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Lst>
  <p:sldSz cy="5143500" cx="9144000"/>
  <p:notesSz cx="6858000" cy="9144000"/>
  <p:embeddedFontLst>
    <p:embeddedFont>
      <p:font typeface="Proxima Nova"/>
      <p:regular r:id="rId54"/>
      <p:bold r:id="rId55"/>
      <p:italic r:id="rId56"/>
      <p:boldItalic r:id="rId57"/>
    </p:embeddedFont>
    <p:embeddedFont>
      <p:font typeface="Roboto Medium"/>
      <p:regular r:id="rId58"/>
      <p:bold r:id="rId59"/>
      <p:italic r:id="rId60"/>
      <p:boldItalic r:id="rId61"/>
    </p:embeddedFont>
    <p:embeddedFont>
      <p:font typeface="Chonburi"/>
      <p:regular r:id="rId62"/>
    </p:embeddedFont>
    <p:embeddedFont>
      <p:font typeface="Amatic SC"/>
      <p:regular r:id="rId63"/>
      <p:bold r:id="rId64"/>
    </p:embeddedFont>
    <p:embeddedFont>
      <p:font typeface="Proxima Nova Semibold"/>
      <p:regular r:id="rId65"/>
      <p:bold r:id="rId66"/>
      <p:boldItalic r:id="rId67"/>
    </p:embeddedFont>
    <p:embeddedFont>
      <p:font typeface="Open Sans"/>
      <p:regular r:id="rId68"/>
      <p:bold r:id="rId69"/>
      <p:italic r:id="rId70"/>
      <p:boldItalic r:id="rId7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ABA2DCC-C5DC-46CE-A2CA-1A90792DCA6C}">
  <a:tblStyle styleId="{CABA2DCC-C5DC-46CE-A2CA-1A90792DCA6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OpenSans-boldItalic.fntdata"/><Relationship Id="rId70" Type="http://schemas.openxmlformats.org/officeDocument/2006/relationships/font" Target="fonts/OpenSans-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Chonburi-regular.fntdata"/><Relationship Id="rId61" Type="http://schemas.openxmlformats.org/officeDocument/2006/relationships/font" Target="fonts/RobotoMedium-boldItalic.fntdata"/><Relationship Id="rId20" Type="http://schemas.openxmlformats.org/officeDocument/2006/relationships/slide" Target="slides/slide14.xml"/><Relationship Id="rId64" Type="http://schemas.openxmlformats.org/officeDocument/2006/relationships/font" Target="fonts/AmaticSC-bold.fntdata"/><Relationship Id="rId63" Type="http://schemas.openxmlformats.org/officeDocument/2006/relationships/font" Target="fonts/AmaticSC-regular.fntdata"/><Relationship Id="rId22" Type="http://schemas.openxmlformats.org/officeDocument/2006/relationships/slide" Target="slides/slide16.xml"/><Relationship Id="rId66" Type="http://schemas.openxmlformats.org/officeDocument/2006/relationships/font" Target="fonts/ProximaNovaSemibold-bold.fntdata"/><Relationship Id="rId21" Type="http://schemas.openxmlformats.org/officeDocument/2006/relationships/slide" Target="slides/slide15.xml"/><Relationship Id="rId65" Type="http://schemas.openxmlformats.org/officeDocument/2006/relationships/font" Target="fonts/ProximaNovaSemibold-regular.fntdata"/><Relationship Id="rId24" Type="http://schemas.openxmlformats.org/officeDocument/2006/relationships/slide" Target="slides/slide18.xml"/><Relationship Id="rId68" Type="http://schemas.openxmlformats.org/officeDocument/2006/relationships/font" Target="fonts/OpenSans-regular.fntdata"/><Relationship Id="rId23" Type="http://schemas.openxmlformats.org/officeDocument/2006/relationships/slide" Target="slides/slide17.xml"/><Relationship Id="rId67" Type="http://schemas.openxmlformats.org/officeDocument/2006/relationships/font" Target="fonts/ProximaNovaSemibold-boldItalic.fntdata"/><Relationship Id="rId60" Type="http://schemas.openxmlformats.org/officeDocument/2006/relationships/font" Target="fonts/RobotoMedium-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OpenSans-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ProximaNova-bold.fntdata"/><Relationship Id="rId10" Type="http://schemas.openxmlformats.org/officeDocument/2006/relationships/slide" Target="slides/slide4.xml"/><Relationship Id="rId54" Type="http://schemas.openxmlformats.org/officeDocument/2006/relationships/font" Target="fonts/ProximaNova-regular.fntdata"/><Relationship Id="rId13" Type="http://schemas.openxmlformats.org/officeDocument/2006/relationships/slide" Target="slides/slide7.xml"/><Relationship Id="rId57" Type="http://schemas.openxmlformats.org/officeDocument/2006/relationships/font" Target="fonts/ProximaNova-boldItalic.fntdata"/><Relationship Id="rId12" Type="http://schemas.openxmlformats.org/officeDocument/2006/relationships/slide" Target="slides/slide6.xml"/><Relationship Id="rId56" Type="http://schemas.openxmlformats.org/officeDocument/2006/relationships/font" Target="fonts/ProximaNova-italic.fntdata"/><Relationship Id="rId15" Type="http://schemas.openxmlformats.org/officeDocument/2006/relationships/slide" Target="slides/slide9.xml"/><Relationship Id="rId59" Type="http://schemas.openxmlformats.org/officeDocument/2006/relationships/font" Target="fonts/RobotoMedium-bold.fntdata"/><Relationship Id="rId14" Type="http://schemas.openxmlformats.org/officeDocument/2006/relationships/slide" Target="slides/slide8.xml"/><Relationship Id="rId58" Type="http://schemas.openxmlformats.org/officeDocument/2006/relationships/font" Target="fonts/RobotoMedium-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 name="Shape 255"/>
        <p:cNvGrpSpPr/>
        <p:nvPr/>
      </p:nvGrpSpPr>
      <p:grpSpPr>
        <a:xfrm>
          <a:off x="0" y="0"/>
          <a:ext cx="0" cy="0"/>
          <a:chOff x="0" y="0"/>
          <a:chExt cx="0" cy="0"/>
        </a:xfrm>
      </p:grpSpPr>
      <p:sp>
        <p:nvSpPr>
          <p:cNvPr id="256" name="Google Shape;256;g1698a24d6c0_1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 name="Google Shape;257;g1698a24d6c0_1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 name="Shape 604"/>
        <p:cNvGrpSpPr/>
        <p:nvPr/>
      </p:nvGrpSpPr>
      <p:grpSpPr>
        <a:xfrm>
          <a:off x="0" y="0"/>
          <a:ext cx="0" cy="0"/>
          <a:chOff x="0" y="0"/>
          <a:chExt cx="0" cy="0"/>
        </a:xfrm>
      </p:grpSpPr>
      <p:sp>
        <p:nvSpPr>
          <p:cNvPr id="605" name="Google Shape;605;g16a13adf3c5_0_17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 name="Google Shape;606;g16a13adf3c5_0_17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 name="Shape 610"/>
        <p:cNvGrpSpPr/>
        <p:nvPr/>
      </p:nvGrpSpPr>
      <p:grpSpPr>
        <a:xfrm>
          <a:off x="0" y="0"/>
          <a:ext cx="0" cy="0"/>
          <a:chOff x="0" y="0"/>
          <a:chExt cx="0" cy="0"/>
        </a:xfrm>
      </p:grpSpPr>
      <p:sp>
        <p:nvSpPr>
          <p:cNvPr id="611" name="Google Shape;611;g16a13adf3c5_0_18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 name="Google Shape;612;g16a13adf3c5_0_18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 name="Shape 614"/>
        <p:cNvGrpSpPr/>
        <p:nvPr/>
      </p:nvGrpSpPr>
      <p:grpSpPr>
        <a:xfrm>
          <a:off x="0" y="0"/>
          <a:ext cx="0" cy="0"/>
          <a:chOff x="0" y="0"/>
          <a:chExt cx="0" cy="0"/>
        </a:xfrm>
      </p:grpSpPr>
      <p:sp>
        <p:nvSpPr>
          <p:cNvPr id="615" name="Google Shape;615;g1c4e480efaa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 name="Google Shape;616;g1c4e480efaa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agam at the MoMA</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 name="Shape 619"/>
        <p:cNvGrpSpPr/>
        <p:nvPr/>
      </p:nvGrpSpPr>
      <p:grpSpPr>
        <a:xfrm>
          <a:off x="0" y="0"/>
          <a:ext cx="0" cy="0"/>
          <a:chOff x="0" y="0"/>
          <a:chExt cx="0" cy="0"/>
        </a:xfrm>
      </p:grpSpPr>
      <p:sp>
        <p:nvSpPr>
          <p:cNvPr id="620" name="Google Shape;620;g16a13adf3c5_0_17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 name="Google Shape;621;g16a13adf3c5_0_17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 name="Shape 691"/>
        <p:cNvGrpSpPr/>
        <p:nvPr/>
      </p:nvGrpSpPr>
      <p:grpSpPr>
        <a:xfrm>
          <a:off x="0" y="0"/>
          <a:ext cx="0" cy="0"/>
          <a:chOff x="0" y="0"/>
          <a:chExt cx="0" cy="0"/>
        </a:xfrm>
      </p:grpSpPr>
      <p:sp>
        <p:nvSpPr>
          <p:cNvPr id="692" name="Google Shape;692;g16a13adf3c5_0_178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3" name="Google Shape;693;g16a13adf3c5_0_178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9" name="Shape 699"/>
        <p:cNvGrpSpPr/>
        <p:nvPr/>
      </p:nvGrpSpPr>
      <p:grpSpPr>
        <a:xfrm>
          <a:off x="0" y="0"/>
          <a:ext cx="0" cy="0"/>
          <a:chOff x="0" y="0"/>
          <a:chExt cx="0" cy="0"/>
        </a:xfrm>
      </p:grpSpPr>
      <p:sp>
        <p:nvSpPr>
          <p:cNvPr id="700" name="Google Shape;700;g16a13adf3c5_0_180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1" name="Google Shape;701;g16a13adf3c5_0_180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 name="Shape 705"/>
        <p:cNvGrpSpPr/>
        <p:nvPr/>
      </p:nvGrpSpPr>
      <p:grpSpPr>
        <a:xfrm>
          <a:off x="0" y="0"/>
          <a:ext cx="0" cy="0"/>
          <a:chOff x="0" y="0"/>
          <a:chExt cx="0" cy="0"/>
        </a:xfrm>
      </p:grpSpPr>
      <p:sp>
        <p:nvSpPr>
          <p:cNvPr id="706" name="Google Shape;706;gffba14112f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7" name="Google Shape;707;gffba14112f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 name="Shape 725"/>
        <p:cNvGrpSpPr/>
        <p:nvPr/>
      </p:nvGrpSpPr>
      <p:grpSpPr>
        <a:xfrm>
          <a:off x="0" y="0"/>
          <a:ext cx="0" cy="0"/>
          <a:chOff x="0" y="0"/>
          <a:chExt cx="0" cy="0"/>
        </a:xfrm>
      </p:grpSpPr>
      <p:sp>
        <p:nvSpPr>
          <p:cNvPr id="726" name="Google Shape;726;g16a13adf3c5_0_17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 name="Google Shape;727;g16a13adf3c5_0_17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 name="Shape 748"/>
        <p:cNvGrpSpPr/>
        <p:nvPr/>
      </p:nvGrpSpPr>
      <p:grpSpPr>
        <a:xfrm>
          <a:off x="0" y="0"/>
          <a:ext cx="0" cy="0"/>
          <a:chOff x="0" y="0"/>
          <a:chExt cx="0" cy="0"/>
        </a:xfrm>
      </p:grpSpPr>
      <p:sp>
        <p:nvSpPr>
          <p:cNvPr id="749" name="Google Shape;749;g16a13adf3c5_0_18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 name="Google Shape;750;g16a13adf3c5_0_18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 name="Shape 817"/>
        <p:cNvGrpSpPr/>
        <p:nvPr/>
      </p:nvGrpSpPr>
      <p:grpSpPr>
        <a:xfrm>
          <a:off x="0" y="0"/>
          <a:ext cx="0" cy="0"/>
          <a:chOff x="0" y="0"/>
          <a:chExt cx="0" cy="0"/>
        </a:xfrm>
      </p:grpSpPr>
      <p:sp>
        <p:nvSpPr>
          <p:cNvPr id="818" name="Google Shape;818;g16a13adf3c5_0_180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 name="Google Shape;819;g16a13adf3c5_0_180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 name="Shape 327"/>
        <p:cNvGrpSpPr/>
        <p:nvPr/>
      </p:nvGrpSpPr>
      <p:grpSpPr>
        <a:xfrm>
          <a:off x="0" y="0"/>
          <a:ext cx="0" cy="0"/>
          <a:chOff x="0" y="0"/>
          <a:chExt cx="0" cy="0"/>
        </a:xfrm>
      </p:grpSpPr>
      <p:sp>
        <p:nvSpPr>
          <p:cNvPr id="328" name="Google Shape;328;gffba14112f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 name="Google Shape;329;gffba14112f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 name="Shape 912"/>
        <p:cNvGrpSpPr/>
        <p:nvPr/>
      </p:nvGrpSpPr>
      <p:grpSpPr>
        <a:xfrm>
          <a:off x="0" y="0"/>
          <a:ext cx="0" cy="0"/>
          <a:chOff x="0" y="0"/>
          <a:chExt cx="0" cy="0"/>
        </a:xfrm>
      </p:grpSpPr>
      <p:sp>
        <p:nvSpPr>
          <p:cNvPr id="913" name="Google Shape;913;g16a13adf3c5_0_18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 name="Google Shape;914;g16a13adf3c5_0_18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1" name="Shape 971"/>
        <p:cNvGrpSpPr/>
        <p:nvPr/>
      </p:nvGrpSpPr>
      <p:grpSpPr>
        <a:xfrm>
          <a:off x="0" y="0"/>
          <a:ext cx="0" cy="0"/>
          <a:chOff x="0" y="0"/>
          <a:chExt cx="0" cy="0"/>
        </a:xfrm>
      </p:grpSpPr>
      <p:sp>
        <p:nvSpPr>
          <p:cNvPr id="972" name="Google Shape;972;g16a13adf3c5_0_177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3" name="Google Shape;973;g16a13adf3c5_0_177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 name="Shape 1004"/>
        <p:cNvGrpSpPr/>
        <p:nvPr/>
      </p:nvGrpSpPr>
      <p:grpSpPr>
        <a:xfrm>
          <a:off x="0" y="0"/>
          <a:ext cx="0" cy="0"/>
          <a:chOff x="0" y="0"/>
          <a:chExt cx="0" cy="0"/>
        </a:xfrm>
      </p:grpSpPr>
      <p:sp>
        <p:nvSpPr>
          <p:cNvPr id="1005" name="Google Shape;1005;g16a13adf3c5_0_17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 name="Google Shape;1006;g16a13adf3c5_0_17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 name="Shape 1066"/>
        <p:cNvGrpSpPr/>
        <p:nvPr/>
      </p:nvGrpSpPr>
      <p:grpSpPr>
        <a:xfrm>
          <a:off x="0" y="0"/>
          <a:ext cx="0" cy="0"/>
          <a:chOff x="0" y="0"/>
          <a:chExt cx="0" cy="0"/>
        </a:xfrm>
      </p:grpSpPr>
      <p:sp>
        <p:nvSpPr>
          <p:cNvPr id="1067" name="Google Shape;1067;g16a13adf3c5_0_18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8" name="Google Shape;1068;g16a13adf3c5_0_18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 name="Shape 1127"/>
        <p:cNvGrpSpPr/>
        <p:nvPr/>
      </p:nvGrpSpPr>
      <p:grpSpPr>
        <a:xfrm>
          <a:off x="0" y="0"/>
          <a:ext cx="0" cy="0"/>
          <a:chOff x="0" y="0"/>
          <a:chExt cx="0" cy="0"/>
        </a:xfrm>
      </p:grpSpPr>
      <p:sp>
        <p:nvSpPr>
          <p:cNvPr id="1128" name="Google Shape;1128;g16a13adf3c5_0_18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9" name="Google Shape;1129;g16a13adf3c5_0_18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 name="Shape 1198"/>
        <p:cNvGrpSpPr/>
        <p:nvPr/>
      </p:nvGrpSpPr>
      <p:grpSpPr>
        <a:xfrm>
          <a:off x="0" y="0"/>
          <a:ext cx="0" cy="0"/>
          <a:chOff x="0" y="0"/>
          <a:chExt cx="0" cy="0"/>
        </a:xfrm>
      </p:grpSpPr>
      <p:sp>
        <p:nvSpPr>
          <p:cNvPr id="1199" name="Google Shape;1199;g16a13adf3c5_0_18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0" name="Google Shape;1200;g16a13adf3c5_0_18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 name="Shape 1214"/>
        <p:cNvGrpSpPr/>
        <p:nvPr/>
      </p:nvGrpSpPr>
      <p:grpSpPr>
        <a:xfrm>
          <a:off x="0" y="0"/>
          <a:ext cx="0" cy="0"/>
          <a:chOff x="0" y="0"/>
          <a:chExt cx="0" cy="0"/>
        </a:xfrm>
      </p:grpSpPr>
      <p:sp>
        <p:nvSpPr>
          <p:cNvPr id="1215" name="Google Shape;1215;g16a13adf3c5_0_17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6" name="Google Shape;1216;g16a13adf3c5_0_177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 name="Shape 1303"/>
        <p:cNvGrpSpPr/>
        <p:nvPr/>
      </p:nvGrpSpPr>
      <p:grpSpPr>
        <a:xfrm>
          <a:off x="0" y="0"/>
          <a:ext cx="0" cy="0"/>
          <a:chOff x="0" y="0"/>
          <a:chExt cx="0" cy="0"/>
        </a:xfrm>
      </p:grpSpPr>
      <p:sp>
        <p:nvSpPr>
          <p:cNvPr id="1304" name="Google Shape;1304;g16a13adf3c5_0_18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5" name="Google Shape;1305;g16a13adf3c5_0_18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5" name="Shape 1695"/>
        <p:cNvGrpSpPr/>
        <p:nvPr/>
      </p:nvGrpSpPr>
      <p:grpSpPr>
        <a:xfrm>
          <a:off x="0" y="0"/>
          <a:ext cx="0" cy="0"/>
          <a:chOff x="0" y="0"/>
          <a:chExt cx="0" cy="0"/>
        </a:xfrm>
      </p:grpSpPr>
      <p:sp>
        <p:nvSpPr>
          <p:cNvPr id="1696" name="Google Shape;1696;g16a13adf3c5_0_18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7" name="Google Shape;1697;g16a13adf3c5_0_18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6" name="Shape 1776"/>
        <p:cNvGrpSpPr/>
        <p:nvPr/>
      </p:nvGrpSpPr>
      <p:grpSpPr>
        <a:xfrm>
          <a:off x="0" y="0"/>
          <a:ext cx="0" cy="0"/>
          <a:chOff x="0" y="0"/>
          <a:chExt cx="0" cy="0"/>
        </a:xfrm>
      </p:grpSpPr>
      <p:sp>
        <p:nvSpPr>
          <p:cNvPr id="1777" name="Google Shape;1777;g16a13adf3c5_0_18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8" name="Google Shape;1778;g16a13adf3c5_0_18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 name="Shape 363"/>
        <p:cNvGrpSpPr/>
        <p:nvPr/>
      </p:nvGrpSpPr>
      <p:grpSpPr>
        <a:xfrm>
          <a:off x="0" y="0"/>
          <a:ext cx="0" cy="0"/>
          <a:chOff x="0" y="0"/>
          <a:chExt cx="0" cy="0"/>
        </a:xfrm>
      </p:grpSpPr>
      <p:sp>
        <p:nvSpPr>
          <p:cNvPr id="364" name="Google Shape;364;gffba14112f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 name="Google Shape;365;gffba14112f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16a13adf3c5_0_8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16a13adf3c5_0_8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8" name="Shape 1788"/>
        <p:cNvGrpSpPr/>
        <p:nvPr/>
      </p:nvGrpSpPr>
      <p:grpSpPr>
        <a:xfrm>
          <a:off x="0" y="0"/>
          <a:ext cx="0" cy="0"/>
          <a:chOff x="0" y="0"/>
          <a:chExt cx="0" cy="0"/>
        </a:xfrm>
      </p:grpSpPr>
      <p:sp>
        <p:nvSpPr>
          <p:cNvPr id="1789" name="Google Shape;1789;g16a13adf3c5_0_8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 name="Google Shape;1790;g16a13adf3c5_0_8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4" name="Shape 1794"/>
        <p:cNvGrpSpPr/>
        <p:nvPr/>
      </p:nvGrpSpPr>
      <p:grpSpPr>
        <a:xfrm>
          <a:off x="0" y="0"/>
          <a:ext cx="0" cy="0"/>
          <a:chOff x="0" y="0"/>
          <a:chExt cx="0" cy="0"/>
        </a:xfrm>
      </p:grpSpPr>
      <p:sp>
        <p:nvSpPr>
          <p:cNvPr id="1795" name="Google Shape;1795;g16a13adf3c5_0_8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6" name="Google Shape;1796;g16a13adf3c5_0_8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0" name="Shape 1820"/>
        <p:cNvGrpSpPr/>
        <p:nvPr/>
      </p:nvGrpSpPr>
      <p:grpSpPr>
        <a:xfrm>
          <a:off x="0" y="0"/>
          <a:ext cx="0" cy="0"/>
          <a:chOff x="0" y="0"/>
          <a:chExt cx="0" cy="0"/>
        </a:xfrm>
      </p:grpSpPr>
      <p:sp>
        <p:nvSpPr>
          <p:cNvPr id="1821" name="Google Shape;1821;g16a13adf3c5_0_8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2" name="Google Shape;1822;g16a13adf3c5_0_8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6" name="Shape 1836"/>
        <p:cNvGrpSpPr/>
        <p:nvPr/>
      </p:nvGrpSpPr>
      <p:grpSpPr>
        <a:xfrm>
          <a:off x="0" y="0"/>
          <a:ext cx="0" cy="0"/>
          <a:chOff x="0" y="0"/>
          <a:chExt cx="0" cy="0"/>
        </a:xfrm>
      </p:grpSpPr>
      <p:sp>
        <p:nvSpPr>
          <p:cNvPr id="1837" name="Google Shape;1837;g16a13adf3c5_0_87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8" name="Google Shape;1838;g16a13adf3c5_0_8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5" name="Shape 2175"/>
        <p:cNvGrpSpPr/>
        <p:nvPr/>
      </p:nvGrpSpPr>
      <p:grpSpPr>
        <a:xfrm>
          <a:off x="0" y="0"/>
          <a:ext cx="0" cy="0"/>
          <a:chOff x="0" y="0"/>
          <a:chExt cx="0" cy="0"/>
        </a:xfrm>
      </p:grpSpPr>
      <p:sp>
        <p:nvSpPr>
          <p:cNvPr id="2176" name="Google Shape;2176;g16a13adf3c5_0_9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7" name="Google Shape;2177;g16a13adf3c5_0_9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6" name="Shape 4376"/>
        <p:cNvGrpSpPr/>
        <p:nvPr/>
      </p:nvGrpSpPr>
      <p:grpSpPr>
        <a:xfrm>
          <a:off x="0" y="0"/>
          <a:ext cx="0" cy="0"/>
          <a:chOff x="0" y="0"/>
          <a:chExt cx="0" cy="0"/>
        </a:xfrm>
      </p:grpSpPr>
      <p:sp>
        <p:nvSpPr>
          <p:cNvPr id="4377" name="Google Shape;4377;g16a13adf3c5_0_11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8" name="Google Shape;4378;g16a13adf3c5_0_11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5" name="Shape 4795"/>
        <p:cNvGrpSpPr/>
        <p:nvPr/>
      </p:nvGrpSpPr>
      <p:grpSpPr>
        <a:xfrm>
          <a:off x="0" y="0"/>
          <a:ext cx="0" cy="0"/>
          <a:chOff x="0" y="0"/>
          <a:chExt cx="0" cy="0"/>
        </a:xfrm>
      </p:grpSpPr>
      <p:sp>
        <p:nvSpPr>
          <p:cNvPr id="4796" name="Google Shape;4796;g16a13adf3c5_0_11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97" name="Google Shape;4797;g16a13adf3c5_0_11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5" name="Shape 4965"/>
        <p:cNvGrpSpPr/>
        <p:nvPr/>
      </p:nvGrpSpPr>
      <p:grpSpPr>
        <a:xfrm>
          <a:off x="0" y="0"/>
          <a:ext cx="0" cy="0"/>
          <a:chOff x="0" y="0"/>
          <a:chExt cx="0" cy="0"/>
        </a:xfrm>
      </p:grpSpPr>
      <p:sp>
        <p:nvSpPr>
          <p:cNvPr id="4966" name="Google Shape;4966;g16a13adf3c5_0_11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7" name="Google Shape;4967;g16a13adf3c5_0_11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0" name="Shape 5370"/>
        <p:cNvGrpSpPr/>
        <p:nvPr/>
      </p:nvGrpSpPr>
      <p:grpSpPr>
        <a:xfrm>
          <a:off x="0" y="0"/>
          <a:ext cx="0" cy="0"/>
          <a:chOff x="0" y="0"/>
          <a:chExt cx="0" cy="0"/>
        </a:xfrm>
      </p:grpSpPr>
      <p:sp>
        <p:nvSpPr>
          <p:cNvPr id="5371" name="Google Shape;5371;g16a13adf3c5_0_12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2" name="Google Shape;5372;g16a13adf3c5_0_12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 name="Shape 407"/>
        <p:cNvGrpSpPr/>
        <p:nvPr/>
      </p:nvGrpSpPr>
      <p:grpSpPr>
        <a:xfrm>
          <a:off x="0" y="0"/>
          <a:ext cx="0" cy="0"/>
          <a:chOff x="0" y="0"/>
          <a:chExt cx="0" cy="0"/>
        </a:xfrm>
      </p:grpSpPr>
      <p:sp>
        <p:nvSpPr>
          <p:cNvPr id="408" name="Google Shape;408;g16a13adf3c5_0_17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 name="Google Shape;409;g16a13adf3c5_0_17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0" name="Shape 5750"/>
        <p:cNvGrpSpPr/>
        <p:nvPr/>
      </p:nvGrpSpPr>
      <p:grpSpPr>
        <a:xfrm>
          <a:off x="0" y="0"/>
          <a:ext cx="0" cy="0"/>
          <a:chOff x="0" y="0"/>
          <a:chExt cx="0" cy="0"/>
        </a:xfrm>
      </p:grpSpPr>
      <p:sp>
        <p:nvSpPr>
          <p:cNvPr id="5751" name="Google Shape;5751;g16a13adf3c5_0_12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2" name="Google Shape;5752;g16a13adf3c5_0_12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64" name="Shape 6164"/>
        <p:cNvGrpSpPr/>
        <p:nvPr/>
      </p:nvGrpSpPr>
      <p:grpSpPr>
        <a:xfrm>
          <a:off x="0" y="0"/>
          <a:ext cx="0" cy="0"/>
          <a:chOff x="0" y="0"/>
          <a:chExt cx="0" cy="0"/>
        </a:xfrm>
      </p:grpSpPr>
      <p:sp>
        <p:nvSpPr>
          <p:cNvPr id="6165" name="Google Shape;6165;g16a13adf3c5_0_130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6" name="Google Shape;6166;g16a13adf3c5_0_130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5" name="Shape 6525"/>
        <p:cNvGrpSpPr/>
        <p:nvPr/>
      </p:nvGrpSpPr>
      <p:grpSpPr>
        <a:xfrm>
          <a:off x="0" y="0"/>
          <a:ext cx="0" cy="0"/>
          <a:chOff x="0" y="0"/>
          <a:chExt cx="0" cy="0"/>
        </a:xfrm>
      </p:grpSpPr>
      <p:sp>
        <p:nvSpPr>
          <p:cNvPr id="6526" name="Google Shape;6526;g16a13adf3c5_0_134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27" name="Google Shape;6527;g16a13adf3c5_0_13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5" name="Shape 7035"/>
        <p:cNvGrpSpPr/>
        <p:nvPr/>
      </p:nvGrpSpPr>
      <p:grpSpPr>
        <a:xfrm>
          <a:off x="0" y="0"/>
          <a:ext cx="0" cy="0"/>
          <a:chOff x="0" y="0"/>
          <a:chExt cx="0" cy="0"/>
        </a:xfrm>
      </p:grpSpPr>
      <p:sp>
        <p:nvSpPr>
          <p:cNvPr id="7036" name="Google Shape;7036;g16a13adf3c5_0_139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37" name="Google Shape;7037;g16a13adf3c5_0_139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5" name="Shape 7655"/>
        <p:cNvGrpSpPr/>
        <p:nvPr/>
      </p:nvGrpSpPr>
      <p:grpSpPr>
        <a:xfrm>
          <a:off x="0" y="0"/>
          <a:ext cx="0" cy="0"/>
          <a:chOff x="0" y="0"/>
          <a:chExt cx="0" cy="0"/>
        </a:xfrm>
      </p:grpSpPr>
      <p:sp>
        <p:nvSpPr>
          <p:cNvPr id="7656" name="Google Shape;7656;g16a13adf3c5_0_14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7" name="Google Shape;7657;g16a13adf3c5_0_14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9" name="Shape 8249"/>
        <p:cNvGrpSpPr/>
        <p:nvPr/>
      </p:nvGrpSpPr>
      <p:grpSpPr>
        <a:xfrm>
          <a:off x="0" y="0"/>
          <a:ext cx="0" cy="0"/>
          <a:chOff x="0" y="0"/>
          <a:chExt cx="0" cy="0"/>
        </a:xfrm>
      </p:grpSpPr>
      <p:sp>
        <p:nvSpPr>
          <p:cNvPr id="8250" name="Google Shape;8250;g16a13adf3c5_0_15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1" name="Google Shape;8251;g16a13adf3c5_0_15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0" name="Shape 8570"/>
        <p:cNvGrpSpPr/>
        <p:nvPr/>
      </p:nvGrpSpPr>
      <p:grpSpPr>
        <a:xfrm>
          <a:off x="0" y="0"/>
          <a:ext cx="0" cy="0"/>
          <a:chOff x="0" y="0"/>
          <a:chExt cx="0" cy="0"/>
        </a:xfrm>
      </p:grpSpPr>
      <p:sp>
        <p:nvSpPr>
          <p:cNvPr id="8571" name="Google Shape;8571;g16a13adf3c5_0_15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72" name="Google Shape;8572;g16a13adf3c5_0_15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8" name="Shape 8878"/>
        <p:cNvGrpSpPr/>
        <p:nvPr/>
      </p:nvGrpSpPr>
      <p:grpSpPr>
        <a:xfrm>
          <a:off x="0" y="0"/>
          <a:ext cx="0" cy="0"/>
          <a:chOff x="0" y="0"/>
          <a:chExt cx="0" cy="0"/>
        </a:xfrm>
      </p:grpSpPr>
      <p:sp>
        <p:nvSpPr>
          <p:cNvPr id="8879" name="Google Shape;8879;g16a13adf3c5_0_17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0" name="Google Shape;8880;g16a13adf3c5_0_17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 name="Shape 414"/>
        <p:cNvGrpSpPr/>
        <p:nvPr/>
      </p:nvGrpSpPr>
      <p:grpSpPr>
        <a:xfrm>
          <a:off x="0" y="0"/>
          <a:ext cx="0" cy="0"/>
          <a:chOff x="0" y="0"/>
          <a:chExt cx="0" cy="0"/>
        </a:xfrm>
      </p:grpSpPr>
      <p:sp>
        <p:nvSpPr>
          <p:cNvPr id="415" name="Google Shape;415;g16a13adf3c5_0_174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 name="Google Shape;416;g16a13adf3c5_0_17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 name="Shape 453"/>
        <p:cNvGrpSpPr/>
        <p:nvPr/>
      </p:nvGrpSpPr>
      <p:grpSpPr>
        <a:xfrm>
          <a:off x="0" y="0"/>
          <a:ext cx="0" cy="0"/>
          <a:chOff x="0" y="0"/>
          <a:chExt cx="0" cy="0"/>
        </a:xfrm>
      </p:grpSpPr>
      <p:sp>
        <p:nvSpPr>
          <p:cNvPr id="454" name="Google Shape;454;g16a13adf3c5_0_18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 name="Google Shape;455;g16a13adf3c5_0_18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 name="Shape 486"/>
        <p:cNvGrpSpPr/>
        <p:nvPr/>
      </p:nvGrpSpPr>
      <p:grpSpPr>
        <a:xfrm>
          <a:off x="0" y="0"/>
          <a:ext cx="0" cy="0"/>
          <a:chOff x="0" y="0"/>
          <a:chExt cx="0" cy="0"/>
        </a:xfrm>
      </p:grpSpPr>
      <p:sp>
        <p:nvSpPr>
          <p:cNvPr id="487" name="Google Shape;487;g16a13adf3c5_0_180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 name="Google Shape;488;g16a13adf3c5_0_180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g16a13adf3c5_0_177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 name="Google Shape;538;g16a13adf3c5_0_17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 name="Shape 598"/>
        <p:cNvGrpSpPr/>
        <p:nvPr/>
      </p:nvGrpSpPr>
      <p:grpSpPr>
        <a:xfrm>
          <a:off x="0" y="0"/>
          <a:ext cx="0" cy="0"/>
          <a:chOff x="0" y="0"/>
          <a:chExt cx="0" cy="0"/>
        </a:xfrm>
      </p:grpSpPr>
      <p:sp>
        <p:nvSpPr>
          <p:cNvPr id="599" name="Google Shape;599;g16a13adf3c5_0_18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0" name="Google Shape;600;g16a13adf3c5_0_18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9850" y="951800"/>
            <a:ext cx="4570500" cy="2414100"/>
          </a:xfrm>
          <a:prstGeom prst="rect">
            <a:avLst/>
          </a:prstGeom>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a:lnSpc>
                <a:spcPct val="90000"/>
              </a:lnSpc>
              <a:spcBef>
                <a:spcPts val="0"/>
              </a:spcBef>
              <a:spcAft>
                <a:spcPts val="0"/>
              </a:spcAft>
              <a:buSzPts val="5200"/>
              <a:buNone/>
              <a:defRPr sz="5200">
                <a:latin typeface="Chonburi"/>
                <a:ea typeface="Chonburi"/>
                <a:cs typeface="Chonburi"/>
                <a:sym typeface="Chonburi"/>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0000" y="3877575"/>
            <a:ext cx="4570500" cy="398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cxnSp>
        <p:nvCxnSpPr>
          <p:cNvPr id="11" name="Google Shape;11;p2"/>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12" name="Google Shape;12;p2"/>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6"/>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 name="Google Shape;13;p2"/>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14" name="Google Shape;14;p2"/>
          <p:cNvCxnSpPr/>
          <p:nvPr/>
        </p:nvCxnSpPr>
        <p:spPr>
          <a:xfrm rot="10800000">
            <a:off x="719950" y="4865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7" name="Shape 77"/>
        <p:cNvGrpSpPr/>
        <p:nvPr/>
      </p:nvGrpSpPr>
      <p:grpSpPr>
        <a:xfrm>
          <a:off x="0" y="0"/>
          <a:ext cx="0" cy="0"/>
          <a:chOff x="0" y="0"/>
          <a:chExt cx="0" cy="0"/>
        </a:xfrm>
      </p:grpSpPr>
      <p:sp>
        <p:nvSpPr>
          <p:cNvPr id="78" name="Google Shape;78;p11"/>
          <p:cNvSpPr txBox="1"/>
          <p:nvPr>
            <p:ph hasCustomPrompt="1" type="title"/>
          </p:nvPr>
        </p:nvSpPr>
        <p:spPr>
          <a:xfrm>
            <a:off x="720000" y="1562588"/>
            <a:ext cx="4496700" cy="1235100"/>
          </a:xfrm>
          <a:prstGeom prst="rect">
            <a:avLst/>
          </a:prstGeom>
        </p:spPr>
        <p:txBody>
          <a:bodyPr anchorCtr="0" anchor="ctr" bIns="91425" lIns="91425" spcFirstLastPara="1" rIns="91425" wrap="square" tIns="91425">
            <a:noAutofit/>
          </a:bodyPr>
          <a:lstStyle>
            <a:lvl1pPr lvl="0">
              <a:spcBef>
                <a:spcPts val="0"/>
              </a:spcBef>
              <a:spcAft>
                <a:spcPts val="0"/>
              </a:spcAft>
              <a:buSzPts val="9000"/>
              <a:buNone/>
              <a:defRPr sz="7500"/>
            </a:lvl1pPr>
            <a:lvl2pPr lvl="1" algn="ctr">
              <a:spcBef>
                <a:spcPts val="0"/>
              </a:spcBef>
              <a:spcAft>
                <a:spcPts val="0"/>
              </a:spcAft>
              <a:buSzPts val="9000"/>
              <a:buNone/>
              <a:defRPr sz="9000"/>
            </a:lvl2pPr>
            <a:lvl3pPr lvl="2" algn="ctr">
              <a:spcBef>
                <a:spcPts val="0"/>
              </a:spcBef>
              <a:spcAft>
                <a:spcPts val="0"/>
              </a:spcAft>
              <a:buSzPts val="9000"/>
              <a:buNone/>
              <a:defRPr sz="9000"/>
            </a:lvl3pPr>
            <a:lvl4pPr lvl="3" algn="ctr">
              <a:spcBef>
                <a:spcPts val="0"/>
              </a:spcBef>
              <a:spcAft>
                <a:spcPts val="0"/>
              </a:spcAft>
              <a:buSzPts val="9000"/>
              <a:buNone/>
              <a:defRPr sz="9000"/>
            </a:lvl4pPr>
            <a:lvl5pPr lvl="4" algn="ctr">
              <a:spcBef>
                <a:spcPts val="0"/>
              </a:spcBef>
              <a:spcAft>
                <a:spcPts val="0"/>
              </a:spcAft>
              <a:buSzPts val="9000"/>
              <a:buNone/>
              <a:defRPr sz="9000"/>
            </a:lvl5pPr>
            <a:lvl6pPr lvl="5" algn="ctr">
              <a:spcBef>
                <a:spcPts val="0"/>
              </a:spcBef>
              <a:spcAft>
                <a:spcPts val="0"/>
              </a:spcAft>
              <a:buSzPts val="9000"/>
              <a:buNone/>
              <a:defRPr sz="9000"/>
            </a:lvl6pPr>
            <a:lvl7pPr lvl="6" algn="ctr">
              <a:spcBef>
                <a:spcPts val="0"/>
              </a:spcBef>
              <a:spcAft>
                <a:spcPts val="0"/>
              </a:spcAft>
              <a:buSzPts val="9000"/>
              <a:buNone/>
              <a:defRPr sz="9000"/>
            </a:lvl7pPr>
            <a:lvl8pPr lvl="7" algn="ctr">
              <a:spcBef>
                <a:spcPts val="0"/>
              </a:spcBef>
              <a:spcAft>
                <a:spcPts val="0"/>
              </a:spcAft>
              <a:buSzPts val="9000"/>
              <a:buNone/>
              <a:defRPr sz="9000"/>
            </a:lvl8pPr>
            <a:lvl9pPr lvl="8" algn="ctr">
              <a:spcBef>
                <a:spcPts val="0"/>
              </a:spcBef>
              <a:spcAft>
                <a:spcPts val="0"/>
              </a:spcAft>
              <a:buSzPts val="9000"/>
              <a:buNone/>
              <a:defRPr sz="9000"/>
            </a:lvl9pPr>
          </a:lstStyle>
          <a:p>
            <a:r>
              <a:t>xx%</a:t>
            </a:r>
          </a:p>
        </p:txBody>
      </p:sp>
      <p:sp>
        <p:nvSpPr>
          <p:cNvPr id="79" name="Google Shape;79;p11"/>
          <p:cNvSpPr txBox="1"/>
          <p:nvPr>
            <p:ph idx="1" type="subTitle"/>
          </p:nvPr>
        </p:nvSpPr>
        <p:spPr>
          <a:xfrm>
            <a:off x="720000" y="2968313"/>
            <a:ext cx="4496700" cy="61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cxnSp>
        <p:nvCxnSpPr>
          <p:cNvPr id="80" name="Google Shape;80;p11"/>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81" name="Google Shape;81;p11"/>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 name="Google Shape;82;p11"/>
          <p:cNvCxnSpPr/>
          <p:nvPr/>
        </p:nvCxnSpPr>
        <p:spPr>
          <a:xfrm rot="10800000">
            <a:off x="719950" y="4865950"/>
            <a:ext cx="8440800" cy="0"/>
          </a:xfrm>
          <a:prstGeom prst="straightConnector1">
            <a:avLst/>
          </a:prstGeom>
          <a:noFill/>
          <a:ln cap="flat" cmpd="sng" w="38100">
            <a:solidFill>
              <a:schemeClr val="dk1"/>
            </a:solidFill>
            <a:prstDash val="solid"/>
            <a:round/>
            <a:headEnd len="med" w="med" type="none"/>
            <a:tailEnd len="med" w="med" type="none"/>
          </a:ln>
        </p:spPr>
      </p:cxnSp>
      <p:cxnSp>
        <p:nvCxnSpPr>
          <p:cNvPr id="83" name="Google Shape;83;p11"/>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84" name="Shape 8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85" name="Shape 85"/>
        <p:cNvGrpSpPr/>
        <p:nvPr/>
      </p:nvGrpSpPr>
      <p:grpSpPr>
        <a:xfrm>
          <a:off x="0" y="0"/>
          <a:ext cx="0" cy="0"/>
          <a:chOff x="0" y="0"/>
          <a:chExt cx="0" cy="0"/>
        </a:xfrm>
      </p:grpSpPr>
      <p:sp>
        <p:nvSpPr>
          <p:cNvPr id="86" name="Google Shape;86;p13"/>
          <p:cNvSpPr txBox="1"/>
          <p:nvPr>
            <p:ph type="title"/>
          </p:nvPr>
        </p:nvSpPr>
        <p:spPr>
          <a:xfrm>
            <a:off x="1491163" y="1729996"/>
            <a:ext cx="2285700" cy="4065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7" name="Google Shape;87;p13"/>
          <p:cNvSpPr txBox="1"/>
          <p:nvPr>
            <p:ph idx="1" type="subTitle"/>
          </p:nvPr>
        </p:nvSpPr>
        <p:spPr>
          <a:xfrm>
            <a:off x="1491169" y="2212821"/>
            <a:ext cx="2285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88" name="Google Shape;88;p13"/>
          <p:cNvSpPr txBox="1"/>
          <p:nvPr>
            <p:ph hasCustomPrompt="1" idx="2" type="title"/>
          </p:nvPr>
        </p:nvSpPr>
        <p:spPr>
          <a:xfrm>
            <a:off x="791875" y="1551837"/>
            <a:ext cx="696000" cy="5712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2500"/>
              <a:buNone/>
              <a:defRPr sz="26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89" name="Google Shape;89;p13"/>
          <p:cNvSpPr txBox="1"/>
          <p:nvPr>
            <p:ph idx="3" type="title"/>
          </p:nvPr>
        </p:nvSpPr>
        <p:spPr>
          <a:xfrm>
            <a:off x="6063138" y="1729996"/>
            <a:ext cx="2285700" cy="4065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0" name="Google Shape;90;p13"/>
          <p:cNvSpPr txBox="1"/>
          <p:nvPr>
            <p:ph idx="4" type="subTitle"/>
          </p:nvPr>
        </p:nvSpPr>
        <p:spPr>
          <a:xfrm>
            <a:off x="6063147" y="2212821"/>
            <a:ext cx="2285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91" name="Google Shape;91;p13"/>
          <p:cNvSpPr txBox="1"/>
          <p:nvPr>
            <p:ph hasCustomPrompt="1" idx="5" type="title"/>
          </p:nvPr>
        </p:nvSpPr>
        <p:spPr>
          <a:xfrm>
            <a:off x="5367150" y="1551309"/>
            <a:ext cx="696000" cy="5727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2500"/>
              <a:buNone/>
              <a:defRPr sz="26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2" name="Google Shape;92;p13"/>
          <p:cNvSpPr txBox="1"/>
          <p:nvPr>
            <p:ph idx="6" type="title"/>
          </p:nvPr>
        </p:nvSpPr>
        <p:spPr>
          <a:xfrm>
            <a:off x="1491163" y="3226739"/>
            <a:ext cx="2285700" cy="4065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3" name="Google Shape;93;p13"/>
          <p:cNvSpPr txBox="1"/>
          <p:nvPr>
            <p:ph idx="7" type="subTitle"/>
          </p:nvPr>
        </p:nvSpPr>
        <p:spPr>
          <a:xfrm>
            <a:off x="1491169" y="3709438"/>
            <a:ext cx="2285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94" name="Google Shape;94;p13"/>
          <p:cNvSpPr txBox="1"/>
          <p:nvPr>
            <p:ph hasCustomPrompt="1" idx="8" type="title"/>
          </p:nvPr>
        </p:nvSpPr>
        <p:spPr>
          <a:xfrm>
            <a:off x="791875" y="3059637"/>
            <a:ext cx="696000" cy="5727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2500"/>
              <a:buNone/>
              <a:defRPr sz="26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5" name="Google Shape;95;p13"/>
          <p:cNvSpPr txBox="1"/>
          <p:nvPr>
            <p:ph idx="9" type="title"/>
          </p:nvPr>
        </p:nvSpPr>
        <p:spPr>
          <a:xfrm>
            <a:off x="6063138" y="3226739"/>
            <a:ext cx="2285700" cy="4065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6" name="Google Shape;96;p13"/>
          <p:cNvSpPr txBox="1"/>
          <p:nvPr>
            <p:ph idx="13" type="subTitle"/>
          </p:nvPr>
        </p:nvSpPr>
        <p:spPr>
          <a:xfrm>
            <a:off x="6063147" y="3709438"/>
            <a:ext cx="2285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p:txBody>
      </p:sp>
      <p:sp>
        <p:nvSpPr>
          <p:cNvPr id="97" name="Google Shape;97;p13"/>
          <p:cNvSpPr txBox="1"/>
          <p:nvPr>
            <p:ph hasCustomPrompt="1" idx="14" type="title"/>
          </p:nvPr>
        </p:nvSpPr>
        <p:spPr>
          <a:xfrm>
            <a:off x="5367150" y="3059636"/>
            <a:ext cx="696000" cy="5727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2500"/>
              <a:buNone/>
              <a:defRPr sz="26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8" name="Google Shape;98;p13"/>
          <p:cNvSpPr txBox="1"/>
          <p:nvPr>
            <p:ph idx="15"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cxnSp>
        <p:nvCxnSpPr>
          <p:cNvPr id="99" name="Google Shape;99;p13"/>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sp>
        <p:nvSpPr>
          <p:cNvPr id="100" name="Google Shape;100;p13"/>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dk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 name="Google Shape;101;p13"/>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102" name="Google Shape;102;p13"/>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BLANK_12">
    <p:spTree>
      <p:nvGrpSpPr>
        <p:cNvPr id="103" name="Shape 103"/>
        <p:cNvGrpSpPr/>
        <p:nvPr/>
      </p:nvGrpSpPr>
      <p:grpSpPr>
        <a:xfrm>
          <a:off x="0" y="0"/>
          <a:ext cx="0" cy="0"/>
          <a:chOff x="0" y="0"/>
          <a:chExt cx="0" cy="0"/>
        </a:xfrm>
      </p:grpSpPr>
      <p:sp>
        <p:nvSpPr>
          <p:cNvPr id="104" name="Google Shape;104;p14"/>
          <p:cNvSpPr txBox="1"/>
          <p:nvPr>
            <p:ph type="title"/>
          </p:nvPr>
        </p:nvSpPr>
        <p:spPr>
          <a:xfrm>
            <a:off x="3835129" y="1381525"/>
            <a:ext cx="4588800" cy="1704900"/>
          </a:xfrm>
          <a:prstGeom prst="rect">
            <a:avLst/>
          </a:prstGeom>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lvl1pPr lvl="0" rtl="0" algn="r">
              <a:spcBef>
                <a:spcPts val="0"/>
              </a:spcBef>
              <a:spcAft>
                <a:spcPts val="0"/>
              </a:spcAft>
              <a:buSzPts val="3600"/>
              <a:buNone/>
              <a:defRPr sz="5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5" name="Google Shape;105;p14"/>
          <p:cNvSpPr txBox="1"/>
          <p:nvPr>
            <p:ph idx="1" type="subTitle"/>
          </p:nvPr>
        </p:nvSpPr>
        <p:spPr>
          <a:xfrm>
            <a:off x="3835125" y="3374971"/>
            <a:ext cx="4588800" cy="3870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1600"/>
              <a:buNone/>
              <a:defRPr sz="1600">
                <a:solidFill>
                  <a:schemeClr val="dk1"/>
                </a:solidFill>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
        <p:nvSpPr>
          <p:cNvPr id="106" name="Google Shape;106;p14"/>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 name="Google Shape;107;p14"/>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108" name="Google Shape;108;p14"/>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109" name="Google Shape;109;p14"/>
          <p:cNvCxnSpPr/>
          <p:nvPr/>
        </p:nvCxnSpPr>
        <p:spPr>
          <a:xfrm rot="10800000">
            <a:off x="0" y="4865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BLANK_11">
    <p:spTree>
      <p:nvGrpSpPr>
        <p:cNvPr id="110" name="Shape 110"/>
        <p:cNvGrpSpPr/>
        <p:nvPr/>
      </p:nvGrpSpPr>
      <p:grpSpPr>
        <a:xfrm>
          <a:off x="0" y="0"/>
          <a:ext cx="0" cy="0"/>
          <a:chOff x="0" y="0"/>
          <a:chExt cx="0" cy="0"/>
        </a:xfrm>
      </p:grpSpPr>
      <p:sp>
        <p:nvSpPr>
          <p:cNvPr id="111" name="Google Shape;111;p15"/>
          <p:cNvSpPr txBox="1"/>
          <p:nvPr>
            <p:ph type="title"/>
          </p:nvPr>
        </p:nvSpPr>
        <p:spPr>
          <a:xfrm>
            <a:off x="720000" y="1193075"/>
            <a:ext cx="4590000" cy="1993500"/>
          </a:xfrm>
          <a:prstGeom prst="rect">
            <a:avLst/>
          </a:prstGeom>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600"/>
              <a:buNone/>
              <a:defRPr sz="5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2" name="Google Shape;112;p15"/>
          <p:cNvSpPr txBox="1"/>
          <p:nvPr>
            <p:ph idx="1" type="subTitle"/>
          </p:nvPr>
        </p:nvSpPr>
        <p:spPr>
          <a:xfrm>
            <a:off x="720000" y="3563425"/>
            <a:ext cx="4590000" cy="387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cxnSp>
        <p:nvCxnSpPr>
          <p:cNvPr id="113" name="Google Shape;113;p15"/>
          <p:cNvCxnSpPr/>
          <p:nvPr/>
        </p:nvCxnSpPr>
        <p:spPr>
          <a:xfrm>
            <a:off x="327975" y="4385223"/>
            <a:ext cx="4979400" cy="0"/>
          </a:xfrm>
          <a:prstGeom prst="straightConnector1">
            <a:avLst/>
          </a:prstGeom>
          <a:noFill/>
          <a:ln cap="flat" cmpd="sng" w="38100">
            <a:solidFill>
              <a:schemeClr val="dk1"/>
            </a:solidFill>
            <a:prstDash val="solid"/>
            <a:round/>
            <a:headEnd len="med" w="med" type="none"/>
            <a:tailEnd len="med" w="med" type="none"/>
          </a:ln>
        </p:spPr>
      </p:cxnSp>
      <p:cxnSp>
        <p:nvCxnSpPr>
          <p:cNvPr id="114" name="Google Shape;114;p15"/>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115" name="Google Shape;115;p15"/>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6"/>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 name="Google Shape;116;p15"/>
          <p:cNvCxnSpPr/>
          <p:nvPr/>
        </p:nvCxnSpPr>
        <p:spPr>
          <a:xfrm rot="10800000">
            <a:off x="720000" y="293950"/>
            <a:ext cx="8424000" cy="0"/>
          </a:xfrm>
          <a:prstGeom prst="straightConnector1">
            <a:avLst/>
          </a:prstGeom>
          <a:noFill/>
          <a:ln cap="flat" cmpd="sng" w="38100">
            <a:solidFill>
              <a:schemeClr val="dk1"/>
            </a:solidFill>
            <a:prstDash val="solid"/>
            <a:round/>
            <a:headEnd len="med" w="med" type="none"/>
            <a:tailEnd len="med" w="med" type="none"/>
          </a:ln>
        </p:spPr>
      </p:cxnSp>
      <p:cxnSp>
        <p:nvCxnSpPr>
          <p:cNvPr id="117" name="Google Shape;117;p15"/>
          <p:cNvCxnSpPr/>
          <p:nvPr/>
        </p:nvCxnSpPr>
        <p:spPr>
          <a:xfrm rot="10800000">
            <a:off x="719850" y="4865950"/>
            <a:ext cx="77124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7">
    <p:spTree>
      <p:nvGrpSpPr>
        <p:cNvPr id="118" name="Shape 118"/>
        <p:cNvGrpSpPr/>
        <p:nvPr/>
      </p:nvGrpSpPr>
      <p:grpSpPr>
        <a:xfrm>
          <a:off x="0" y="0"/>
          <a:ext cx="0" cy="0"/>
          <a:chOff x="0" y="0"/>
          <a:chExt cx="0" cy="0"/>
        </a:xfrm>
      </p:grpSpPr>
      <p:sp>
        <p:nvSpPr>
          <p:cNvPr id="119" name="Google Shape;119;p16"/>
          <p:cNvSpPr txBox="1"/>
          <p:nvPr>
            <p:ph type="title"/>
          </p:nvPr>
        </p:nvSpPr>
        <p:spPr>
          <a:xfrm>
            <a:off x="4128200" y="3480950"/>
            <a:ext cx="4219800" cy="4209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20" name="Google Shape;120;p16"/>
          <p:cNvSpPr txBox="1"/>
          <p:nvPr>
            <p:ph idx="1" type="subTitle"/>
          </p:nvPr>
        </p:nvSpPr>
        <p:spPr>
          <a:xfrm>
            <a:off x="4128200" y="1241675"/>
            <a:ext cx="4219800" cy="1967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None/>
              <a:defRPr sz="2400"/>
            </a:lvl1pPr>
            <a:lvl2pPr lvl="1" rtl="0" algn="ctr">
              <a:lnSpc>
                <a:spcPct val="100000"/>
              </a:lnSpc>
              <a:spcBef>
                <a:spcPts val="0"/>
              </a:spcBef>
              <a:spcAft>
                <a:spcPts val="0"/>
              </a:spcAft>
              <a:buSzPts val="2400"/>
              <a:buNone/>
              <a:defRPr sz="2400"/>
            </a:lvl2pPr>
            <a:lvl3pPr lvl="2" rtl="0" algn="ctr">
              <a:lnSpc>
                <a:spcPct val="100000"/>
              </a:lnSpc>
              <a:spcBef>
                <a:spcPts val="0"/>
              </a:spcBef>
              <a:spcAft>
                <a:spcPts val="0"/>
              </a:spcAft>
              <a:buSzPts val="2400"/>
              <a:buNone/>
              <a:defRPr sz="2400"/>
            </a:lvl3pPr>
            <a:lvl4pPr lvl="3" rtl="0" algn="ctr">
              <a:lnSpc>
                <a:spcPct val="100000"/>
              </a:lnSpc>
              <a:spcBef>
                <a:spcPts val="0"/>
              </a:spcBef>
              <a:spcAft>
                <a:spcPts val="0"/>
              </a:spcAft>
              <a:buSzPts val="2400"/>
              <a:buNone/>
              <a:defRPr sz="2400"/>
            </a:lvl4pPr>
            <a:lvl5pPr lvl="4" rtl="0" algn="ctr">
              <a:lnSpc>
                <a:spcPct val="100000"/>
              </a:lnSpc>
              <a:spcBef>
                <a:spcPts val="0"/>
              </a:spcBef>
              <a:spcAft>
                <a:spcPts val="0"/>
              </a:spcAft>
              <a:buSzPts val="2400"/>
              <a:buNone/>
              <a:defRPr sz="2400"/>
            </a:lvl5pPr>
            <a:lvl6pPr lvl="5" rtl="0" algn="ctr">
              <a:lnSpc>
                <a:spcPct val="100000"/>
              </a:lnSpc>
              <a:spcBef>
                <a:spcPts val="0"/>
              </a:spcBef>
              <a:spcAft>
                <a:spcPts val="0"/>
              </a:spcAft>
              <a:buSzPts val="2400"/>
              <a:buNone/>
              <a:defRPr sz="2400"/>
            </a:lvl6pPr>
            <a:lvl7pPr lvl="6" rtl="0" algn="ctr">
              <a:lnSpc>
                <a:spcPct val="100000"/>
              </a:lnSpc>
              <a:spcBef>
                <a:spcPts val="0"/>
              </a:spcBef>
              <a:spcAft>
                <a:spcPts val="0"/>
              </a:spcAft>
              <a:buSzPts val="2400"/>
              <a:buNone/>
              <a:defRPr sz="2400"/>
            </a:lvl7pPr>
            <a:lvl8pPr lvl="7" rtl="0" algn="ctr">
              <a:lnSpc>
                <a:spcPct val="100000"/>
              </a:lnSpc>
              <a:spcBef>
                <a:spcPts val="0"/>
              </a:spcBef>
              <a:spcAft>
                <a:spcPts val="0"/>
              </a:spcAft>
              <a:buSzPts val="2400"/>
              <a:buNone/>
              <a:defRPr sz="2400"/>
            </a:lvl8pPr>
            <a:lvl9pPr lvl="8" rtl="0" algn="ctr">
              <a:lnSpc>
                <a:spcPct val="100000"/>
              </a:lnSpc>
              <a:spcBef>
                <a:spcPts val="0"/>
              </a:spcBef>
              <a:spcAft>
                <a:spcPts val="0"/>
              </a:spcAft>
              <a:buSzPts val="2400"/>
              <a:buNone/>
              <a:defRPr sz="2400"/>
            </a:lvl9pPr>
          </a:lstStyle>
          <a:p/>
        </p:txBody>
      </p:sp>
      <p:sp>
        <p:nvSpPr>
          <p:cNvPr id="121" name="Google Shape;121;p16"/>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 name="Google Shape;122;p16"/>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123" name="Google Shape;123;p16"/>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124" name="Google Shape;124;p16"/>
          <p:cNvCxnSpPr/>
          <p:nvPr/>
        </p:nvCxnSpPr>
        <p:spPr>
          <a:xfrm rot="10800000">
            <a:off x="0" y="4865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6">
    <p:spTree>
      <p:nvGrpSpPr>
        <p:cNvPr id="125" name="Shape 125"/>
        <p:cNvGrpSpPr/>
        <p:nvPr/>
      </p:nvGrpSpPr>
      <p:grpSpPr>
        <a:xfrm>
          <a:off x="0" y="0"/>
          <a:ext cx="0" cy="0"/>
          <a:chOff x="0" y="0"/>
          <a:chExt cx="0" cy="0"/>
        </a:xfrm>
      </p:grpSpPr>
      <p:sp>
        <p:nvSpPr>
          <p:cNvPr id="126" name="Google Shape;126;p17"/>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7" name="Google Shape;127;p17"/>
          <p:cNvSpPr txBox="1"/>
          <p:nvPr>
            <p:ph idx="2" type="title"/>
          </p:nvPr>
        </p:nvSpPr>
        <p:spPr>
          <a:xfrm>
            <a:off x="1090288" y="2800350"/>
            <a:ext cx="21306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8" name="Google Shape;128;p17"/>
          <p:cNvSpPr txBox="1"/>
          <p:nvPr>
            <p:ph idx="1" type="subTitle"/>
          </p:nvPr>
        </p:nvSpPr>
        <p:spPr>
          <a:xfrm>
            <a:off x="1090288" y="3247350"/>
            <a:ext cx="2130600" cy="99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9" name="Google Shape;129;p17"/>
          <p:cNvSpPr txBox="1"/>
          <p:nvPr>
            <p:ph idx="3" type="title"/>
          </p:nvPr>
        </p:nvSpPr>
        <p:spPr>
          <a:xfrm>
            <a:off x="3506712" y="2800350"/>
            <a:ext cx="21306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0" name="Google Shape;130;p17"/>
          <p:cNvSpPr txBox="1"/>
          <p:nvPr>
            <p:ph idx="4" type="subTitle"/>
          </p:nvPr>
        </p:nvSpPr>
        <p:spPr>
          <a:xfrm>
            <a:off x="3506712" y="3247350"/>
            <a:ext cx="2130600" cy="99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1" name="Google Shape;131;p17"/>
          <p:cNvSpPr txBox="1"/>
          <p:nvPr>
            <p:ph idx="5" type="title"/>
          </p:nvPr>
        </p:nvSpPr>
        <p:spPr>
          <a:xfrm>
            <a:off x="5923112" y="2800350"/>
            <a:ext cx="21306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2" name="Google Shape;132;p17"/>
          <p:cNvSpPr txBox="1"/>
          <p:nvPr>
            <p:ph idx="6" type="subTitle"/>
          </p:nvPr>
        </p:nvSpPr>
        <p:spPr>
          <a:xfrm>
            <a:off x="5923112" y="3247350"/>
            <a:ext cx="2130600" cy="99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133" name="Google Shape;133;p17"/>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134" name="Google Shape;134;p17"/>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135" name="Google Shape;135;p17"/>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6" name="Google Shape;136;p17"/>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137" name="Google Shape;137;p17"/>
          <p:cNvCxnSpPr/>
          <p:nvPr/>
        </p:nvCxnSpPr>
        <p:spPr>
          <a:xfrm>
            <a:off x="8817146" y="686626"/>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5">
    <p:spTree>
      <p:nvGrpSpPr>
        <p:cNvPr id="138" name="Shape 138"/>
        <p:cNvGrpSpPr/>
        <p:nvPr/>
      </p:nvGrpSpPr>
      <p:grpSpPr>
        <a:xfrm>
          <a:off x="0" y="0"/>
          <a:ext cx="0" cy="0"/>
          <a:chOff x="0" y="0"/>
          <a:chExt cx="0" cy="0"/>
        </a:xfrm>
      </p:grpSpPr>
      <p:sp>
        <p:nvSpPr>
          <p:cNvPr id="139" name="Google Shape;139;p18"/>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0" name="Google Shape;140;p18"/>
          <p:cNvSpPr txBox="1"/>
          <p:nvPr>
            <p:ph idx="2" type="title"/>
          </p:nvPr>
        </p:nvSpPr>
        <p:spPr>
          <a:xfrm>
            <a:off x="948050" y="1657350"/>
            <a:ext cx="2463900" cy="4470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sz="2000"/>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
        <p:nvSpPr>
          <p:cNvPr id="141" name="Google Shape;141;p18"/>
          <p:cNvSpPr txBox="1"/>
          <p:nvPr>
            <p:ph idx="1" type="subTitle"/>
          </p:nvPr>
        </p:nvSpPr>
        <p:spPr>
          <a:xfrm>
            <a:off x="948084" y="2028150"/>
            <a:ext cx="2463900" cy="802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42" name="Google Shape;142;p18"/>
          <p:cNvSpPr txBox="1"/>
          <p:nvPr>
            <p:ph idx="3" type="title"/>
          </p:nvPr>
        </p:nvSpPr>
        <p:spPr>
          <a:xfrm>
            <a:off x="5732025" y="1657350"/>
            <a:ext cx="2463900" cy="4470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43" name="Google Shape;143;p18"/>
          <p:cNvSpPr txBox="1"/>
          <p:nvPr>
            <p:ph idx="4" type="subTitle"/>
          </p:nvPr>
        </p:nvSpPr>
        <p:spPr>
          <a:xfrm>
            <a:off x="5732050" y="2028150"/>
            <a:ext cx="2463900" cy="80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4" name="Google Shape;144;p18"/>
          <p:cNvSpPr txBox="1"/>
          <p:nvPr>
            <p:ph idx="5" type="title"/>
          </p:nvPr>
        </p:nvSpPr>
        <p:spPr>
          <a:xfrm>
            <a:off x="948050" y="3110747"/>
            <a:ext cx="2463900" cy="4470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sz="2000"/>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
        <p:nvSpPr>
          <p:cNvPr id="145" name="Google Shape;145;p18"/>
          <p:cNvSpPr txBox="1"/>
          <p:nvPr>
            <p:ph idx="6" type="subTitle"/>
          </p:nvPr>
        </p:nvSpPr>
        <p:spPr>
          <a:xfrm>
            <a:off x="948084" y="3481547"/>
            <a:ext cx="2463900" cy="802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46" name="Google Shape;146;p18"/>
          <p:cNvSpPr txBox="1"/>
          <p:nvPr>
            <p:ph idx="7" type="title"/>
          </p:nvPr>
        </p:nvSpPr>
        <p:spPr>
          <a:xfrm>
            <a:off x="5732025" y="3110747"/>
            <a:ext cx="2463900" cy="4470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47" name="Google Shape;147;p18"/>
          <p:cNvSpPr txBox="1"/>
          <p:nvPr>
            <p:ph idx="8" type="subTitle"/>
          </p:nvPr>
        </p:nvSpPr>
        <p:spPr>
          <a:xfrm>
            <a:off x="5732050" y="3481547"/>
            <a:ext cx="2463900" cy="80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148" name="Google Shape;148;p18"/>
          <p:cNvCxnSpPr/>
          <p:nvPr/>
        </p:nvCxnSpPr>
        <p:spPr>
          <a:xfrm rot="10800000">
            <a:off x="150"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149" name="Google Shape;149;p18"/>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150" name="Google Shape;150;p18"/>
          <p:cNvSpPr/>
          <p:nvPr/>
        </p:nvSpPr>
        <p:spPr>
          <a:xfrm>
            <a:off x="849280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 name="Google Shape;151;p18"/>
          <p:cNvCxnSpPr/>
          <p:nvPr/>
        </p:nvCxnSpPr>
        <p:spPr>
          <a:xfrm>
            <a:off x="327975" y="693336"/>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152" name="Google Shape;152;p18"/>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4">
    <p:spTree>
      <p:nvGrpSpPr>
        <p:cNvPr id="153" name="Shape 153"/>
        <p:cNvGrpSpPr/>
        <p:nvPr/>
      </p:nvGrpSpPr>
      <p:grpSpPr>
        <a:xfrm>
          <a:off x="0" y="0"/>
          <a:ext cx="0" cy="0"/>
          <a:chOff x="0" y="0"/>
          <a:chExt cx="0" cy="0"/>
        </a:xfrm>
      </p:grpSpPr>
      <p:sp>
        <p:nvSpPr>
          <p:cNvPr id="154" name="Google Shape;154;p19"/>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5" name="Google Shape;155;p19"/>
          <p:cNvSpPr txBox="1"/>
          <p:nvPr>
            <p:ph idx="2" type="title"/>
          </p:nvPr>
        </p:nvSpPr>
        <p:spPr>
          <a:xfrm>
            <a:off x="992796" y="3654460"/>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56" name="Google Shape;156;p19"/>
          <p:cNvSpPr txBox="1"/>
          <p:nvPr>
            <p:ph idx="1" type="subTitle"/>
          </p:nvPr>
        </p:nvSpPr>
        <p:spPr>
          <a:xfrm>
            <a:off x="992796" y="4025260"/>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 name="Google Shape;157;p19"/>
          <p:cNvSpPr txBox="1"/>
          <p:nvPr>
            <p:ph idx="3" type="title"/>
          </p:nvPr>
        </p:nvSpPr>
        <p:spPr>
          <a:xfrm>
            <a:off x="3447311" y="3654460"/>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58" name="Google Shape;158;p19"/>
          <p:cNvSpPr txBox="1"/>
          <p:nvPr>
            <p:ph idx="4" type="subTitle"/>
          </p:nvPr>
        </p:nvSpPr>
        <p:spPr>
          <a:xfrm>
            <a:off x="3447311" y="4025260"/>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 name="Google Shape;159;p19"/>
          <p:cNvSpPr txBox="1"/>
          <p:nvPr>
            <p:ph idx="5" type="title"/>
          </p:nvPr>
        </p:nvSpPr>
        <p:spPr>
          <a:xfrm>
            <a:off x="5901813" y="3654460"/>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0" name="Google Shape;160;p19"/>
          <p:cNvSpPr txBox="1"/>
          <p:nvPr>
            <p:ph idx="6" type="subTitle"/>
          </p:nvPr>
        </p:nvSpPr>
        <p:spPr>
          <a:xfrm>
            <a:off x="5901813" y="4025260"/>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 name="Google Shape;161;p19"/>
          <p:cNvSpPr txBox="1"/>
          <p:nvPr>
            <p:ph idx="7" type="title"/>
          </p:nvPr>
        </p:nvSpPr>
        <p:spPr>
          <a:xfrm>
            <a:off x="992796" y="1951365"/>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2" name="Google Shape;162;p19"/>
          <p:cNvSpPr txBox="1"/>
          <p:nvPr>
            <p:ph idx="8" type="subTitle"/>
          </p:nvPr>
        </p:nvSpPr>
        <p:spPr>
          <a:xfrm>
            <a:off x="992796" y="2322165"/>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3" name="Google Shape;163;p19"/>
          <p:cNvSpPr txBox="1"/>
          <p:nvPr>
            <p:ph idx="9" type="title"/>
          </p:nvPr>
        </p:nvSpPr>
        <p:spPr>
          <a:xfrm>
            <a:off x="3447311" y="1951365"/>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4" name="Google Shape;164;p19"/>
          <p:cNvSpPr txBox="1"/>
          <p:nvPr>
            <p:ph idx="13" type="subTitle"/>
          </p:nvPr>
        </p:nvSpPr>
        <p:spPr>
          <a:xfrm>
            <a:off x="3447311" y="2322165"/>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5" name="Google Shape;165;p19"/>
          <p:cNvSpPr txBox="1"/>
          <p:nvPr>
            <p:ph idx="14" type="title"/>
          </p:nvPr>
        </p:nvSpPr>
        <p:spPr>
          <a:xfrm>
            <a:off x="5901813" y="1951365"/>
            <a:ext cx="22494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66" name="Google Shape;166;p19"/>
          <p:cNvSpPr txBox="1"/>
          <p:nvPr>
            <p:ph idx="15" type="subTitle"/>
          </p:nvPr>
        </p:nvSpPr>
        <p:spPr>
          <a:xfrm>
            <a:off x="5901813" y="2322165"/>
            <a:ext cx="2249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167" name="Google Shape;167;p19"/>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168" name="Google Shape;168;p19"/>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9" name="Google Shape;169;p19"/>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170" name="Google Shape;170;p19"/>
          <p:cNvCxnSpPr/>
          <p:nvPr/>
        </p:nvCxnSpPr>
        <p:spPr>
          <a:xfrm rot="10800000">
            <a:off x="719950" y="4865950"/>
            <a:ext cx="8440800" cy="0"/>
          </a:xfrm>
          <a:prstGeom prst="straightConnector1">
            <a:avLst/>
          </a:prstGeom>
          <a:noFill/>
          <a:ln cap="flat" cmpd="sng" w="38100">
            <a:solidFill>
              <a:schemeClr val="dk1"/>
            </a:solidFill>
            <a:prstDash val="solid"/>
            <a:round/>
            <a:headEnd len="med" w="med" type="none"/>
            <a:tailEnd len="med" w="med" type="none"/>
          </a:ln>
        </p:spPr>
      </p:cxnSp>
      <p:cxnSp>
        <p:nvCxnSpPr>
          <p:cNvPr id="171" name="Google Shape;171;p19"/>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0">
    <p:spTree>
      <p:nvGrpSpPr>
        <p:cNvPr id="172" name="Shape 172"/>
        <p:cNvGrpSpPr/>
        <p:nvPr/>
      </p:nvGrpSpPr>
      <p:grpSpPr>
        <a:xfrm>
          <a:off x="0" y="0"/>
          <a:ext cx="0" cy="0"/>
          <a:chOff x="0" y="0"/>
          <a:chExt cx="0" cy="0"/>
        </a:xfrm>
      </p:grpSpPr>
      <p:sp>
        <p:nvSpPr>
          <p:cNvPr id="173" name="Google Shape;173;p20"/>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20"/>
          <p:cNvSpPr txBox="1"/>
          <p:nvPr>
            <p:ph idx="1" type="subTitle"/>
          </p:nvPr>
        </p:nvSpPr>
        <p:spPr>
          <a:xfrm>
            <a:off x="2009579" y="1422522"/>
            <a:ext cx="2184300" cy="444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000"/>
              <a:buFont typeface="Chonburi"/>
              <a:buNone/>
              <a:defRPr sz="2000">
                <a:latin typeface="Chonburi"/>
                <a:ea typeface="Chonburi"/>
                <a:cs typeface="Chonburi"/>
                <a:sym typeface="Chonburi"/>
              </a:defRPr>
            </a:lvl1pPr>
            <a:lvl2pPr lvl="1" rtl="0" algn="ctr">
              <a:lnSpc>
                <a:spcPct val="100000"/>
              </a:lnSpc>
              <a:spcBef>
                <a:spcPts val="0"/>
              </a:spcBef>
              <a:spcAft>
                <a:spcPts val="0"/>
              </a:spcAft>
              <a:buSzPts val="2000"/>
              <a:buFont typeface="Chonburi"/>
              <a:buNone/>
              <a:defRPr b="1" sz="2000">
                <a:latin typeface="Chonburi"/>
                <a:ea typeface="Chonburi"/>
                <a:cs typeface="Chonburi"/>
                <a:sym typeface="Chonburi"/>
              </a:defRPr>
            </a:lvl2pPr>
            <a:lvl3pPr lvl="2" rtl="0" algn="ctr">
              <a:lnSpc>
                <a:spcPct val="100000"/>
              </a:lnSpc>
              <a:spcBef>
                <a:spcPts val="0"/>
              </a:spcBef>
              <a:spcAft>
                <a:spcPts val="0"/>
              </a:spcAft>
              <a:buSzPts val="2000"/>
              <a:buFont typeface="Chonburi"/>
              <a:buNone/>
              <a:defRPr b="1" sz="2000">
                <a:latin typeface="Chonburi"/>
                <a:ea typeface="Chonburi"/>
                <a:cs typeface="Chonburi"/>
                <a:sym typeface="Chonburi"/>
              </a:defRPr>
            </a:lvl3pPr>
            <a:lvl4pPr lvl="3" rtl="0" algn="ctr">
              <a:lnSpc>
                <a:spcPct val="100000"/>
              </a:lnSpc>
              <a:spcBef>
                <a:spcPts val="0"/>
              </a:spcBef>
              <a:spcAft>
                <a:spcPts val="0"/>
              </a:spcAft>
              <a:buSzPts val="2000"/>
              <a:buFont typeface="Chonburi"/>
              <a:buNone/>
              <a:defRPr b="1" sz="2000">
                <a:latin typeface="Chonburi"/>
                <a:ea typeface="Chonburi"/>
                <a:cs typeface="Chonburi"/>
                <a:sym typeface="Chonburi"/>
              </a:defRPr>
            </a:lvl4pPr>
            <a:lvl5pPr lvl="4" rtl="0" algn="ctr">
              <a:lnSpc>
                <a:spcPct val="100000"/>
              </a:lnSpc>
              <a:spcBef>
                <a:spcPts val="0"/>
              </a:spcBef>
              <a:spcAft>
                <a:spcPts val="0"/>
              </a:spcAft>
              <a:buSzPts val="2000"/>
              <a:buFont typeface="Chonburi"/>
              <a:buNone/>
              <a:defRPr b="1" sz="2000">
                <a:latin typeface="Chonburi"/>
                <a:ea typeface="Chonburi"/>
                <a:cs typeface="Chonburi"/>
                <a:sym typeface="Chonburi"/>
              </a:defRPr>
            </a:lvl5pPr>
            <a:lvl6pPr lvl="5" rtl="0" algn="ctr">
              <a:lnSpc>
                <a:spcPct val="100000"/>
              </a:lnSpc>
              <a:spcBef>
                <a:spcPts val="0"/>
              </a:spcBef>
              <a:spcAft>
                <a:spcPts val="0"/>
              </a:spcAft>
              <a:buSzPts val="2000"/>
              <a:buFont typeface="Chonburi"/>
              <a:buNone/>
              <a:defRPr b="1" sz="2000">
                <a:latin typeface="Chonburi"/>
                <a:ea typeface="Chonburi"/>
                <a:cs typeface="Chonburi"/>
                <a:sym typeface="Chonburi"/>
              </a:defRPr>
            </a:lvl6pPr>
            <a:lvl7pPr lvl="6" rtl="0" algn="ctr">
              <a:lnSpc>
                <a:spcPct val="100000"/>
              </a:lnSpc>
              <a:spcBef>
                <a:spcPts val="0"/>
              </a:spcBef>
              <a:spcAft>
                <a:spcPts val="0"/>
              </a:spcAft>
              <a:buSzPts val="2000"/>
              <a:buFont typeface="Chonburi"/>
              <a:buNone/>
              <a:defRPr b="1" sz="2000">
                <a:latin typeface="Chonburi"/>
                <a:ea typeface="Chonburi"/>
                <a:cs typeface="Chonburi"/>
                <a:sym typeface="Chonburi"/>
              </a:defRPr>
            </a:lvl7pPr>
            <a:lvl8pPr lvl="7" rtl="0" algn="ctr">
              <a:lnSpc>
                <a:spcPct val="100000"/>
              </a:lnSpc>
              <a:spcBef>
                <a:spcPts val="0"/>
              </a:spcBef>
              <a:spcAft>
                <a:spcPts val="0"/>
              </a:spcAft>
              <a:buSzPts val="2000"/>
              <a:buFont typeface="Chonburi"/>
              <a:buNone/>
              <a:defRPr b="1" sz="2000">
                <a:latin typeface="Chonburi"/>
                <a:ea typeface="Chonburi"/>
                <a:cs typeface="Chonburi"/>
                <a:sym typeface="Chonburi"/>
              </a:defRPr>
            </a:lvl8pPr>
            <a:lvl9pPr lvl="8" rtl="0" algn="ctr">
              <a:lnSpc>
                <a:spcPct val="100000"/>
              </a:lnSpc>
              <a:spcBef>
                <a:spcPts val="0"/>
              </a:spcBef>
              <a:spcAft>
                <a:spcPts val="0"/>
              </a:spcAft>
              <a:buSzPts val="2000"/>
              <a:buFont typeface="Chonburi"/>
              <a:buNone/>
              <a:defRPr b="1" sz="2000">
                <a:latin typeface="Chonburi"/>
                <a:ea typeface="Chonburi"/>
                <a:cs typeface="Chonburi"/>
                <a:sym typeface="Chonburi"/>
              </a:defRPr>
            </a:lvl9pPr>
          </a:lstStyle>
          <a:p/>
        </p:txBody>
      </p:sp>
      <p:sp>
        <p:nvSpPr>
          <p:cNvPr id="175" name="Google Shape;175;p20"/>
          <p:cNvSpPr txBox="1"/>
          <p:nvPr>
            <p:ph idx="2" type="subTitle"/>
          </p:nvPr>
        </p:nvSpPr>
        <p:spPr>
          <a:xfrm>
            <a:off x="2009571" y="1777604"/>
            <a:ext cx="2184300" cy="54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 name="Google Shape;176;p20"/>
          <p:cNvSpPr txBox="1"/>
          <p:nvPr>
            <p:ph hasCustomPrompt="1" idx="3" type="title"/>
          </p:nvPr>
        </p:nvSpPr>
        <p:spPr>
          <a:xfrm>
            <a:off x="2009571" y="2394954"/>
            <a:ext cx="1026300" cy="3690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a:r>
              <a:t>xx%</a:t>
            </a:r>
          </a:p>
        </p:txBody>
      </p:sp>
      <p:sp>
        <p:nvSpPr>
          <p:cNvPr id="177" name="Google Shape;177;p20"/>
          <p:cNvSpPr txBox="1"/>
          <p:nvPr>
            <p:ph idx="4" type="subTitle"/>
          </p:nvPr>
        </p:nvSpPr>
        <p:spPr>
          <a:xfrm>
            <a:off x="5706905" y="1422522"/>
            <a:ext cx="2184300" cy="444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000"/>
              <a:buFont typeface="Chonburi"/>
              <a:buNone/>
              <a:defRPr sz="2000">
                <a:latin typeface="Chonburi"/>
                <a:ea typeface="Chonburi"/>
                <a:cs typeface="Chonburi"/>
                <a:sym typeface="Chonburi"/>
              </a:defRPr>
            </a:lvl1pPr>
            <a:lvl2pPr lvl="1" rtl="0" algn="ctr">
              <a:lnSpc>
                <a:spcPct val="100000"/>
              </a:lnSpc>
              <a:spcBef>
                <a:spcPts val="0"/>
              </a:spcBef>
              <a:spcAft>
                <a:spcPts val="0"/>
              </a:spcAft>
              <a:buSzPts val="2000"/>
              <a:buFont typeface="Chonburi"/>
              <a:buNone/>
              <a:defRPr b="1" sz="2000">
                <a:latin typeface="Chonburi"/>
                <a:ea typeface="Chonburi"/>
                <a:cs typeface="Chonburi"/>
                <a:sym typeface="Chonburi"/>
              </a:defRPr>
            </a:lvl2pPr>
            <a:lvl3pPr lvl="2" rtl="0" algn="ctr">
              <a:lnSpc>
                <a:spcPct val="100000"/>
              </a:lnSpc>
              <a:spcBef>
                <a:spcPts val="0"/>
              </a:spcBef>
              <a:spcAft>
                <a:spcPts val="0"/>
              </a:spcAft>
              <a:buSzPts val="2000"/>
              <a:buFont typeface="Chonburi"/>
              <a:buNone/>
              <a:defRPr b="1" sz="2000">
                <a:latin typeface="Chonburi"/>
                <a:ea typeface="Chonburi"/>
                <a:cs typeface="Chonburi"/>
                <a:sym typeface="Chonburi"/>
              </a:defRPr>
            </a:lvl3pPr>
            <a:lvl4pPr lvl="3" rtl="0" algn="ctr">
              <a:lnSpc>
                <a:spcPct val="100000"/>
              </a:lnSpc>
              <a:spcBef>
                <a:spcPts val="0"/>
              </a:spcBef>
              <a:spcAft>
                <a:spcPts val="0"/>
              </a:spcAft>
              <a:buSzPts val="2000"/>
              <a:buFont typeface="Chonburi"/>
              <a:buNone/>
              <a:defRPr b="1" sz="2000">
                <a:latin typeface="Chonburi"/>
                <a:ea typeface="Chonburi"/>
                <a:cs typeface="Chonburi"/>
                <a:sym typeface="Chonburi"/>
              </a:defRPr>
            </a:lvl4pPr>
            <a:lvl5pPr lvl="4" rtl="0" algn="ctr">
              <a:lnSpc>
                <a:spcPct val="100000"/>
              </a:lnSpc>
              <a:spcBef>
                <a:spcPts val="0"/>
              </a:spcBef>
              <a:spcAft>
                <a:spcPts val="0"/>
              </a:spcAft>
              <a:buSzPts val="2000"/>
              <a:buFont typeface="Chonburi"/>
              <a:buNone/>
              <a:defRPr b="1" sz="2000">
                <a:latin typeface="Chonburi"/>
                <a:ea typeface="Chonburi"/>
                <a:cs typeface="Chonburi"/>
                <a:sym typeface="Chonburi"/>
              </a:defRPr>
            </a:lvl5pPr>
            <a:lvl6pPr lvl="5" rtl="0" algn="ctr">
              <a:lnSpc>
                <a:spcPct val="100000"/>
              </a:lnSpc>
              <a:spcBef>
                <a:spcPts val="0"/>
              </a:spcBef>
              <a:spcAft>
                <a:spcPts val="0"/>
              </a:spcAft>
              <a:buSzPts val="2000"/>
              <a:buFont typeface="Chonburi"/>
              <a:buNone/>
              <a:defRPr b="1" sz="2000">
                <a:latin typeface="Chonburi"/>
                <a:ea typeface="Chonburi"/>
                <a:cs typeface="Chonburi"/>
                <a:sym typeface="Chonburi"/>
              </a:defRPr>
            </a:lvl6pPr>
            <a:lvl7pPr lvl="6" rtl="0" algn="ctr">
              <a:lnSpc>
                <a:spcPct val="100000"/>
              </a:lnSpc>
              <a:spcBef>
                <a:spcPts val="0"/>
              </a:spcBef>
              <a:spcAft>
                <a:spcPts val="0"/>
              </a:spcAft>
              <a:buSzPts val="2000"/>
              <a:buFont typeface="Chonburi"/>
              <a:buNone/>
              <a:defRPr b="1" sz="2000">
                <a:latin typeface="Chonburi"/>
                <a:ea typeface="Chonburi"/>
                <a:cs typeface="Chonburi"/>
                <a:sym typeface="Chonburi"/>
              </a:defRPr>
            </a:lvl7pPr>
            <a:lvl8pPr lvl="7" rtl="0" algn="ctr">
              <a:lnSpc>
                <a:spcPct val="100000"/>
              </a:lnSpc>
              <a:spcBef>
                <a:spcPts val="0"/>
              </a:spcBef>
              <a:spcAft>
                <a:spcPts val="0"/>
              </a:spcAft>
              <a:buSzPts val="2000"/>
              <a:buFont typeface="Chonburi"/>
              <a:buNone/>
              <a:defRPr b="1" sz="2000">
                <a:latin typeface="Chonburi"/>
                <a:ea typeface="Chonburi"/>
                <a:cs typeface="Chonburi"/>
                <a:sym typeface="Chonburi"/>
              </a:defRPr>
            </a:lvl8pPr>
            <a:lvl9pPr lvl="8" rtl="0" algn="ctr">
              <a:lnSpc>
                <a:spcPct val="100000"/>
              </a:lnSpc>
              <a:spcBef>
                <a:spcPts val="0"/>
              </a:spcBef>
              <a:spcAft>
                <a:spcPts val="0"/>
              </a:spcAft>
              <a:buSzPts val="2000"/>
              <a:buFont typeface="Chonburi"/>
              <a:buNone/>
              <a:defRPr b="1" sz="2000">
                <a:latin typeface="Chonburi"/>
                <a:ea typeface="Chonburi"/>
                <a:cs typeface="Chonburi"/>
                <a:sym typeface="Chonburi"/>
              </a:defRPr>
            </a:lvl9pPr>
          </a:lstStyle>
          <a:p/>
        </p:txBody>
      </p:sp>
      <p:sp>
        <p:nvSpPr>
          <p:cNvPr id="178" name="Google Shape;178;p20"/>
          <p:cNvSpPr txBox="1"/>
          <p:nvPr>
            <p:ph idx="5" type="subTitle"/>
          </p:nvPr>
        </p:nvSpPr>
        <p:spPr>
          <a:xfrm>
            <a:off x="5706898" y="1777604"/>
            <a:ext cx="2184300" cy="54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9" name="Google Shape;179;p20"/>
          <p:cNvSpPr txBox="1"/>
          <p:nvPr>
            <p:ph hasCustomPrompt="1" idx="6" type="title"/>
          </p:nvPr>
        </p:nvSpPr>
        <p:spPr>
          <a:xfrm>
            <a:off x="5706898" y="2394954"/>
            <a:ext cx="1026300" cy="3690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a:r>
              <a:t>xx%</a:t>
            </a:r>
          </a:p>
        </p:txBody>
      </p:sp>
      <p:sp>
        <p:nvSpPr>
          <p:cNvPr id="180" name="Google Shape;180;p20"/>
          <p:cNvSpPr txBox="1"/>
          <p:nvPr>
            <p:ph idx="7" type="subTitle"/>
          </p:nvPr>
        </p:nvSpPr>
        <p:spPr>
          <a:xfrm>
            <a:off x="2009579" y="3090622"/>
            <a:ext cx="2184300" cy="444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000"/>
              <a:buFont typeface="Chonburi"/>
              <a:buNone/>
              <a:defRPr sz="2000">
                <a:latin typeface="Chonburi"/>
                <a:ea typeface="Chonburi"/>
                <a:cs typeface="Chonburi"/>
                <a:sym typeface="Chonburi"/>
              </a:defRPr>
            </a:lvl1pPr>
            <a:lvl2pPr lvl="1" rtl="0" algn="ctr">
              <a:lnSpc>
                <a:spcPct val="100000"/>
              </a:lnSpc>
              <a:spcBef>
                <a:spcPts val="0"/>
              </a:spcBef>
              <a:spcAft>
                <a:spcPts val="0"/>
              </a:spcAft>
              <a:buSzPts val="2000"/>
              <a:buFont typeface="Chonburi"/>
              <a:buNone/>
              <a:defRPr b="1" sz="2000">
                <a:latin typeface="Chonburi"/>
                <a:ea typeface="Chonburi"/>
                <a:cs typeface="Chonburi"/>
                <a:sym typeface="Chonburi"/>
              </a:defRPr>
            </a:lvl2pPr>
            <a:lvl3pPr lvl="2" rtl="0" algn="ctr">
              <a:lnSpc>
                <a:spcPct val="100000"/>
              </a:lnSpc>
              <a:spcBef>
                <a:spcPts val="0"/>
              </a:spcBef>
              <a:spcAft>
                <a:spcPts val="0"/>
              </a:spcAft>
              <a:buSzPts val="2000"/>
              <a:buFont typeface="Chonburi"/>
              <a:buNone/>
              <a:defRPr b="1" sz="2000">
                <a:latin typeface="Chonburi"/>
                <a:ea typeface="Chonburi"/>
                <a:cs typeface="Chonburi"/>
                <a:sym typeface="Chonburi"/>
              </a:defRPr>
            </a:lvl3pPr>
            <a:lvl4pPr lvl="3" rtl="0" algn="ctr">
              <a:lnSpc>
                <a:spcPct val="100000"/>
              </a:lnSpc>
              <a:spcBef>
                <a:spcPts val="0"/>
              </a:spcBef>
              <a:spcAft>
                <a:spcPts val="0"/>
              </a:spcAft>
              <a:buSzPts val="2000"/>
              <a:buFont typeface="Chonburi"/>
              <a:buNone/>
              <a:defRPr b="1" sz="2000">
                <a:latin typeface="Chonburi"/>
                <a:ea typeface="Chonburi"/>
                <a:cs typeface="Chonburi"/>
                <a:sym typeface="Chonburi"/>
              </a:defRPr>
            </a:lvl4pPr>
            <a:lvl5pPr lvl="4" rtl="0" algn="ctr">
              <a:lnSpc>
                <a:spcPct val="100000"/>
              </a:lnSpc>
              <a:spcBef>
                <a:spcPts val="0"/>
              </a:spcBef>
              <a:spcAft>
                <a:spcPts val="0"/>
              </a:spcAft>
              <a:buSzPts val="2000"/>
              <a:buFont typeface="Chonburi"/>
              <a:buNone/>
              <a:defRPr b="1" sz="2000">
                <a:latin typeface="Chonburi"/>
                <a:ea typeface="Chonburi"/>
                <a:cs typeface="Chonburi"/>
                <a:sym typeface="Chonburi"/>
              </a:defRPr>
            </a:lvl5pPr>
            <a:lvl6pPr lvl="5" rtl="0" algn="ctr">
              <a:lnSpc>
                <a:spcPct val="100000"/>
              </a:lnSpc>
              <a:spcBef>
                <a:spcPts val="0"/>
              </a:spcBef>
              <a:spcAft>
                <a:spcPts val="0"/>
              </a:spcAft>
              <a:buSzPts val="2000"/>
              <a:buFont typeface="Chonburi"/>
              <a:buNone/>
              <a:defRPr b="1" sz="2000">
                <a:latin typeface="Chonburi"/>
                <a:ea typeface="Chonburi"/>
                <a:cs typeface="Chonburi"/>
                <a:sym typeface="Chonburi"/>
              </a:defRPr>
            </a:lvl6pPr>
            <a:lvl7pPr lvl="6" rtl="0" algn="ctr">
              <a:lnSpc>
                <a:spcPct val="100000"/>
              </a:lnSpc>
              <a:spcBef>
                <a:spcPts val="0"/>
              </a:spcBef>
              <a:spcAft>
                <a:spcPts val="0"/>
              </a:spcAft>
              <a:buSzPts val="2000"/>
              <a:buFont typeface="Chonburi"/>
              <a:buNone/>
              <a:defRPr b="1" sz="2000">
                <a:latin typeface="Chonburi"/>
                <a:ea typeface="Chonburi"/>
                <a:cs typeface="Chonburi"/>
                <a:sym typeface="Chonburi"/>
              </a:defRPr>
            </a:lvl7pPr>
            <a:lvl8pPr lvl="7" rtl="0" algn="ctr">
              <a:lnSpc>
                <a:spcPct val="100000"/>
              </a:lnSpc>
              <a:spcBef>
                <a:spcPts val="0"/>
              </a:spcBef>
              <a:spcAft>
                <a:spcPts val="0"/>
              </a:spcAft>
              <a:buSzPts val="2000"/>
              <a:buFont typeface="Chonburi"/>
              <a:buNone/>
              <a:defRPr b="1" sz="2000">
                <a:latin typeface="Chonburi"/>
                <a:ea typeface="Chonburi"/>
                <a:cs typeface="Chonburi"/>
                <a:sym typeface="Chonburi"/>
              </a:defRPr>
            </a:lvl8pPr>
            <a:lvl9pPr lvl="8" rtl="0" algn="ctr">
              <a:lnSpc>
                <a:spcPct val="100000"/>
              </a:lnSpc>
              <a:spcBef>
                <a:spcPts val="0"/>
              </a:spcBef>
              <a:spcAft>
                <a:spcPts val="0"/>
              </a:spcAft>
              <a:buSzPts val="2000"/>
              <a:buFont typeface="Chonburi"/>
              <a:buNone/>
              <a:defRPr b="1" sz="2000">
                <a:latin typeface="Chonburi"/>
                <a:ea typeface="Chonburi"/>
                <a:cs typeface="Chonburi"/>
                <a:sym typeface="Chonburi"/>
              </a:defRPr>
            </a:lvl9pPr>
          </a:lstStyle>
          <a:p/>
        </p:txBody>
      </p:sp>
      <p:sp>
        <p:nvSpPr>
          <p:cNvPr id="181" name="Google Shape;181;p20"/>
          <p:cNvSpPr txBox="1"/>
          <p:nvPr>
            <p:ph idx="8" type="subTitle"/>
          </p:nvPr>
        </p:nvSpPr>
        <p:spPr>
          <a:xfrm>
            <a:off x="2009571" y="3445704"/>
            <a:ext cx="2184300" cy="54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2" name="Google Shape;182;p20"/>
          <p:cNvSpPr txBox="1"/>
          <p:nvPr>
            <p:ph hasCustomPrompt="1" idx="9" type="title"/>
          </p:nvPr>
        </p:nvSpPr>
        <p:spPr>
          <a:xfrm>
            <a:off x="2009571" y="4063054"/>
            <a:ext cx="1026300" cy="3690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a:r>
              <a:t>xx%</a:t>
            </a:r>
          </a:p>
        </p:txBody>
      </p:sp>
      <p:sp>
        <p:nvSpPr>
          <p:cNvPr id="183" name="Google Shape;183;p20"/>
          <p:cNvSpPr txBox="1"/>
          <p:nvPr>
            <p:ph idx="13" type="subTitle"/>
          </p:nvPr>
        </p:nvSpPr>
        <p:spPr>
          <a:xfrm>
            <a:off x="5706905" y="3090622"/>
            <a:ext cx="2184300" cy="444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000"/>
              <a:buFont typeface="Chonburi"/>
              <a:buNone/>
              <a:defRPr sz="2000">
                <a:latin typeface="Chonburi"/>
                <a:ea typeface="Chonburi"/>
                <a:cs typeface="Chonburi"/>
                <a:sym typeface="Chonburi"/>
              </a:defRPr>
            </a:lvl1pPr>
            <a:lvl2pPr lvl="1" rtl="0" algn="ctr">
              <a:lnSpc>
                <a:spcPct val="100000"/>
              </a:lnSpc>
              <a:spcBef>
                <a:spcPts val="0"/>
              </a:spcBef>
              <a:spcAft>
                <a:spcPts val="0"/>
              </a:spcAft>
              <a:buSzPts val="2000"/>
              <a:buFont typeface="Chonburi"/>
              <a:buNone/>
              <a:defRPr b="1" sz="2000">
                <a:latin typeface="Chonburi"/>
                <a:ea typeface="Chonburi"/>
                <a:cs typeface="Chonburi"/>
                <a:sym typeface="Chonburi"/>
              </a:defRPr>
            </a:lvl2pPr>
            <a:lvl3pPr lvl="2" rtl="0" algn="ctr">
              <a:lnSpc>
                <a:spcPct val="100000"/>
              </a:lnSpc>
              <a:spcBef>
                <a:spcPts val="0"/>
              </a:spcBef>
              <a:spcAft>
                <a:spcPts val="0"/>
              </a:spcAft>
              <a:buSzPts val="2000"/>
              <a:buFont typeface="Chonburi"/>
              <a:buNone/>
              <a:defRPr b="1" sz="2000">
                <a:latin typeface="Chonburi"/>
                <a:ea typeface="Chonburi"/>
                <a:cs typeface="Chonburi"/>
                <a:sym typeface="Chonburi"/>
              </a:defRPr>
            </a:lvl3pPr>
            <a:lvl4pPr lvl="3" rtl="0" algn="ctr">
              <a:lnSpc>
                <a:spcPct val="100000"/>
              </a:lnSpc>
              <a:spcBef>
                <a:spcPts val="0"/>
              </a:spcBef>
              <a:spcAft>
                <a:spcPts val="0"/>
              </a:spcAft>
              <a:buSzPts val="2000"/>
              <a:buFont typeface="Chonburi"/>
              <a:buNone/>
              <a:defRPr b="1" sz="2000">
                <a:latin typeface="Chonburi"/>
                <a:ea typeface="Chonburi"/>
                <a:cs typeface="Chonburi"/>
                <a:sym typeface="Chonburi"/>
              </a:defRPr>
            </a:lvl4pPr>
            <a:lvl5pPr lvl="4" rtl="0" algn="ctr">
              <a:lnSpc>
                <a:spcPct val="100000"/>
              </a:lnSpc>
              <a:spcBef>
                <a:spcPts val="0"/>
              </a:spcBef>
              <a:spcAft>
                <a:spcPts val="0"/>
              </a:spcAft>
              <a:buSzPts val="2000"/>
              <a:buFont typeface="Chonburi"/>
              <a:buNone/>
              <a:defRPr b="1" sz="2000">
                <a:latin typeface="Chonburi"/>
                <a:ea typeface="Chonburi"/>
                <a:cs typeface="Chonburi"/>
                <a:sym typeface="Chonburi"/>
              </a:defRPr>
            </a:lvl5pPr>
            <a:lvl6pPr lvl="5" rtl="0" algn="ctr">
              <a:lnSpc>
                <a:spcPct val="100000"/>
              </a:lnSpc>
              <a:spcBef>
                <a:spcPts val="0"/>
              </a:spcBef>
              <a:spcAft>
                <a:spcPts val="0"/>
              </a:spcAft>
              <a:buSzPts val="2000"/>
              <a:buFont typeface="Chonburi"/>
              <a:buNone/>
              <a:defRPr b="1" sz="2000">
                <a:latin typeface="Chonburi"/>
                <a:ea typeface="Chonburi"/>
                <a:cs typeface="Chonburi"/>
                <a:sym typeface="Chonburi"/>
              </a:defRPr>
            </a:lvl6pPr>
            <a:lvl7pPr lvl="6" rtl="0" algn="ctr">
              <a:lnSpc>
                <a:spcPct val="100000"/>
              </a:lnSpc>
              <a:spcBef>
                <a:spcPts val="0"/>
              </a:spcBef>
              <a:spcAft>
                <a:spcPts val="0"/>
              </a:spcAft>
              <a:buSzPts val="2000"/>
              <a:buFont typeface="Chonburi"/>
              <a:buNone/>
              <a:defRPr b="1" sz="2000">
                <a:latin typeface="Chonburi"/>
                <a:ea typeface="Chonburi"/>
                <a:cs typeface="Chonburi"/>
                <a:sym typeface="Chonburi"/>
              </a:defRPr>
            </a:lvl7pPr>
            <a:lvl8pPr lvl="7" rtl="0" algn="ctr">
              <a:lnSpc>
                <a:spcPct val="100000"/>
              </a:lnSpc>
              <a:spcBef>
                <a:spcPts val="0"/>
              </a:spcBef>
              <a:spcAft>
                <a:spcPts val="0"/>
              </a:spcAft>
              <a:buSzPts val="2000"/>
              <a:buFont typeface="Chonburi"/>
              <a:buNone/>
              <a:defRPr b="1" sz="2000">
                <a:latin typeface="Chonburi"/>
                <a:ea typeface="Chonburi"/>
                <a:cs typeface="Chonburi"/>
                <a:sym typeface="Chonburi"/>
              </a:defRPr>
            </a:lvl8pPr>
            <a:lvl9pPr lvl="8" rtl="0" algn="ctr">
              <a:lnSpc>
                <a:spcPct val="100000"/>
              </a:lnSpc>
              <a:spcBef>
                <a:spcPts val="0"/>
              </a:spcBef>
              <a:spcAft>
                <a:spcPts val="0"/>
              </a:spcAft>
              <a:buSzPts val="2000"/>
              <a:buFont typeface="Chonburi"/>
              <a:buNone/>
              <a:defRPr b="1" sz="2000">
                <a:latin typeface="Chonburi"/>
                <a:ea typeface="Chonburi"/>
                <a:cs typeface="Chonburi"/>
                <a:sym typeface="Chonburi"/>
              </a:defRPr>
            </a:lvl9pPr>
          </a:lstStyle>
          <a:p/>
        </p:txBody>
      </p:sp>
      <p:sp>
        <p:nvSpPr>
          <p:cNvPr id="184" name="Google Shape;184;p20"/>
          <p:cNvSpPr txBox="1"/>
          <p:nvPr>
            <p:ph idx="14" type="subTitle"/>
          </p:nvPr>
        </p:nvSpPr>
        <p:spPr>
          <a:xfrm>
            <a:off x="5706898" y="3445704"/>
            <a:ext cx="2184300" cy="54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5" name="Google Shape;185;p20"/>
          <p:cNvSpPr txBox="1"/>
          <p:nvPr>
            <p:ph hasCustomPrompt="1" idx="15" type="title"/>
          </p:nvPr>
        </p:nvSpPr>
        <p:spPr>
          <a:xfrm>
            <a:off x="5706898" y="4063054"/>
            <a:ext cx="1026300" cy="3690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a:r>
              <a:t>xx%</a:t>
            </a:r>
          </a:p>
        </p:txBody>
      </p:sp>
      <p:cxnSp>
        <p:nvCxnSpPr>
          <p:cNvPr id="186" name="Google Shape;186;p20"/>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187" name="Google Shape;187;p20"/>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188" name="Google Shape;188;p20"/>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6"/>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9" name="Google Shape;189;p20"/>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190" name="Google Shape;190;p20"/>
          <p:cNvCxnSpPr/>
          <p:nvPr/>
        </p:nvCxnSpPr>
        <p:spPr>
          <a:xfrm>
            <a:off x="8817146" y="686626"/>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5" name="Shape 15"/>
        <p:cNvGrpSpPr/>
        <p:nvPr/>
      </p:nvGrpSpPr>
      <p:grpSpPr>
        <a:xfrm>
          <a:off x="0" y="0"/>
          <a:ext cx="0" cy="0"/>
          <a:chOff x="0" y="0"/>
          <a:chExt cx="0" cy="0"/>
        </a:xfrm>
      </p:grpSpPr>
      <p:sp>
        <p:nvSpPr>
          <p:cNvPr id="16" name="Google Shape;16;p3"/>
          <p:cNvSpPr txBox="1"/>
          <p:nvPr>
            <p:ph type="title"/>
          </p:nvPr>
        </p:nvSpPr>
        <p:spPr>
          <a:xfrm>
            <a:off x="3589775" y="2330625"/>
            <a:ext cx="4630800" cy="1132800"/>
          </a:xfrm>
          <a:prstGeom prst="rect">
            <a:avLst/>
          </a:prstGeom>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600"/>
              <a:buNone/>
              <a:defRPr sz="5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 name="Google Shape;17;p3"/>
          <p:cNvSpPr txBox="1"/>
          <p:nvPr>
            <p:ph hasCustomPrompt="1" idx="2" type="title"/>
          </p:nvPr>
        </p:nvSpPr>
        <p:spPr>
          <a:xfrm>
            <a:off x="5399971" y="1004623"/>
            <a:ext cx="1010400" cy="9081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5000"/>
              <a:buNone/>
              <a:defRPr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8" name="Google Shape;18;p3"/>
          <p:cNvSpPr txBox="1"/>
          <p:nvPr>
            <p:ph idx="1" type="subTitle"/>
          </p:nvPr>
        </p:nvSpPr>
        <p:spPr>
          <a:xfrm>
            <a:off x="3589771" y="3751877"/>
            <a:ext cx="4630800" cy="387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600"/>
              <a:buNone/>
              <a:defRPr sz="1600">
                <a:solidFill>
                  <a:schemeClr val="dk1"/>
                </a:solidFill>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
        <p:nvSpPr>
          <p:cNvPr id="19" name="Google Shape;19;p3"/>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 name="Google Shape;20;p3"/>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21" name="Google Shape;21;p3"/>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22" name="Google Shape;22;p3"/>
          <p:cNvCxnSpPr/>
          <p:nvPr/>
        </p:nvCxnSpPr>
        <p:spPr>
          <a:xfrm rot="10800000">
            <a:off x="0" y="4865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BLANK_9">
    <p:spTree>
      <p:nvGrpSpPr>
        <p:cNvPr id="191" name="Shape 191"/>
        <p:cNvGrpSpPr/>
        <p:nvPr/>
      </p:nvGrpSpPr>
      <p:grpSpPr>
        <a:xfrm>
          <a:off x="0" y="0"/>
          <a:ext cx="0" cy="0"/>
          <a:chOff x="0" y="0"/>
          <a:chExt cx="0" cy="0"/>
        </a:xfrm>
      </p:grpSpPr>
      <p:sp>
        <p:nvSpPr>
          <p:cNvPr id="192" name="Google Shape;192;p21"/>
          <p:cNvSpPr txBox="1"/>
          <p:nvPr>
            <p:ph type="title"/>
          </p:nvPr>
        </p:nvSpPr>
        <p:spPr>
          <a:xfrm>
            <a:off x="4756200" y="1359900"/>
            <a:ext cx="3667800" cy="1451400"/>
          </a:xfrm>
          <a:prstGeom prst="rect">
            <a:avLst/>
          </a:prstGeom>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 name="Google Shape;193;p21"/>
          <p:cNvSpPr txBox="1"/>
          <p:nvPr>
            <p:ph idx="1" type="subTitle"/>
          </p:nvPr>
        </p:nvSpPr>
        <p:spPr>
          <a:xfrm>
            <a:off x="4756200" y="2980800"/>
            <a:ext cx="3667800" cy="80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4" name="Google Shape;194;p21"/>
          <p:cNvSpPr/>
          <p:nvPr>
            <p:ph idx="2" type="pic"/>
          </p:nvPr>
        </p:nvSpPr>
        <p:spPr>
          <a:xfrm>
            <a:off x="720000" y="771150"/>
            <a:ext cx="3348900" cy="3601200"/>
          </a:xfrm>
          <a:prstGeom prst="rect">
            <a:avLst/>
          </a:prstGeom>
          <a:noFill/>
          <a:ln cap="flat" cmpd="sng" w="38100">
            <a:solidFill>
              <a:schemeClr val="dk1"/>
            </a:solidFill>
            <a:prstDash val="solid"/>
            <a:round/>
            <a:headEnd len="sm" w="sm" type="none"/>
            <a:tailEnd len="sm" w="sm" type="none"/>
          </a:ln>
        </p:spPr>
      </p:sp>
      <p:cxnSp>
        <p:nvCxnSpPr>
          <p:cNvPr id="195" name="Google Shape;195;p21"/>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196" name="Google Shape;196;p21"/>
          <p:cNvCxnSpPr/>
          <p:nvPr/>
        </p:nvCxnSpPr>
        <p:spPr>
          <a:xfrm rot="10800000">
            <a:off x="150" y="293950"/>
            <a:ext cx="8432100" cy="0"/>
          </a:xfrm>
          <a:prstGeom prst="straightConnector1">
            <a:avLst/>
          </a:prstGeom>
          <a:noFill/>
          <a:ln cap="flat" cmpd="sng" w="38100">
            <a:solidFill>
              <a:schemeClr val="dk1"/>
            </a:solidFill>
            <a:prstDash val="solid"/>
            <a:round/>
            <a:headEnd len="med" w="med" type="none"/>
            <a:tailEnd len="med" w="med" type="none"/>
          </a:ln>
        </p:spPr>
      </p:cxnSp>
      <p:sp>
        <p:nvSpPr>
          <p:cNvPr id="197" name="Google Shape;197;p21"/>
          <p:cNvSpPr/>
          <p:nvPr/>
        </p:nvSpPr>
        <p:spPr>
          <a:xfrm>
            <a:off x="849280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8" name="Google Shape;198;p21"/>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3">
    <p:spTree>
      <p:nvGrpSpPr>
        <p:cNvPr id="199" name="Shape 199"/>
        <p:cNvGrpSpPr/>
        <p:nvPr/>
      </p:nvGrpSpPr>
      <p:grpSpPr>
        <a:xfrm>
          <a:off x="0" y="0"/>
          <a:ext cx="0" cy="0"/>
          <a:chOff x="0" y="0"/>
          <a:chExt cx="0" cy="0"/>
        </a:xfrm>
      </p:grpSpPr>
      <p:sp>
        <p:nvSpPr>
          <p:cNvPr id="200" name="Google Shape;200;p22"/>
          <p:cNvSpPr txBox="1"/>
          <p:nvPr>
            <p:ph type="title"/>
          </p:nvPr>
        </p:nvSpPr>
        <p:spPr>
          <a:xfrm>
            <a:off x="4045125" y="1289275"/>
            <a:ext cx="4145100" cy="572700"/>
          </a:xfrm>
          <a:prstGeom prst="rect">
            <a:avLst/>
          </a:prstGeom>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1" name="Google Shape;201;p22"/>
          <p:cNvSpPr txBox="1"/>
          <p:nvPr>
            <p:ph idx="1" type="subTitle"/>
          </p:nvPr>
        </p:nvSpPr>
        <p:spPr>
          <a:xfrm>
            <a:off x="4045125" y="1954923"/>
            <a:ext cx="4145100" cy="2051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6"/>
              </a:buClr>
              <a:buSzPts val="14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p:txBody>
      </p:sp>
      <p:sp>
        <p:nvSpPr>
          <p:cNvPr id="202" name="Google Shape;202;p22"/>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3" name="Google Shape;203;p22"/>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204" name="Google Shape;204;p22"/>
          <p:cNvCxnSpPr/>
          <p:nvPr/>
        </p:nvCxnSpPr>
        <p:spPr>
          <a:xfrm rot="10800000">
            <a:off x="150"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205" name="Google Shape;205;p22"/>
          <p:cNvCxnSpPr/>
          <p:nvPr/>
        </p:nvCxnSpPr>
        <p:spPr>
          <a:xfrm rot="10800000">
            <a:off x="720000" y="4865950"/>
            <a:ext cx="772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4">
    <p:spTree>
      <p:nvGrpSpPr>
        <p:cNvPr id="206" name="Shape 206"/>
        <p:cNvGrpSpPr/>
        <p:nvPr/>
      </p:nvGrpSpPr>
      <p:grpSpPr>
        <a:xfrm>
          <a:off x="0" y="0"/>
          <a:ext cx="0" cy="0"/>
          <a:chOff x="0" y="0"/>
          <a:chExt cx="0" cy="0"/>
        </a:xfrm>
      </p:grpSpPr>
      <p:sp>
        <p:nvSpPr>
          <p:cNvPr id="207" name="Google Shape;207;p23"/>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8" name="Google Shape;208;p23"/>
          <p:cNvSpPr txBox="1"/>
          <p:nvPr>
            <p:ph idx="1" type="body"/>
          </p:nvPr>
        </p:nvSpPr>
        <p:spPr>
          <a:xfrm>
            <a:off x="720000" y="1384475"/>
            <a:ext cx="7704000" cy="1260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6"/>
              </a:buClr>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cxnSp>
        <p:nvCxnSpPr>
          <p:cNvPr id="209" name="Google Shape;209;p23"/>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210" name="Google Shape;210;p23"/>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211" name="Google Shape;211;p23"/>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2" name="Google Shape;212;p23"/>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213" name="Google Shape;213;p23"/>
          <p:cNvCxnSpPr/>
          <p:nvPr/>
        </p:nvCxnSpPr>
        <p:spPr>
          <a:xfrm>
            <a:off x="8817146" y="686626"/>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BLANK_16">
    <p:spTree>
      <p:nvGrpSpPr>
        <p:cNvPr id="214" name="Shape 214"/>
        <p:cNvGrpSpPr/>
        <p:nvPr/>
      </p:nvGrpSpPr>
      <p:grpSpPr>
        <a:xfrm>
          <a:off x="0" y="0"/>
          <a:ext cx="0" cy="0"/>
          <a:chOff x="0" y="0"/>
          <a:chExt cx="0" cy="0"/>
        </a:xfrm>
      </p:grpSpPr>
      <p:sp>
        <p:nvSpPr>
          <p:cNvPr id="215" name="Google Shape;215;p24"/>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6" name="Google Shape;216;p24"/>
          <p:cNvSpPr txBox="1"/>
          <p:nvPr>
            <p:ph idx="1" type="body"/>
          </p:nvPr>
        </p:nvSpPr>
        <p:spPr>
          <a:xfrm>
            <a:off x="720000" y="1384475"/>
            <a:ext cx="7704000" cy="2819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6"/>
              </a:buClr>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cxnSp>
        <p:nvCxnSpPr>
          <p:cNvPr id="217" name="Google Shape;217;p24"/>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218" name="Google Shape;218;p24"/>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9" name="Google Shape;219;p24"/>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220" name="Google Shape;220;p24"/>
          <p:cNvCxnSpPr/>
          <p:nvPr/>
        </p:nvCxnSpPr>
        <p:spPr>
          <a:xfrm rot="10800000">
            <a:off x="719950" y="4865950"/>
            <a:ext cx="8440800" cy="0"/>
          </a:xfrm>
          <a:prstGeom prst="straightConnector1">
            <a:avLst/>
          </a:prstGeom>
          <a:noFill/>
          <a:ln cap="flat" cmpd="sng" w="38100">
            <a:solidFill>
              <a:schemeClr val="dk1"/>
            </a:solidFill>
            <a:prstDash val="solid"/>
            <a:round/>
            <a:headEnd len="med" w="med" type="none"/>
            <a:tailEnd len="med" w="med" type="none"/>
          </a:ln>
        </p:spPr>
      </p:cxnSp>
      <p:cxnSp>
        <p:nvCxnSpPr>
          <p:cNvPr id="221" name="Google Shape;221;p24"/>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15">
    <p:spTree>
      <p:nvGrpSpPr>
        <p:cNvPr id="222" name="Shape 222"/>
        <p:cNvGrpSpPr/>
        <p:nvPr/>
      </p:nvGrpSpPr>
      <p:grpSpPr>
        <a:xfrm>
          <a:off x="0" y="0"/>
          <a:ext cx="0" cy="0"/>
          <a:chOff x="0" y="0"/>
          <a:chExt cx="0" cy="0"/>
        </a:xfrm>
      </p:grpSpPr>
      <p:sp>
        <p:nvSpPr>
          <p:cNvPr id="223" name="Google Shape;223;p25"/>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4" name="Google Shape;224;p25"/>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5" name="Google Shape;225;p25"/>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226" name="Google Shape;226;p25"/>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227" name="Google Shape;227;p25"/>
          <p:cNvCxnSpPr/>
          <p:nvPr/>
        </p:nvCxnSpPr>
        <p:spPr>
          <a:xfrm>
            <a:off x="327972" y="-7525"/>
            <a:ext cx="0" cy="4479900"/>
          </a:xfrm>
          <a:prstGeom prst="straightConnector1">
            <a:avLst/>
          </a:prstGeom>
          <a:noFill/>
          <a:ln cap="flat" cmpd="sng" w="38100">
            <a:solidFill>
              <a:schemeClr val="dk1"/>
            </a:solidFill>
            <a:prstDash val="solid"/>
            <a:round/>
            <a:headEnd len="med" w="med" type="none"/>
            <a:tailEnd len="med" w="med" type="none"/>
          </a:ln>
        </p:spPr>
      </p:cxnSp>
      <p:cxnSp>
        <p:nvCxnSpPr>
          <p:cNvPr id="228" name="Google Shape;228;p25"/>
          <p:cNvCxnSpPr/>
          <p:nvPr/>
        </p:nvCxnSpPr>
        <p:spPr>
          <a:xfrm rot="10800000">
            <a:off x="0" y="4865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8">
    <p:spTree>
      <p:nvGrpSpPr>
        <p:cNvPr id="229" name="Shape 229"/>
        <p:cNvGrpSpPr/>
        <p:nvPr/>
      </p:nvGrpSpPr>
      <p:grpSpPr>
        <a:xfrm>
          <a:off x="0" y="0"/>
          <a:ext cx="0" cy="0"/>
          <a:chOff x="0" y="0"/>
          <a:chExt cx="0" cy="0"/>
        </a:xfrm>
      </p:grpSpPr>
      <p:sp>
        <p:nvSpPr>
          <p:cNvPr id="230" name="Google Shape;230;p26"/>
          <p:cNvSpPr txBox="1"/>
          <p:nvPr>
            <p:ph type="title"/>
          </p:nvPr>
        </p:nvSpPr>
        <p:spPr>
          <a:xfrm>
            <a:off x="720000" y="934949"/>
            <a:ext cx="4587300" cy="841500"/>
          </a:xfrm>
          <a:prstGeom prst="rect">
            <a:avLst/>
          </a:prstGeom>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1" name="Google Shape;231;p26"/>
          <p:cNvSpPr txBox="1"/>
          <p:nvPr>
            <p:ph idx="1" type="subTitle"/>
          </p:nvPr>
        </p:nvSpPr>
        <p:spPr>
          <a:xfrm>
            <a:off x="720000" y="1825360"/>
            <a:ext cx="3032700" cy="9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232" name="Google Shape;232;p26"/>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233" name="Google Shape;233;p26"/>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4" name="Google Shape;234;p26"/>
          <p:cNvCxnSpPr/>
          <p:nvPr/>
        </p:nvCxnSpPr>
        <p:spPr>
          <a:xfrm rot="10800000">
            <a:off x="719950" y="4865950"/>
            <a:ext cx="8440800" cy="0"/>
          </a:xfrm>
          <a:prstGeom prst="straightConnector1">
            <a:avLst/>
          </a:prstGeom>
          <a:noFill/>
          <a:ln cap="flat" cmpd="sng" w="38100">
            <a:solidFill>
              <a:schemeClr val="dk1"/>
            </a:solidFill>
            <a:prstDash val="solid"/>
            <a:round/>
            <a:headEnd len="med" w="med" type="none"/>
            <a:tailEnd len="med" w="med" type="none"/>
          </a:ln>
        </p:spPr>
      </p:cxnSp>
      <p:cxnSp>
        <p:nvCxnSpPr>
          <p:cNvPr id="235" name="Google Shape;235;p26"/>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sp>
        <p:nvSpPr>
          <p:cNvPr id="236" name="Google Shape;236;p26"/>
          <p:cNvSpPr txBox="1"/>
          <p:nvPr/>
        </p:nvSpPr>
        <p:spPr>
          <a:xfrm>
            <a:off x="720000" y="3439952"/>
            <a:ext cx="4587300" cy="615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s" sz="1200">
                <a:solidFill>
                  <a:schemeClr val="dk1"/>
                </a:solidFill>
                <a:latin typeface="Open Sans"/>
                <a:ea typeface="Open Sans"/>
                <a:cs typeface="Open Sans"/>
                <a:sym typeface="Open Sans"/>
              </a:rPr>
              <a:t>Créditos: Esta plantilla para presentaciones es una creación de </a:t>
            </a:r>
            <a:r>
              <a:rPr b="1" lang="es" sz="1200">
                <a:solidFill>
                  <a:schemeClr val="dk1"/>
                </a:solidFill>
                <a:uFill>
                  <a:noFill/>
                </a:uFill>
                <a:latin typeface="Open Sans"/>
                <a:ea typeface="Open Sans"/>
                <a:cs typeface="Open Sans"/>
                <a:sym typeface="Open Sans"/>
                <a:hlinkClick r:id="rId2">
                  <a:extLst>
                    <a:ext uri="{A12FA001-AC4F-418D-AE19-62706E023703}">
                      <ahyp:hlinkClr val="tx"/>
                    </a:ext>
                  </a:extLst>
                </a:hlinkClick>
              </a:rPr>
              <a:t>Slidesgo</a:t>
            </a:r>
            <a:r>
              <a:rPr lang="es" sz="1200">
                <a:solidFill>
                  <a:schemeClr val="dk1"/>
                </a:solidFill>
                <a:latin typeface="Open Sans"/>
                <a:ea typeface="Open Sans"/>
                <a:cs typeface="Open Sans"/>
                <a:sym typeface="Open Sans"/>
              </a:rPr>
              <a:t>, e incluye iconos de </a:t>
            </a:r>
            <a:r>
              <a:rPr b="1" lang="es" sz="1200">
                <a:solidFill>
                  <a:schemeClr val="dk1"/>
                </a:solidFill>
                <a:uFill>
                  <a:noFill/>
                </a:uFill>
                <a:latin typeface="Open Sans"/>
                <a:ea typeface="Open Sans"/>
                <a:cs typeface="Open Sans"/>
                <a:sym typeface="Open Sans"/>
                <a:hlinkClick r:id="rId3">
                  <a:extLst>
                    <a:ext uri="{A12FA001-AC4F-418D-AE19-62706E023703}">
                      <ahyp:hlinkClr val="tx"/>
                    </a:ext>
                  </a:extLst>
                </a:hlinkClick>
              </a:rPr>
              <a:t>Flaticon</a:t>
            </a:r>
            <a:r>
              <a:rPr lang="es" sz="1200">
                <a:solidFill>
                  <a:schemeClr val="dk1"/>
                </a:solidFill>
                <a:latin typeface="Open Sans"/>
                <a:ea typeface="Open Sans"/>
                <a:cs typeface="Open Sans"/>
                <a:sym typeface="Open Sans"/>
              </a:rPr>
              <a:t>, infografías e imágenes de </a:t>
            </a:r>
            <a:r>
              <a:rPr b="1" lang="es" sz="1200">
                <a:solidFill>
                  <a:schemeClr val="dk1"/>
                </a:solidFill>
                <a:uFill>
                  <a:noFill/>
                </a:uFill>
                <a:latin typeface="Open Sans"/>
                <a:ea typeface="Open Sans"/>
                <a:cs typeface="Open Sans"/>
                <a:sym typeface="Open Sans"/>
                <a:hlinkClick r:id="rId4">
                  <a:extLst>
                    <a:ext uri="{A12FA001-AC4F-418D-AE19-62706E023703}">
                      <ahyp:hlinkClr val="tx"/>
                    </a:ext>
                  </a:extLst>
                </a:hlinkClick>
              </a:rPr>
              <a:t>Freepik</a:t>
            </a:r>
            <a:r>
              <a:rPr b="1" lang="es" sz="1200">
                <a:solidFill>
                  <a:schemeClr val="dk1"/>
                </a:solidFill>
                <a:latin typeface="Open Sans"/>
                <a:ea typeface="Open Sans"/>
                <a:cs typeface="Open Sans"/>
                <a:sym typeface="Open Sans"/>
              </a:rPr>
              <a:t> </a:t>
            </a:r>
            <a:endParaRPr b="1" sz="1200">
              <a:solidFill>
                <a:schemeClr val="dk1"/>
              </a:solidFill>
              <a:latin typeface="Open Sans"/>
              <a:ea typeface="Open Sans"/>
              <a:cs typeface="Open Sans"/>
              <a:sym typeface="Ope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3">
    <p:spTree>
      <p:nvGrpSpPr>
        <p:cNvPr id="237" name="Shape 237"/>
        <p:cNvGrpSpPr/>
        <p:nvPr/>
      </p:nvGrpSpPr>
      <p:grpSpPr>
        <a:xfrm>
          <a:off x="0" y="0"/>
          <a:ext cx="0" cy="0"/>
          <a:chOff x="0" y="0"/>
          <a:chExt cx="0" cy="0"/>
        </a:xfrm>
      </p:grpSpPr>
      <p:sp>
        <p:nvSpPr>
          <p:cNvPr id="238" name="Google Shape;238;p27"/>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9" name="Google Shape;239;p27"/>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240" name="Google Shape;240;p27"/>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241" name="Google Shape;241;p27"/>
          <p:cNvCxnSpPr/>
          <p:nvPr/>
        </p:nvCxnSpPr>
        <p:spPr>
          <a:xfrm>
            <a:off x="327972" y="-7525"/>
            <a:ext cx="0" cy="4479900"/>
          </a:xfrm>
          <a:prstGeom prst="straightConnector1">
            <a:avLst/>
          </a:prstGeom>
          <a:noFill/>
          <a:ln cap="flat" cmpd="sng" w="38100">
            <a:solidFill>
              <a:schemeClr val="dk1"/>
            </a:solidFill>
            <a:prstDash val="solid"/>
            <a:round/>
            <a:headEnd len="med" w="med" type="none"/>
            <a:tailEnd len="med" w="med" type="none"/>
          </a:ln>
        </p:spPr>
      </p:cxnSp>
      <p:cxnSp>
        <p:nvCxnSpPr>
          <p:cNvPr id="242" name="Google Shape;242;p27"/>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243" name="Google Shape;243;p27"/>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6"/>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2">
    <p:spTree>
      <p:nvGrpSpPr>
        <p:cNvPr id="244" name="Shape 244"/>
        <p:cNvGrpSpPr/>
        <p:nvPr/>
      </p:nvGrpSpPr>
      <p:grpSpPr>
        <a:xfrm>
          <a:off x="0" y="0"/>
          <a:ext cx="0" cy="0"/>
          <a:chOff x="0" y="0"/>
          <a:chExt cx="0" cy="0"/>
        </a:xfrm>
      </p:grpSpPr>
      <p:cxnSp>
        <p:nvCxnSpPr>
          <p:cNvPr id="245" name="Google Shape;245;p28"/>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246" name="Google Shape;246;p28"/>
          <p:cNvCxnSpPr/>
          <p:nvPr/>
        </p:nvCxnSpPr>
        <p:spPr>
          <a:xfrm rot="10800000">
            <a:off x="-125" y="4865950"/>
            <a:ext cx="8424000" cy="0"/>
          </a:xfrm>
          <a:prstGeom prst="straightConnector1">
            <a:avLst/>
          </a:prstGeom>
          <a:noFill/>
          <a:ln cap="flat" cmpd="sng" w="38100">
            <a:solidFill>
              <a:schemeClr val="dk1"/>
            </a:solidFill>
            <a:prstDash val="solid"/>
            <a:round/>
            <a:headEnd len="med" w="med" type="none"/>
            <a:tailEnd len="med" w="med" type="none"/>
          </a:ln>
        </p:spPr>
      </p:cxnSp>
      <p:cxnSp>
        <p:nvCxnSpPr>
          <p:cNvPr id="247" name="Google Shape;247;p28"/>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248" name="Google Shape;248;p28"/>
          <p:cNvCxnSpPr/>
          <p:nvPr/>
        </p:nvCxnSpPr>
        <p:spPr>
          <a:xfrm>
            <a:off x="8817146" y="686626"/>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52" name="Shape 252"/>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53" name="Shape 253"/>
        <p:cNvGrpSpPr/>
        <p:nvPr/>
      </p:nvGrpSpPr>
      <p:grpSpPr>
        <a:xfrm>
          <a:off x="0" y="0"/>
          <a:ext cx="0" cy="0"/>
          <a:chOff x="0" y="0"/>
          <a:chExt cx="0" cy="0"/>
        </a:xfrm>
      </p:grpSpPr>
      <p:sp>
        <p:nvSpPr>
          <p:cNvPr id="254" name="Google Shape;254;p3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5" name="Google Shape;25;p4"/>
          <p:cNvSpPr txBox="1"/>
          <p:nvPr>
            <p:ph idx="1" type="body"/>
          </p:nvPr>
        </p:nvSpPr>
        <p:spPr>
          <a:xfrm>
            <a:off x="720000" y="1219471"/>
            <a:ext cx="7704000" cy="3381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2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26" name="Google Shape;26;p4"/>
          <p:cNvSpPr/>
          <p:nvPr/>
        </p:nvSpPr>
        <p:spPr>
          <a:xfrm>
            <a:off x="849280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 name="Google Shape;27;p4"/>
          <p:cNvCxnSpPr/>
          <p:nvPr/>
        </p:nvCxnSpPr>
        <p:spPr>
          <a:xfrm>
            <a:off x="8817146" y="695000"/>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28" name="Google Shape;28;p4"/>
          <p:cNvCxnSpPr/>
          <p:nvPr/>
        </p:nvCxnSpPr>
        <p:spPr>
          <a:xfrm rot="10800000">
            <a:off x="719850" y="293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29" name="Google Shape;29;p4"/>
          <p:cNvCxnSpPr/>
          <p:nvPr/>
        </p:nvCxnSpPr>
        <p:spPr>
          <a:xfrm rot="10800000">
            <a:off x="-8250" y="4865950"/>
            <a:ext cx="84405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 name="Shape 30"/>
        <p:cNvGrpSpPr/>
        <p:nvPr/>
      </p:nvGrpSpPr>
      <p:grpSpPr>
        <a:xfrm>
          <a:off x="0" y="0"/>
          <a:ext cx="0" cy="0"/>
          <a:chOff x="0" y="0"/>
          <a:chExt cx="0" cy="0"/>
        </a:xfrm>
      </p:grpSpPr>
      <p:sp>
        <p:nvSpPr>
          <p:cNvPr id="31" name="Google Shape;31;p5"/>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2" name="Google Shape;32;p5"/>
          <p:cNvSpPr txBox="1"/>
          <p:nvPr>
            <p:ph idx="2" type="title"/>
          </p:nvPr>
        </p:nvSpPr>
        <p:spPr>
          <a:xfrm>
            <a:off x="1351959" y="2800350"/>
            <a:ext cx="28881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3" name="Google Shape;33;p5"/>
          <p:cNvSpPr txBox="1"/>
          <p:nvPr>
            <p:ph idx="1" type="subTitle"/>
          </p:nvPr>
        </p:nvSpPr>
        <p:spPr>
          <a:xfrm>
            <a:off x="1351991" y="3243974"/>
            <a:ext cx="2888100" cy="99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 name="Google Shape;34;p5"/>
          <p:cNvSpPr txBox="1"/>
          <p:nvPr>
            <p:ph idx="3" type="title"/>
          </p:nvPr>
        </p:nvSpPr>
        <p:spPr>
          <a:xfrm>
            <a:off x="4903909" y="2800350"/>
            <a:ext cx="2888100" cy="447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5" name="Google Shape;35;p5"/>
          <p:cNvSpPr txBox="1"/>
          <p:nvPr>
            <p:ph idx="4" type="subTitle"/>
          </p:nvPr>
        </p:nvSpPr>
        <p:spPr>
          <a:xfrm>
            <a:off x="4903941" y="3243973"/>
            <a:ext cx="2888100" cy="99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36" name="Google Shape;36;p5"/>
          <p:cNvCxnSpPr/>
          <p:nvPr/>
        </p:nvCxnSpPr>
        <p:spPr>
          <a:xfrm>
            <a:off x="327975" y="678275"/>
            <a:ext cx="0" cy="3776400"/>
          </a:xfrm>
          <a:prstGeom prst="straightConnector1">
            <a:avLst/>
          </a:prstGeom>
          <a:noFill/>
          <a:ln cap="flat" cmpd="sng" w="38100">
            <a:solidFill>
              <a:schemeClr val="dk1"/>
            </a:solidFill>
            <a:prstDash val="solid"/>
            <a:round/>
            <a:headEnd len="med" w="med" type="none"/>
            <a:tailEnd len="med" w="med" type="none"/>
          </a:ln>
        </p:spPr>
      </p:cxnSp>
      <p:cxnSp>
        <p:nvCxnSpPr>
          <p:cNvPr id="37" name="Google Shape;37;p5"/>
          <p:cNvCxnSpPr/>
          <p:nvPr/>
        </p:nvCxnSpPr>
        <p:spPr>
          <a:xfrm rot="10800000">
            <a:off x="720000" y="4865950"/>
            <a:ext cx="8424000" cy="0"/>
          </a:xfrm>
          <a:prstGeom prst="straightConnector1">
            <a:avLst/>
          </a:prstGeom>
          <a:noFill/>
          <a:ln cap="flat" cmpd="sng" w="38100">
            <a:solidFill>
              <a:schemeClr val="dk1"/>
            </a:solidFill>
            <a:prstDash val="solid"/>
            <a:round/>
            <a:headEnd len="med" w="med" type="none"/>
            <a:tailEnd len="med" w="med" type="none"/>
          </a:ln>
        </p:spPr>
      </p:cxnSp>
      <p:cxnSp>
        <p:nvCxnSpPr>
          <p:cNvPr id="38" name="Google Shape;38;p5"/>
          <p:cNvCxnSpPr/>
          <p:nvPr/>
        </p:nvCxnSpPr>
        <p:spPr>
          <a:xfrm rot="10800000">
            <a:off x="980"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39" name="Google Shape;39;p5"/>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sp>
        <p:nvSpPr>
          <p:cNvPr id="40" name="Google Shape;40;p5"/>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1" name="Shape 41"/>
        <p:cNvGrpSpPr/>
        <p:nvPr/>
      </p:nvGrpSpPr>
      <p:grpSpPr>
        <a:xfrm>
          <a:off x="0" y="0"/>
          <a:ext cx="0" cy="0"/>
          <a:chOff x="0" y="0"/>
          <a:chExt cx="0" cy="0"/>
        </a:xfrm>
      </p:grpSpPr>
      <p:sp>
        <p:nvSpPr>
          <p:cNvPr id="42" name="Google Shape;42;p6"/>
          <p:cNvSpPr txBox="1"/>
          <p:nvPr>
            <p:ph type="title"/>
          </p:nvPr>
        </p:nvSpPr>
        <p:spPr>
          <a:xfrm>
            <a:off x="720000" y="540000"/>
            <a:ext cx="7704000" cy="572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cxnSp>
        <p:nvCxnSpPr>
          <p:cNvPr id="43" name="Google Shape;43;p6"/>
          <p:cNvCxnSpPr/>
          <p:nvPr/>
        </p:nvCxnSpPr>
        <p:spPr>
          <a:xfrm>
            <a:off x="8817146" y="-7547"/>
            <a:ext cx="0" cy="4463100"/>
          </a:xfrm>
          <a:prstGeom prst="straightConnector1">
            <a:avLst/>
          </a:prstGeom>
          <a:noFill/>
          <a:ln cap="flat" cmpd="sng" w="38100">
            <a:solidFill>
              <a:schemeClr val="dk1"/>
            </a:solidFill>
            <a:prstDash val="solid"/>
            <a:round/>
            <a:headEnd len="med" w="med" type="none"/>
            <a:tailEnd len="med" w="med" type="none"/>
          </a:ln>
        </p:spPr>
      </p:cxnSp>
      <p:cxnSp>
        <p:nvCxnSpPr>
          <p:cNvPr id="44" name="Google Shape;44;p6"/>
          <p:cNvCxnSpPr/>
          <p:nvPr/>
        </p:nvCxnSpPr>
        <p:spPr>
          <a:xfrm rot="10800000">
            <a:off x="150"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45" name="Google Shape;45;p6"/>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cxnSp>
        <p:nvCxnSpPr>
          <p:cNvPr id="46" name="Google Shape;46;p6"/>
          <p:cNvCxnSpPr/>
          <p:nvPr/>
        </p:nvCxnSpPr>
        <p:spPr>
          <a:xfrm>
            <a:off x="327975" y="694174"/>
            <a:ext cx="0" cy="4454700"/>
          </a:xfrm>
          <a:prstGeom prst="straightConnector1">
            <a:avLst/>
          </a:prstGeom>
          <a:noFill/>
          <a:ln cap="flat" cmpd="sng" w="38100">
            <a:solidFill>
              <a:schemeClr val="dk1"/>
            </a:solidFill>
            <a:prstDash val="solid"/>
            <a:round/>
            <a:headEnd len="med" w="med" type="none"/>
            <a:tailEnd len="med" w="med" type="none"/>
          </a:ln>
        </p:spPr>
      </p:cxnSp>
      <p:sp>
        <p:nvSpPr>
          <p:cNvPr id="47" name="Google Shape;47;p6"/>
          <p:cNvSpPr/>
          <p:nvPr/>
        </p:nvSpPr>
        <p:spPr>
          <a:xfrm>
            <a:off x="849280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dk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8" name="Shape 48"/>
        <p:cNvGrpSpPr/>
        <p:nvPr/>
      </p:nvGrpSpPr>
      <p:grpSpPr>
        <a:xfrm>
          <a:off x="0" y="0"/>
          <a:ext cx="0" cy="0"/>
          <a:chOff x="0" y="0"/>
          <a:chExt cx="0" cy="0"/>
        </a:xfrm>
      </p:grpSpPr>
      <p:sp>
        <p:nvSpPr>
          <p:cNvPr id="49" name="Google Shape;49;p7"/>
          <p:cNvSpPr txBox="1"/>
          <p:nvPr>
            <p:ph type="title"/>
          </p:nvPr>
        </p:nvSpPr>
        <p:spPr>
          <a:xfrm>
            <a:off x="4706650" y="1451700"/>
            <a:ext cx="3717300" cy="1067700"/>
          </a:xfrm>
          <a:prstGeom prst="rect">
            <a:avLst/>
          </a:prstGeom>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 name="Google Shape;50;p7"/>
          <p:cNvSpPr txBox="1"/>
          <p:nvPr>
            <p:ph idx="1" type="subTitle"/>
          </p:nvPr>
        </p:nvSpPr>
        <p:spPr>
          <a:xfrm>
            <a:off x="4706650" y="2671800"/>
            <a:ext cx="3717300" cy="1020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51" name="Google Shape;51;p7"/>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52" name="Google Shape;52;p7"/>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53" name="Google Shape;53;p7"/>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dk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 name="Google Shape;54;p7"/>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55" name="Google Shape;55;p7"/>
          <p:cNvCxnSpPr/>
          <p:nvPr/>
        </p:nvCxnSpPr>
        <p:spPr>
          <a:xfrm>
            <a:off x="8817146" y="686626"/>
            <a:ext cx="0" cy="446310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6" name="Shape 56"/>
        <p:cNvGrpSpPr/>
        <p:nvPr/>
      </p:nvGrpSpPr>
      <p:grpSpPr>
        <a:xfrm>
          <a:off x="0" y="0"/>
          <a:ext cx="0" cy="0"/>
          <a:chOff x="0" y="0"/>
          <a:chExt cx="0" cy="0"/>
        </a:xfrm>
      </p:grpSpPr>
      <p:sp>
        <p:nvSpPr>
          <p:cNvPr id="57" name="Google Shape;57;p8"/>
          <p:cNvSpPr txBox="1"/>
          <p:nvPr>
            <p:ph type="title"/>
          </p:nvPr>
        </p:nvSpPr>
        <p:spPr>
          <a:xfrm>
            <a:off x="720000" y="1265250"/>
            <a:ext cx="5551800" cy="2613000"/>
          </a:xfrm>
          <a:prstGeom prst="rect">
            <a:avLst/>
          </a:prstGeom>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cxnSp>
        <p:nvCxnSpPr>
          <p:cNvPr id="58" name="Google Shape;58;p8"/>
          <p:cNvCxnSpPr/>
          <p:nvPr/>
        </p:nvCxnSpPr>
        <p:spPr>
          <a:xfrm>
            <a:off x="327975" y="0"/>
            <a:ext cx="0" cy="4454700"/>
          </a:xfrm>
          <a:prstGeom prst="straightConnector1">
            <a:avLst/>
          </a:prstGeom>
          <a:noFill/>
          <a:ln cap="flat" cmpd="sng" w="38100">
            <a:solidFill>
              <a:schemeClr val="dk1"/>
            </a:solidFill>
            <a:prstDash val="solid"/>
            <a:round/>
            <a:headEnd len="med" w="med" type="none"/>
            <a:tailEnd len="med" w="med" type="none"/>
          </a:ln>
        </p:spPr>
      </p:cxnSp>
      <p:cxnSp>
        <p:nvCxnSpPr>
          <p:cNvPr id="59" name="Google Shape;59;p8"/>
          <p:cNvCxnSpPr/>
          <p:nvPr/>
        </p:nvCxnSpPr>
        <p:spPr>
          <a:xfrm rot="10800000">
            <a:off x="720275" y="293950"/>
            <a:ext cx="8432100" cy="0"/>
          </a:xfrm>
          <a:prstGeom prst="straightConnector1">
            <a:avLst/>
          </a:prstGeom>
          <a:noFill/>
          <a:ln cap="flat" cmpd="sng" w="38100">
            <a:solidFill>
              <a:schemeClr val="dk1"/>
            </a:solidFill>
            <a:prstDash val="solid"/>
            <a:round/>
            <a:headEnd len="med" w="med" type="none"/>
            <a:tailEnd len="med" w="med" type="none"/>
          </a:ln>
        </p:spPr>
      </p:cxnSp>
      <p:cxnSp>
        <p:nvCxnSpPr>
          <p:cNvPr id="60" name="Google Shape;60;p8"/>
          <p:cNvCxnSpPr/>
          <p:nvPr/>
        </p:nvCxnSpPr>
        <p:spPr>
          <a:xfrm rot="10800000">
            <a:off x="719875" y="4865950"/>
            <a:ext cx="7704000" cy="0"/>
          </a:xfrm>
          <a:prstGeom prst="straightConnector1">
            <a:avLst/>
          </a:prstGeom>
          <a:noFill/>
          <a:ln cap="flat" cmpd="sng" w="38100">
            <a:solidFill>
              <a:schemeClr val="dk1"/>
            </a:solidFill>
            <a:prstDash val="solid"/>
            <a:round/>
            <a:headEnd len="med" w="med" type="none"/>
            <a:tailEnd len="med" w="med" type="none"/>
          </a:ln>
        </p:spPr>
      </p:cxnSp>
      <p:sp>
        <p:nvSpPr>
          <p:cNvPr id="61" name="Google Shape;61;p8"/>
          <p:cNvSpPr/>
          <p:nvPr/>
        </p:nvSpPr>
        <p:spPr>
          <a:xfrm>
            <a:off x="301454" y="4539066"/>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6"/>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2" name="Shape 62"/>
        <p:cNvGrpSpPr/>
        <p:nvPr/>
      </p:nvGrpSpPr>
      <p:grpSpPr>
        <a:xfrm>
          <a:off x="0" y="0"/>
          <a:ext cx="0" cy="0"/>
          <a:chOff x="0" y="0"/>
          <a:chExt cx="0" cy="0"/>
        </a:xfrm>
      </p:grpSpPr>
      <p:sp>
        <p:nvSpPr>
          <p:cNvPr id="63" name="Google Shape;63;p9"/>
          <p:cNvSpPr txBox="1"/>
          <p:nvPr>
            <p:ph idx="1" type="subTitle"/>
          </p:nvPr>
        </p:nvSpPr>
        <p:spPr>
          <a:xfrm>
            <a:off x="720000" y="2167300"/>
            <a:ext cx="3852000" cy="15759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64" name="Google Shape;64;p9"/>
          <p:cNvSpPr txBox="1"/>
          <p:nvPr>
            <p:ph type="title"/>
          </p:nvPr>
        </p:nvSpPr>
        <p:spPr>
          <a:xfrm>
            <a:off x="720000" y="1400300"/>
            <a:ext cx="3852000" cy="657300"/>
          </a:xfrm>
          <a:prstGeom prst="rect">
            <a:avLst/>
          </a:prstGeom>
          <a:ln cap="flat" cmpd="sng" w="38100">
            <a:solidFill>
              <a:schemeClr val="dk1"/>
            </a:solidFill>
            <a:prstDash val="solid"/>
            <a:round/>
            <a:headEnd len="sm" w="sm" type="none"/>
            <a:tailEnd len="sm" w="sm" type="none"/>
          </a:ln>
        </p:spPr>
        <p:txBody>
          <a:bodyPr anchorCtr="0" anchor="b" bIns="91425" lIns="91425" spcFirstLastPara="1" rIns="91425" wrap="square" tIns="91425">
            <a:noAutofit/>
          </a:bodyPr>
          <a:lstStyle>
            <a:lvl1pPr lvl="0" rtl="0">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 name="Google Shape;65;p9"/>
          <p:cNvSpPr/>
          <p:nvPr>
            <p:ph idx="2" type="pic"/>
          </p:nvPr>
        </p:nvSpPr>
        <p:spPr>
          <a:xfrm>
            <a:off x="5083350" y="771150"/>
            <a:ext cx="3348900" cy="3601200"/>
          </a:xfrm>
          <a:prstGeom prst="rect">
            <a:avLst/>
          </a:prstGeom>
          <a:noFill/>
          <a:ln cap="flat" cmpd="sng" w="38100">
            <a:solidFill>
              <a:schemeClr val="dk1"/>
            </a:solidFill>
            <a:prstDash val="solid"/>
            <a:round/>
            <a:headEnd len="sm" w="sm" type="none"/>
            <a:tailEnd len="sm" w="sm" type="none"/>
          </a:ln>
        </p:spPr>
      </p:sp>
      <p:cxnSp>
        <p:nvCxnSpPr>
          <p:cNvPr id="66" name="Google Shape;66;p9"/>
          <p:cNvCxnSpPr/>
          <p:nvPr/>
        </p:nvCxnSpPr>
        <p:spPr>
          <a:xfrm>
            <a:off x="327972" y="678275"/>
            <a:ext cx="0" cy="4479900"/>
          </a:xfrm>
          <a:prstGeom prst="straightConnector1">
            <a:avLst/>
          </a:prstGeom>
          <a:noFill/>
          <a:ln cap="flat" cmpd="sng" w="38100">
            <a:solidFill>
              <a:schemeClr val="dk1"/>
            </a:solidFill>
            <a:prstDash val="solid"/>
            <a:round/>
            <a:headEnd len="med" w="med" type="none"/>
            <a:tailEnd len="med" w="med" type="none"/>
          </a:ln>
        </p:spPr>
      </p:cxnSp>
      <p:sp>
        <p:nvSpPr>
          <p:cNvPr id="67" name="Google Shape;67;p9"/>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 name="Google Shape;68;p9"/>
          <p:cNvCxnSpPr/>
          <p:nvPr/>
        </p:nvCxnSpPr>
        <p:spPr>
          <a:xfrm rot="10800000">
            <a:off x="719850" y="4865950"/>
            <a:ext cx="7712400" cy="0"/>
          </a:xfrm>
          <a:prstGeom prst="straightConnector1">
            <a:avLst/>
          </a:prstGeom>
          <a:noFill/>
          <a:ln cap="flat" cmpd="sng" w="38100">
            <a:solidFill>
              <a:schemeClr val="dk1"/>
            </a:solidFill>
            <a:prstDash val="solid"/>
            <a:round/>
            <a:headEnd len="med" w="med" type="none"/>
            <a:tailEnd len="med" w="med" type="none"/>
          </a:ln>
        </p:spPr>
      </p:cxnSp>
      <p:cxnSp>
        <p:nvCxnSpPr>
          <p:cNvPr id="69" name="Google Shape;69;p9"/>
          <p:cNvCxnSpPr/>
          <p:nvPr/>
        </p:nvCxnSpPr>
        <p:spPr>
          <a:xfrm rot="10800000">
            <a:off x="719950" y="293950"/>
            <a:ext cx="84408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70" name="Shape 70"/>
        <p:cNvGrpSpPr/>
        <p:nvPr/>
      </p:nvGrpSpPr>
      <p:grpSpPr>
        <a:xfrm>
          <a:off x="0" y="0"/>
          <a:ext cx="0" cy="0"/>
          <a:chOff x="0" y="0"/>
          <a:chExt cx="0" cy="0"/>
        </a:xfrm>
      </p:grpSpPr>
      <p:sp>
        <p:nvSpPr>
          <p:cNvPr id="71" name="Google Shape;71;p10"/>
          <p:cNvSpPr txBox="1"/>
          <p:nvPr>
            <p:ph idx="1" type="body"/>
          </p:nvPr>
        </p:nvSpPr>
        <p:spPr>
          <a:xfrm>
            <a:off x="1604075" y="3659275"/>
            <a:ext cx="5937000" cy="942000"/>
          </a:xfrm>
          <a:prstGeom prst="rect">
            <a:avLst/>
          </a:prstGeom>
          <a:solidFill>
            <a:schemeClr val="l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sz="2800">
                <a:latin typeface="Chonburi"/>
                <a:ea typeface="Chonburi"/>
                <a:cs typeface="Chonburi"/>
                <a:sym typeface="Chonburi"/>
              </a:defRPr>
            </a:lvl1pPr>
          </a:lstStyle>
          <a:p/>
        </p:txBody>
      </p:sp>
      <p:cxnSp>
        <p:nvCxnSpPr>
          <p:cNvPr id="72" name="Google Shape;72;p10"/>
          <p:cNvCxnSpPr/>
          <p:nvPr/>
        </p:nvCxnSpPr>
        <p:spPr>
          <a:xfrm>
            <a:off x="327972" y="678275"/>
            <a:ext cx="0" cy="4479900"/>
          </a:xfrm>
          <a:prstGeom prst="straightConnector1">
            <a:avLst/>
          </a:prstGeom>
          <a:noFill/>
          <a:ln cap="flat" cmpd="sng" w="38100">
            <a:solidFill>
              <a:schemeClr val="lt1"/>
            </a:solidFill>
            <a:prstDash val="solid"/>
            <a:round/>
            <a:headEnd len="med" w="med" type="none"/>
            <a:tailEnd len="med" w="med" type="none"/>
          </a:ln>
        </p:spPr>
      </p:cxnSp>
      <p:sp>
        <p:nvSpPr>
          <p:cNvPr id="73" name="Google Shape;73;p10"/>
          <p:cNvSpPr/>
          <p:nvPr/>
        </p:nvSpPr>
        <p:spPr>
          <a:xfrm>
            <a:off x="301454" y="284688"/>
            <a:ext cx="357835" cy="323319"/>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 name="Google Shape;74;p10"/>
          <p:cNvCxnSpPr/>
          <p:nvPr/>
        </p:nvCxnSpPr>
        <p:spPr>
          <a:xfrm rot="10800000">
            <a:off x="719850" y="293950"/>
            <a:ext cx="7712400" cy="0"/>
          </a:xfrm>
          <a:prstGeom prst="straightConnector1">
            <a:avLst/>
          </a:prstGeom>
          <a:noFill/>
          <a:ln cap="flat" cmpd="sng" w="38100">
            <a:solidFill>
              <a:schemeClr val="lt1"/>
            </a:solidFill>
            <a:prstDash val="solid"/>
            <a:round/>
            <a:headEnd len="med" w="med" type="none"/>
            <a:tailEnd len="med" w="med" type="none"/>
          </a:ln>
        </p:spPr>
      </p:cxnSp>
      <p:cxnSp>
        <p:nvCxnSpPr>
          <p:cNvPr id="75" name="Google Shape;75;p10"/>
          <p:cNvCxnSpPr/>
          <p:nvPr/>
        </p:nvCxnSpPr>
        <p:spPr>
          <a:xfrm rot="10800000">
            <a:off x="719950" y="4865950"/>
            <a:ext cx="8440800" cy="0"/>
          </a:xfrm>
          <a:prstGeom prst="straightConnector1">
            <a:avLst/>
          </a:prstGeom>
          <a:noFill/>
          <a:ln cap="flat" cmpd="sng" w="38100">
            <a:solidFill>
              <a:schemeClr val="lt1"/>
            </a:solidFill>
            <a:prstDash val="solid"/>
            <a:round/>
            <a:headEnd len="med" w="med" type="none"/>
            <a:tailEnd len="med" w="med" type="none"/>
          </a:ln>
        </p:spPr>
      </p:cxnSp>
      <p:cxnSp>
        <p:nvCxnSpPr>
          <p:cNvPr id="76" name="Google Shape;76;p10"/>
          <p:cNvCxnSpPr/>
          <p:nvPr/>
        </p:nvCxnSpPr>
        <p:spPr>
          <a:xfrm>
            <a:off x="8817146" y="-7547"/>
            <a:ext cx="0" cy="4463100"/>
          </a:xfrm>
          <a:prstGeom prst="straightConnector1">
            <a:avLst/>
          </a:prstGeom>
          <a:noFill/>
          <a:ln cap="flat" cmpd="sng" w="38100">
            <a:solidFill>
              <a:schemeClr val="lt1"/>
            </a:solidFill>
            <a:prstDash val="solid"/>
            <a:round/>
            <a:headEnd len="med" w="med" type="none"/>
            <a:tailEnd len="med" w="med" type="none"/>
          </a:ln>
        </p:spPr>
      </p:cxn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2.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slideLayout" Target="../slideLayouts/slideLayout29.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1pPr>
            <a:lvl2pPr lvl="1">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2pPr>
            <a:lvl3pPr lvl="2">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3pPr>
            <a:lvl4pPr lvl="3">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4pPr>
            <a:lvl5pPr lvl="4">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5pPr>
            <a:lvl6pPr lvl="5">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6pPr>
            <a:lvl7pPr lvl="6">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7pPr>
            <a:lvl8pPr lvl="7">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8pPr>
            <a:lvl9pPr lvl="8">
              <a:spcBef>
                <a:spcPts val="0"/>
              </a:spcBef>
              <a:spcAft>
                <a:spcPts val="0"/>
              </a:spcAft>
              <a:buClr>
                <a:schemeClr val="dk1"/>
              </a:buClr>
              <a:buSzPts val="2800"/>
              <a:buFont typeface="Chonburi"/>
              <a:buNone/>
              <a:defRPr sz="2800">
                <a:solidFill>
                  <a:schemeClr val="dk1"/>
                </a:solidFill>
                <a:latin typeface="Chonburi"/>
                <a:ea typeface="Chonburi"/>
                <a:cs typeface="Chonburi"/>
                <a:sym typeface="Chonburi"/>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indent="-317500" lvl="1" marL="9144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indent="-317500" lvl="2" marL="13716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indent="-317500" lvl="3" marL="18288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indent="-317500" lvl="4" marL="22860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indent="-317500" lvl="5" marL="27432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indent="-317500" lvl="6" marL="32004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indent="-317500" lvl="7" marL="36576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indent="-317500" lvl="8" marL="41148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49" name="Shape 249"/>
        <p:cNvGrpSpPr/>
        <p:nvPr/>
      </p:nvGrpSpPr>
      <p:grpSpPr>
        <a:xfrm>
          <a:off x="0" y="0"/>
          <a:ext cx="0" cy="0"/>
          <a:chOff x="0" y="0"/>
          <a:chExt cx="0" cy="0"/>
        </a:xfrm>
      </p:grpSpPr>
      <p:sp>
        <p:nvSpPr>
          <p:cNvPr id="250" name="Google Shape;250;p2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51" name="Google Shape;251;p2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5" r:id="rId1"/>
    <p:sldLayoutId id="2147483676"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17.jpg"/><Relationship Id="rId4" Type="http://schemas.openxmlformats.org/officeDocument/2006/relationships/image" Target="../media/image16.png"/><Relationship Id="rId5" Type="http://schemas.openxmlformats.org/officeDocument/2006/relationships/image" Target="../media/image2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4.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2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 Id="rId3" Type="http://schemas.openxmlformats.org/officeDocument/2006/relationships/image" Target="../media/image12.jpg"/><Relationship Id="rId4" Type="http://schemas.openxmlformats.org/officeDocument/2006/relationships/image" Target="../media/image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image" Target="../media/image15.png"/><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7.xml"/><Relationship Id="rId3" Type="http://schemas.openxmlformats.org/officeDocument/2006/relationships/hyperlink" Target="https://slidesgo.com/es/slidesgo-school/tips-para-presentaciones/como-modificar-una-grafica-en-nuestras-presentacion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MZHvm062t-JTmbZeAZkQnMpYXUt3dhDbwF3cKh1VsdY/copy" TargetMode="External"/><Relationship Id="rId5"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1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xml"/><Relationship Id="rId3" Type="http://schemas.openxmlformats.org/officeDocument/2006/relationships/hyperlink" Target="https://www.freepik.es/vector-gratis/fondo-mosaico-geometrico-colorido_4836692.htm/?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xml"/><Relationship Id="rId3" Type="http://schemas.openxmlformats.org/officeDocument/2006/relationships/hyperlink" Target="https://www.freepik.es/vector-gratis/fondo-mosaico-geometrico-colorido_4836698.htm/?utm_source=slidesgo_template&amp;utm_medium=referral-link&amp;utm_campaign=sg_resources&amp;utm_content=freepik" TargetMode="External"/><Relationship Id="rId4" Type="http://schemas.openxmlformats.org/officeDocument/2006/relationships/hyperlink" Target="https://www.freepik.es/foto-gratis/mujer-tiro-medio-portapapeles_14309769.htm/?utm_source=slidesgo_template&amp;utm_medium=referral-link&amp;utm_campaign=sg_resources&amp;utm_content=freepik" TargetMode="External"/><Relationship Id="rId5" Type="http://schemas.openxmlformats.org/officeDocument/2006/relationships/hyperlink" Target="https://www.freepik.es/foto-gratis/techo-redondo-vidrio_4806504.htm/?utm_source=slidesgo_template&amp;utm_medium=referral-link&amp;utm_campaign=sg_resources&amp;utm_content=freepik" TargetMode="External"/><Relationship Id="rId6" Type="http://schemas.openxmlformats.org/officeDocument/2006/relationships/hyperlink" Target="https://www.freepik.es/foto-gratis/pieza-moderno-edificio-futurista_1807796.htm/?utm_source=slidesgo_template&amp;utm_medium=referral-link&amp;utm_campaign=sg_resources&amp;utm_content=freepik" TargetMode="External"/><Relationship Id="rId7" Type="http://schemas.openxmlformats.org/officeDocument/2006/relationships/hyperlink" Target="https://www.flaticon.es/packs/creative-process-136/?utm_source=slidesgo_template&amp;utm_medium=referral-link&amp;utm_campaign=sg_resources&amp;utm_content=flatico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hyperlink" Target="https://fonts.google.com/specimen/Chonburi" TargetMode="External"/><Relationship Id="rId4" Type="http://schemas.openxmlformats.org/officeDocument/2006/relationships/hyperlink" Target="https://fonts.google.com/specimen/Open+Sans"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3.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1.png"/><Relationship Id="rId14" Type="http://schemas.openxmlformats.org/officeDocument/2006/relationships/image" Target="../media/image1.png"/><Relationship Id="rId17" Type="http://schemas.openxmlformats.org/officeDocument/2006/relationships/image" Target="../media/image14.png"/><Relationship Id="rId16" Type="http://schemas.openxmlformats.org/officeDocument/2006/relationships/image" Target="../media/image19.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4.xml"/><Relationship Id="rId3" Type="http://schemas.openxmlformats.org/officeDocument/2006/relationships/hyperlink" Target="https://bit.ly/2ZjL1pd"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8.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 Id="rId3" Type="http://schemas.openxmlformats.org/officeDocument/2006/relationships/hyperlink" Target="https://workspace.google.com/marketplace/app/icons_for_slides_docs/381578326502"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7.xml"/><Relationship Id="rId3" Type="http://schemas.openxmlformats.org/officeDocument/2006/relationships/hyperlink" Target="http://bit.ly/2PfT4lq" TargetMode="External"/><Relationship Id="rId4" Type="http://schemas.openxmlformats.org/officeDocument/2006/relationships/image" Target="../media/image2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 Id="rId3" Type="http://schemas.openxmlformats.org/officeDocument/2006/relationships/image" Target="../media/image3.png"/><Relationship Id="rId4" Type="http://schemas.openxmlformats.org/officeDocument/2006/relationships/image" Target="../media/image10.png"/><Relationship Id="rId5" Type="http://schemas.openxmlformats.org/officeDocument/2006/relationships/image" Target="../media/image5.png"/><Relationship Id="rId6"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 Id="rId3"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 name="Shape 258"/>
        <p:cNvGrpSpPr/>
        <p:nvPr/>
      </p:nvGrpSpPr>
      <p:grpSpPr>
        <a:xfrm>
          <a:off x="0" y="0"/>
          <a:ext cx="0" cy="0"/>
          <a:chOff x="0" y="0"/>
          <a:chExt cx="0" cy="0"/>
        </a:xfrm>
      </p:grpSpPr>
      <p:sp>
        <p:nvSpPr>
          <p:cNvPr id="259" name="Google Shape;259;p32"/>
          <p:cNvSpPr txBox="1"/>
          <p:nvPr>
            <p:ph type="ctrTitle"/>
          </p:nvPr>
        </p:nvSpPr>
        <p:spPr>
          <a:xfrm>
            <a:off x="719850" y="768600"/>
            <a:ext cx="4570500" cy="3324000"/>
          </a:xfrm>
          <a:prstGeom prst="rect">
            <a:avLst/>
          </a:prstGeom>
        </p:spPr>
        <p:txBody>
          <a:bodyPr anchorCtr="0" anchor="b" bIns="91425" lIns="162000" spcFirstLastPara="1" rIns="91425" wrap="square" tIns="91425">
            <a:noAutofit/>
          </a:bodyPr>
          <a:lstStyle/>
          <a:p>
            <a:pPr indent="0" lvl="0" marL="0" rtl="0" algn="l">
              <a:spcBef>
                <a:spcPts val="0"/>
              </a:spcBef>
              <a:spcAft>
                <a:spcPts val="0"/>
              </a:spcAft>
              <a:buNone/>
            </a:pPr>
            <a:r>
              <a:rPr lang="es" sz="2900"/>
              <a:t>Shaare Torah </a:t>
            </a:r>
            <a:r>
              <a:rPr lang="es" sz="4900"/>
              <a:t>cultural chavura</a:t>
            </a:r>
            <a:r>
              <a:rPr lang="es" sz="3500"/>
              <a:t> </a:t>
            </a:r>
            <a:r>
              <a:rPr lang="es" sz="3500">
                <a:solidFill>
                  <a:schemeClr val="accent6"/>
                </a:solidFill>
              </a:rPr>
              <a:t>inspired by</a:t>
            </a:r>
            <a:r>
              <a:rPr lang="es" sz="4400">
                <a:solidFill>
                  <a:schemeClr val="accent6"/>
                </a:solidFill>
              </a:rPr>
              <a:t> </a:t>
            </a:r>
            <a:r>
              <a:rPr lang="es" sz="4500">
                <a:solidFill>
                  <a:schemeClr val="accent6"/>
                </a:solidFill>
              </a:rPr>
              <a:t>Yaacov Agam</a:t>
            </a:r>
            <a:endParaRPr sz="4500">
              <a:solidFill>
                <a:schemeClr val="accent6"/>
              </a:solidFill>
            </a:endParaRPr>
          </a:p>
        </p:txBody>
      </p:sp>
      <p:sp>
        <p:nvSpPr>
          <p:cNvPr id="260" name="Google Shape;260;p32"/>
          <p:cNvSpPr txBox="1"/>
          <p:nvPr>
            <p:ph idx="1" type="subTitle"/>
          </p:nvPr>
        </p:nvSpPr>
        <p:spPr>
          <a:xfrm>
            <a:off x="719850" y="4385225"/>
            <a:ext cx="4570500" cy="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Presentation by: Abraham Belilty</a:t>
            </a:r>
            <a:endParaRPr/>
          </a:p>
        </p:txBody>
      </p:sp>
      <p:grpSp>
        <p:nvGrpSpPr>
          <p:cNvPr id="261" name="Google Shape;261;p32"/>
          <p:cNvGrpSpPr/>
          <p:nvPr/>
        </p:nvGrpSpPr>
        <p:grpSpPr>
          <a:xfrm>
            <a:off x="5814155" y="926578"/>
            <a:ext cx="2609836" cy="3458635"/>
            <a:chOff x="5518290" y="758288"/>
            <a:chExt cx="2736825" cy="3626925"/>
          </a:xfrm>
        </p:grpSpPr>
        <p:sp>
          <p:nvSpPr>
            <p:cNvPr id="262" name="Google Shape;262;p32"/>
            <p:cNvSpPr/>
            <p:nvPr/>
          </p:nvSpPr>
          <p:spPr>
            <a:xfrm>
              <a:off x="5545763" y="1677406"/>
              <a:ext cx="2683394" cy="2683292"/>
            </a:xfrm>
            <a:custGeom>
              <a:rect b="b" l="l" r="r" t="t"/>
              <a:pathLst>
                <a:path extrusionOk="0" h="40730" w="40730">
                  <a:moveTo>
                    <a:pt x="1" y="1"/>
                  </a:moveTo>
                  <a:lnTo>
                    <a:pt x="1" y="40729"/>
                  </a:lnTo>
                  <a:lnTo>
                    <a:pt x="407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2"/>
            <p:cNvSpPr/>
            <p:nvPr/>
          </p:nvSpPr>
          <p:spPr>
            <a:xfrm>
              <a:off x="5521321" y="1652964"/>
              <a:ext cx="2733794" cy="2732175"/>
            </a:xfrm>
            <a:custGeom>
              <a:rect b="b" l="l" r="r" t="t"/>
              <a:pathLst>
                <a:path extrusionOk="0" h="41472" w="41495">
                  <a:moveTo>
                    <a:pt x="40231" y="731"/>
                  </a:moveTo>
                  <a:lnTo>
                    <a:pt x="731" y="40231"/>
                  </a:lnTo>
                  <a:lnTo>
                    <a:pt x="731" y="731"/>
                  </a:lnTo>
                  <a:close/>
                  <a:moveTo>
                    <a:pt x="372" y="1"/>
                  </a:moveTo>
                  <a:cubicBezTo>
                    <a:pt x="163" y="1"/>
                    <a:pt x="1" y="163"/>
                    <a:pt x="1" y="372"/>
                  </a:cubicBezTo>
                  <a:lnTo>
                    <a:pt x="1" y="41100"/>
                  </a:lnTo>
                  <a:cubicBezTo>
                    <a:pt x="1" y="41251"/>
                    <a:pt x="93" y="41379"/>
                    <a:pt x="233" y="41437"/>
                  </a:cubicBezTo>
                  <a:cubicBezTo>
                    <a:pt x="267" y="41460"/>
                    <a:pt x="314" y="41471"/>
                    <a:pt x="372" y="41471"/>
                  </a:cubicBezTo>
                  <a:cubicBezTo>
                    <a:pt x="464" y="41471"/>
                    <a:pt x="557" y="41425"/>
                    <a:pt x="626" y="41355"/>
                  </a:cubicBezTo>
                  <a:lnTo>
                    <a:pt x="41355" y="627"/>
                  </a:lnTo>
                  <a:cubicBezTo>
                    <a:pt x="41460" y="522"/>
                    <a:pt x="41494" y="360"/>
                    <a:pt x="41436" y="233"/>
                  </a:cubicBezTo>
                  <a:cubicBezTo>
                    <a:pt x="41378" y="94"/>
                    <a:pt x="41251" y="1"/>
                    <a:pt x="41100" y="1"/>
                  </a:cubicBezTo>
                  <a:close/>
                </a:path>
              </a:pathLst>
            </a:custGeom>
            <a:solidFill>
              <a:srgbClr val="111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2"/>
            <p:cNvSpPr/>
            <p:nvPr/>
          </p:nvSpPr>
          <p:spPr>
            <a:xfrm>
              <a:off x="5544972" y="1676681"/>
              <a:ext cx="447474" cy="2684017"/>
            </a:xfrm>
            <a:custGeom>
              <a:rect b="b" l="l" r="r" t="t"/>
              <a:pathLst>
                <a:path extrusionOk="0" h="40741" w="6792">
                  <a:moveTo>
                    <a:pt x="1" y="0"/>
                  </a:moveTo>
                  <a:lnTo>
                    <a:pt x="1" y="40740"/>
                  </a:lnTo>
                  <a:lnTo>
                    <a:pt x="6791" y="40740"/>
                  </a:lnTo>
                  <a:lnTo>
                    <a:pt x="6791" y="680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2"/>
            <p:cNvSpPr/>
            <p:nvPr/>
          </p:nvSpPr>
          <p:spPr>
            <a:xfrm>
              <a:off x="5521321" y="1653227"/>
              <a:ext cx="495502" cy="2731912"/>
            </a:xfrm>
            <a:custGeom>
              <a:rect b="b" l="l" r="r" t="t"/>
              <a:pathLst>
                <a:path extrusionOk="0" h="41468" w="7521">
                  <a:moveTo>
                    <a:pt x="719" y="1237"/>
                  </a:moveTo>
                  <a:lnTo>
                    <a:pt x="6791" y="7308"/>
                  </a:lnTo>
                  <a:lnTo>
                    <a:pt x="6791" y="40737"/>
                  </a:lnTo>
                  <a:lnTo>
                    <a:pt x="719" y="40737"/>
                  </a:lnTo>
                  <a:lnTo>
                    <a:pt x="719" y="1237"/>
                  </a:lnTo>
                  <a:close/>
                  <a:moveTo>
                    <a:pt x="372" y="1"/>
                  </a:moveTo>
                  <a:cubicBezTo>
                    <a:pt x="322" y="1"/>
                    <a:pt x="271" y="11"/>
                    <a:pt x="221" y="32"/>
                  </a:cubicBezTo>
                  <a:cubicBezTo>
                    <a:pt x="93" y="78"/>
                    <a:pt x="1" y="217"/>
                    <a:pt x="1" y="356"/>
                  </a:cubicBezTo>
                  <a:lnTo>
                    <a:pt x="1" y="41096"/>
                  </a:lnTo>
                  <a:cubicBezTo>
                    <a:pt x="1" y="41305"/>
                    <a:pt x="163" y="41467"/>
                    <a:pt x="360" y="41467"/>
                  </a:cubicBezTo>
                  <a:lnTo>
                    <a:pt x="7150" y="41467"/>
                  </a:lnTo>
                  <a:cubicBezTo>
                    <a:pt x="7359" y="41467"/>
                    <a:pt x="7521" y="41305"/>
                    <a:pt x="7521" y="41096"/>
                  </a:cubicBezTo>
                  <a:lnTo>
                    <a:pt x="7521" y="7158"/>
                  </a:lnTo>
                  <a:cubicBezTo>
                    <a:pt x="7521" y="7054"/>
                    <a:pt x="7474" y="6961"/>
                    <a:pt x="7417" y="6903"/>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2"/>
            <p:cNvSpPr/>
            <p:nvPr/>
          </p:nvSpPr>
          <p:spPr>
            <a:xfrm>
              <a:off x="5992378" y="2124744"/>
              <a:ext cx="2236777" cy="2235967"/>
            </a:xfrm>
            <a:custGeom>
              <a:rect b="b" l="l" r="r" t="t"/>
              <a:pathLst>
                <a:path extrusionOk="0" h="33940" w="33951">
                  <a:moveTo>
                    <a:pt x="0" y="1"/>
                  </a:moveTo>
                  <a:lnTo>
                    <a:pt x="0" y="33939"/>
                  </a:lnTo>
                  <a:lnTo>
                    <a:pt x="6790" y="33939"/>
                  </a:lnTo>
                  <a:lnTo>
                    <a:pt x="33950" y="6791"/>
                  </a:lnTo>
                  <a:lnTo>
                    <a:pt x="339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2"/>
            <p:cNvSpPr/>
            <p:nvPr/>
          </p:nvSpPr>
          <p:spPr>
            <a:xfrm>
              <a:off x="5968660" y="2100368"/>
              <a:ext cx="2284146" cy="2284784"/>
            </a:xfrm>
            <a:custGeom>
              <a:rect b="b" l="l" r="r" t="t"/>
              <a:pathLst>
                <a:path extrusionOk="0" h="34681" w="34670">
                  <a:moveTo>
                    <a:pt x="33951" y="730"/>
                  </a:moveTo>
                  <a:lnTo>
                    <a:pt x="33951" y="7010"/>
                  </a:lnTo>
                  <a:lnTo>
                    <a:pt x="6999" y="33950"/>
                  </a:lnTo>
                  <a:lnTo>
                    <a:pt x="731" y="33950"/>
                  </a:lnTo>
                  <a:lnTo>
                    <a:pt x="731" y="730"/>
                  </a:lnTo>
                  <a:close/>
                  <a:moveTo>
                    <a:pt x="360" y="0"/>
                  </a:moveTo>
                  <a:cubicBezTo>
                    <a:pt x="163" y="0"/>
                    <a:pt x="1" y="162"/>
                    <a:pt x="1" y="371"/>
                  </a:cubicBezTo>
                  <a:lnTo>
                    <a:pt x="1" y="34309"/>
                  </a:lnTo>
                  <a:cubicBezTo>
                    <a:pt x="1" y="34518"/>
                    <a:pt x="163" y="34680"/>
                    <a:pt x="360" y="34680"/>
                  </a:cubicBezTo>
                  <a:lnTo>
                    <a:pt x="7150" y="34680"/>
                  </a:lnTo>
                  <a:cubicBezTo>
                    <a:pt x="7254" y="34680"/>
                    <a:pt x="7347" y="34634"/>
                    <a:pt x="7405" y="34564"/>
                  </a:cubicBezTo>
                  <a:lnTo>
                    <a:pt x="34565" y="7416"/>
                  </a:lnTo>
                  <a:cubicBezTo>
                    <a:pt x="34635" y="7346"/>
                    <a:pt x="34670" y="7254"/>
                    <a:pt x="34670" y="7161"/>
                  </a:cubicBezTo>
                  <a:lnTo>
                    <a:pt x="34670" y="371"/>
                  </a:lnTo>
                  <a:cubicBezTo>
                    <a:pt x="34670" y="162"/>
                    <a:pt x="34507" y="0"/>
                    <a:pt x="34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2"/>
            <p:cNvSpPr/>
            <p:nvPr/>
          </p:nvSpPr>
          <p:spPr>
            <a:xfrm>
              <a:off x="6439718" y="2572082"/>
              <a:ext cx="1789435" cy="1788642"/>
            </a:xfrm>
            <a:custGeom>
              <a:rect b="b" l="l" r="r" t="t"/>
              <a:pathLst>
                <a:path extrusionOk="0" h="27150" w="27161">
                  <a:moveTo>
                    <a:pt x="0" y="1"/>
                  </a:moveTo>
                  <a:lnTo>
                    <a:pt x="0" y="27149"/>
                  </a:lnTo>
                  <a:lnTo>
                    <a:pt x="13580" y="27149"/>
                  </a:lnTo>
                  <a:lnTo>
                    <a:pt x="27160" y="13569"/>
                  </a:lnTo>
                  <a:lnTo>
                    <a:pt x="271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2"/>
            <p:cNvSpPr/>
            <p:nvPr/>
          </p:nvSpPr>
          <p:spPr>
            <a:xfrm>
              <a:off x="6416000" y="2547706"/>
              <a:ext cx="1836804" cy="1837459"/>
            </a:xfrm>
            <a:custGeom>
              <a:rect b="b" l="l" r="r" t="t"/>
              <a:pathLst>
                <a:path extrusionOk="0" h="27891" w="27880">
                  <a:moveTo>
                    <a:pt x="27161" y="730"/>
                  </a:moveTo>
                  <a:lnTo>
                    <a:pt x="27161" y="13789"/>
                  </a:lnTo>
                  <a:lnTo>
                    <a:pt x="13790" y="27160"/>
                  </a:lnTo>
                  <a:lnTo>
                    <a:pt x="731" y="27160"/>
                  </a:lnTo>
                  <a:lnTo>
                    <a:pt x="731" y="730"/>
                  </a:lnTo>
                  <a:close/>
                  <a:moveTo>
                    <a:pt x="360" y="0"/>
                  </a:moveTo>
                  <a:cubicBezTo>
                    <a:pt x="163" y="0"/>
                    <a:pt x="1" y="162"/>
                    <a:pt x="1" y="371"/>
                  </a:cubicBezTo>
                  <a:lnTo>
                    <a:pt x="1" y="27519"/>
                  </a:lnTo>
                  <a:cubicBezTo>
                    <a:pt x="1" y="27728"/>
                    <a:pt x="163" y="27890"/>
                    <a:pt x="360" y="27890"/>
                  </a:cubicBezTo>
                  <a:lnTo>
                    <a:pt x="13940" y="27890"/>
                  </a:lnTo>
                  <a:cubicBezTo>
                    <a:pt x="14044" y="27890"/>
                    <a:pt x="14126" y="27844"/>
                    <a:pt x="14195" y="27774"/>
                  </a:cubicBezTo>
                  <a:lnTo>
                    <a:pt x="27775" y="14206"/>
                  </a:lnTo>
                  <a:cubicBezTo>
                    <a:pt x="27845" y="14136"/>
                    <a:pt x="27880" y="14044"/>
                    <a:pt x="27880" y="13939"/>
                  </a:cubicBezTo>
                  <a:lnTo>
                    <a:pt x="27880" y="371"/>
                  </a:lnTo>
                  <a:cubicBezTo>
                    <a:pt x="27880" y="162"/>
                    <a:pt x="27717"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2"/>
            <p:cNvSpPr/>
            <p:nvPr/>
          </p:nvSpPr>
          <p:spPr>
            <a:xfrm>
              <a:off x="6439718" y="1677406"/>
              <a:ext cx="1789435" cy="1788642"/>
            </a:xfrm>
            <a:custGeom>
              <a:rect b="b" l="l" r="r" t="t"/>
              <a:pathLst>
                <a:path extrusionOk="0" h="27150" w="27161">
                  <a:moveTo>
                    <a:pt x="27160" y="1"/>
                  </a:moveTo>
                  <a:lnTo>
                    <a:pt x="0" y="27149"/>
                  </a:lnTo>
                  <a:lnTo>
                    <a:pt x="6790" y="27149"/>
                  </a:lnTo>
                  <a:lnTo>
                    <a:pt x="27160" y="6791"/>
                  </a:lnTo>
                  <a:lnTo>
                    <a:pt x="2716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2"/>
            <p:cNvSpPr/>
            <p:nvPr/>
          </p:nvSpPr>
          <p:spPr>
            <a:xfrm>
              <a:off x="6414485" y="1653425"/>
              <a:ext cx="1838319" cy="1837064"/>
            </a:xfrm>
            <a:custGeom>
              <a:rect b="b" l="l" r="r" t="t"/>
              <a:pathLst>
                <a:path extrusionOk="0" h="27885" w="27903">
                  <a:moveTo>
                    <a:pt x="27184" y="1234"/>
                  </a:moveTo>
                  <a:lnTo>
                    <a:pt x="27184" y="7004"/>
                  </a:lnTo>
                  <a:lnTo>
                    <a:pt x="7023" y="27154"/>
                  </a:lnTo>
                  <a:lnTo>
                    <a:pt x="1264" y="27154"/>
                  </a:lnTo>
                  <a:lnTo>
                    <a:pt x="27184" y="1234"/>
                  </a:lnTo>
                  <a:close/>
                  <a:moveTo>
                    <a:pt x="27545" y="1"/>
                  </a:moveTo>
                  <a:cubicBezTo>
                    <a:pt x="27450" y="1"/>
                    <a:pt x="27359" y="40"/>
                    <a:pt x="27288" y="110"/>
                  </a:cubicBezTo>
                  <a:lnTo>
                    <a:pt x="128" y="27258"/>
                  </a:lnTo>
                  <a:cubicBezTo>
                    <a:pt x="24" y="27363"/>
                    <a:pt x="1" y="27525"/>
                    <a:pt x="47" y="27652"/>
                  </a:cubicBezTo>
                  <a:cubicBezTo>
                    <a:pt x="105" y="27791"/>
                    <a:pt x="244" y="27884"/>
                    <a:pt x="383" y="27884"/>
                  </a:cubicBezTo>
                  <a:lnTo>
                    <a:pt x="7173" y="27884"/>
                  </a:lnTo>
                  <a:cubicBezTo>
                    <a:pt x="7277" y="27884"/>
                    <a:pt x="7370" y="27838"/>
                    <a:pt x="7428" y="27780"/>
                  </a:cubicBezTo>
                  <a:lnTo>
                    <a:pt x="27798" y="7410"/>
                  </a:lnTo>
                  <a:cubicBezTo>
                    <a:pt x="27868" y="7340"/>
                    <a:pt x="27903" y="7248"/>
                    <a:pt x="27903" y="7155"/>
                  </a:cubicBezTo>
                  <a:lnTo>
                    <a:pt x="27903" y="365"/>
                  </a:lnTo>
                  <a:cubicBezTo>
                    <a:pt x="27903" y="214"/>
                    <a:pt x="27821" y="87"/>
                    <a:pt x="27682" y="29"/>
                  </a:cubicBezTo>
                  <a:cubicBezTo>
                    <a:pt x="27637" y="10"/>
                    <a:pt x="27591" y="1"/>
                    <a:pt x="27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2"/>
            <p:cNvSpPr/>
            <p:nvPr/>
          </p:nvSpPr>
          <p:spPr>
            <a:xfrm>
              <a:off x="5992378" y="1230068"/>
              <a:ext cx="2236777" cy="2235967"/>
            </a:xfrm>
            <a:custGeom>
              <a:rect b="b" l="l" r="r" t="t"/>
              <a:pathLst>
                <a:path extrusionOk="0" h="33940" w="33951">
                  <a:moveTo>
                    <a:pt x="33950" y="1"/>
                  </a:moveTo>
                  <a:lnTo>
                    <a:pt x="0" y="33939"/>
                  </a:lnTo>
                  <a:lnTo>
                    <a:pt x="6790" y="33939"/>
                  </a:lnTo>
                  <a:lnTo>
                    <a:pt x="33950" y="6779"/>
                  </a:lnTo>
                  <a:lnTo>
                    <a:pt x="339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2"/>
            <p:cNvSpPr/>
            <p:nvPr/>
          </p:nvSpPr>
          <p:spPr>
            <a:xfrm>
              <a:off x="5966420" y="1205889"/>
              <a:ext cx="2286386" cy="2284587"/>
            </a:xfrm>
            <a:custGeom>
              <a:rect b="b" l="l" r="r" t="t"/>
              <a:pathLst>
                <a:path extrusionOk="0" h="34678" w="34704">
                  <a:moveTo>
                    <a:pt x="33974" y="1237"/>
                  </a:moveTo>
                  <a:lnTo>
                    <a:pt x="33974" y="7007"/>
                  </a:lnTo>
                  <a:lnTo>
                    <a:pt x="7033" y="33947"/>
                  </a:lnTo>
                  <a:lnTo>
                    <a:pt x="1263" y="33947"/>
                  </a:lnTo>
                  <a:lnTo>
                    <a:pt x="33974" y="1237"/>
                  </a:lnTo>
                  <a:close/>
                  <a:moveTo>
                    <a:pt x="34333" y="1"/>
                  </a:moveTo>
                  <a:cubicBezTo>
                    <a:pt x="34243" y="1"/>
                    <a:pt x="34156" y="34"/>
                    <a:pt x="34089" y="101"/>
                  </a:cubicBezTo>
                  <a:lnTo>
                    <a:pt x="139" y="34051"/>
                  </a:lnTo>
                  <a:cubicBezTo>
                    <a:pt x="35" y="34156"/>
                    <a:pt x="0" y="34318"/>
                    <a:pt x="58" y="34445"/>
                  </a:cubicBezTo>
                  <a:cubicBezTo>
                    <a:pt x="116" y="34584"/>
                    <a:pt x="243" y="34677"/>
                    <a:pt x="394" y="34677"/>
                  </a:cubicBezTo>
                  <a:lnTo>
                    <a:pt x="7184" y="34677"/>
                  </a:lnTo>
                  <a:cubicBezTo>
                    <a:pt x="7277" y="34677"/>
                    <a:pt x="7369" y="34631"/>
                    <a:pt x="7439" y="34573"/>
                  </a:cubicBezTo>
                  <a:lnTo>
                    <a:pt x="34599" y="7413"/>
                  </a:lnTo>
                  <a:cubicBezTo>
                    <a:pt x="34669" y="7343"/>
                    <a:pt x="34704" y="7250"/>
                    <a:pt x="34704" y="7146"/>
                  </a:cubicBezTo>
                  <a:lnTo>
                    <a:pt x="34704" y="356"/>
                  </a:lnTo>
                  <a:cubicBezTo>
                    <a:pt x="34704" y="217"/>
                    <a:pt x="34611" y="78"/>
                    <a:pt x="34483" y="32"/>
                  </a:cubicBezTo>
                  <a:cubicBezTo>
                    <a:pt x="34434" y="11"/>
                    <a:pt x="34383" y="1"/>
                    <a:pt x="34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2"/>
            <p:cNvSpPr/>
            <p:nvPr/>
          </p:nvSpPr>
          <p:spPr>
            <a:xfrm>
              <a:off x="5545763" y="3018695"/>
              <a:ext cx="1341368" cy="1342041"/>
            </a:xfrm>
            <a:custGeom>
              <a:rect b="b" l="l" r="r" t="t"/>
              <a:pathLst>
                <a:path extrusionOk="0" h="20371" w="20360">
                  <a:moveTo>
                    <a:pt x="20359" y="0"/>
                  </a:moveTo>
                  <a:cubicBezTo>
                    <a:pt x="9120" y="0"/>
                    <a:pt x="1" y="9119"/>
                    <a:pt x="1" y="20370"/>
                  </a:cubicBezTo>
                  <a:lnTo>
                    <a:pt x="20359" y="20370"/>
                  </a:lnTo>
                  <a:lnTo>
                    <a:pt x="20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2"/>
            <p:cNvSpPr/>
            <p:nvPr/>
          </p:nvSpPr>
          <p:spPr>
            <a:xfrm>
              <a:off x="5521321" y="2995044"/>
              <a:ext cx="1390187" cy="1390134"/>
            </a:xfrm>
            <a:custGeom>
              <a:rect b="b" l="l" r="r" t="t"/>
              <a:pathLst>
                <a:path extrusionOk="0" h="21101" w="21101">
                  <a:moveTo>
                    <a:pt x="20371" y="730"/>
                  </a:moveTo>
                  <a:lnTo>
                    <a:pt x="20371" y="20370"/>
                  </a:lnTo>
                  <a:lnTo>
                    <a:pt x="731" y="20370"/>
                  </a:lnTo>
                  <a:cubicBezTo>
                    <a:pt x="928" y="9629"/>
                    <a:pt x="9630" y="927"/>
                    <a:pt x="20371" y="730"/>
                  </a:cubicBezTo>
                  <a:close/>
                  <a:moveTo>
                    <a:pt x="20730" y="0"/>
                  </a:moveTo>
                  <a:cubicBezTo>
                    <a:pt x="9305" y="0"/>
                    <a:pt x="1" y="9305"/>
                    <a:pt x="1" y="20729"/>
                  </a:cubicBezTo>
                  <a:cubicBezTo>
                    <a:pt x="1" y="20938"/>
                    <a:pt x="163" y="21100"/>
                    <a:pt x="372" y="21100"/>
                  </a:cubicBezTo>
                  <a:lnTo>
                    <a:pt x="20730" y="21100"/>
                  </a:lnTo>
                  <a:cubicBezTo>
                    <a:pt x="20939" y="21100"/>
                    <a:pt x="21101" y="20938"/>
                    <a:pt x="21101" y="20729"/>
                  </a:cubicBezTo>
                  <a:lnTo>
                    <a:pt x="21101" y="359"/>
                  </a:lnTo>
                  <a:cubicBezTo>
                    <a:pt x="21101" y="162"/>
                    <a:pt x="2093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2"/>
            <p:cNvSpPr/>
            <p:nvPr/>
          </p:nvSpPr>
          <p:spPr>
            <a:xfrm>
              <a:off x="6098448" y="3084314"/>
              <a:ext cx="519154" cy="582511"/>
            </a:xfrm>
            <a:custGeom>
              <a:rect b="b" l="l" r="r" t="t"/>
              <a:pathLst>
                <a:path extrusionOk="0" h="8842" w="7880">
                  <a:moveTo>
                    <a:pt x="5678" y="1"/>
                  </a:moveTo>
                  <a:cubicBezTo>
                    <a:pt x="3627" y="673"/>
                    <a:pt x="1716" y="1658"/>
                    <a:pt x="1" y="2898"/>
                  </a:cubicBezTo>
                  <a:lnTo>
                    <a:pt x="4323" y="8842"/>
                  </a:lnTo>
                  <a:lnTo>
                    <a:pt x="7880" y="6779"/>
                  </a:lnTo>
                  <a:lnTo>
                    <a:pt x="5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2"/>
            <p:cNvSpPr/>
            <p:nvPr/>
          </p:nvSpPr>
          <p:spPr>
            <a:xfrm>
              <a:off x="6071766" y="3060399"/>
              <a:ext cx="571794" cy="630076"/>
            </a:xfrm>
            <a:custGeom>
              <a:rect b="b" l="l" r="r" t="t"/>
              <a:pathLst>
                <a:path extrusionOk="0" h="9564" w="8679">
                  <a:moveTo>
                    <a:pt x="5852" y="827"/>
                  </a:moveTo>
                  <a:lnTo>
                    <a:pt x="7856" y="6980"/>
                  </a:lnTo>
                  <a:lnTo>
                    <a:pt x="4820" y="8730"/>
                  </a:lnTo>
                  <a:lnTo>
                    <a:pt x="915" y="3342"/>
                  </a:lnTo>
                  <a:cubicBezTo>
                    <a:pt x="2445" y="2276"/>
                    <a:pt x="4102" y="1430"/>
                    <a:pt x="5852" y="827"/>
                  </a:cubicBezTo>
                  <a:close/>
                  <a:moveTo>
                    <a:pt x="6077" y="0"/>
                  </a:moveTo>
                  <a:cubicBezTo>
                    <a:pt x="6041" y="0"/>
                    <a:pt x="6004" y="5"/>
                    <a:pt x="5967" y="16"/>
                  </a:cubicBezTo>
                  <a:cubicBezTo>
                    <a:pt x="3905" y="688"/>
                    <a:pt x="1958" y="1685"/>
                    <a:pt x="197" y="2971"/>
                  </a:cubicBezTo>
                  <a:cubicBezTo>
                    <a:pt x="35" y="3087"/>
                    <a:pt x="0" y="3319"/>
                    <a:pt x="116" y="3481"/>
                  </a:cubicBezTo>
                  <a:lnTo>
                    <a:pt x="4426" y="9413"/>
                  </a:lnTo>
                  <a:cubicBezTo>
                    <a:pt x="4496" y="9518"/>
                    <a:pt x="4612" y="9564"/>
                    <a:pt x="4728" y="9564"/>
                  </a:cubicBezTo>
                  <a:cubicBezTo>
                    <a:pt x="4786" y="9564"/>
                    <a:pt x="4844" y="9552"/>
                    <a:pt x="4901" y="9518"/>
                  </a:cubicBezTo>
                  <a:lnTo>
                    <a:pt x="8470" y="7455"/>
                  </a:lnTo>
                  <a:cubicBezTo>
                    <a:pt x="8621" y="7374"/>
                    <a:pt x="8679" y="7200"/>
                    <a:pt x="8633" y="7038"/>
                  </a:cubicBezTo>
                  <a:lnTo>
                    <a:pt x="6431" y="260"/>
                  </a:lnTo>
                  <a:cubicBezTo>
                    <a:pt x="6374" y="99"/>
                    <a:pt x="6233" y="0"/>
                    <a:pt x="6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2"/>
            <p:cNvSpPr/>
            <p:nvPr/>
          </p:nvSpPr>
          <p:spPr>
            <a:xfrm>
              <a:off x="5610657" y="3572103"/>
              <a:ext cx="533648" cy="509252"/>
            </a:xfrm>
            <a:custGeom>
              <a:rect b="b" l="l" r="r" t="t"/>
              <a:pathLst>
                <a:path extrusionOk="0" h="7730" w="8100">
                  <a:moveTo>
                    <a:pt x="2897" y="1"/>
                  </a:moveTo>
                  <a:cubicBezTo>
                    <a:pt x="1657" y="1716"/>
                    <a:pt x="673" y="3628"/>
                    <a:pt x="0" y="5679"/>
                  </a:cubicBezTo>
                  <a:lnTo>
                    <a:pt x="6304" y="7730"/>
                  </a:lnTo>
                  <a:lnTo>
                    <a:pt x="8100" y="3778"/>
                  </a:lnTo>
                  <a:lnTo>
                    <a:pt x="28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2"/>
            <p:cNvSpPr/>
            <p:nvPr/>
          </p:nvSpPr>
          <p:spPr>
            <a:xfrm>
              <a:off x="5583909" y="3548583"/>
              <a:ext cx="587145" cy="556422"/>
            </a:xfrm>
            <a:custGeom>
              <a:rect b="b" l="l" r="r" t="t"/>
              <a:pathLst>
                <a:path extrusionOk="0" h="8446" w="8912">
                  <a:moveTo>
                    <a:pt x="3384" y="868"/>
                  </a:moveTo>
                  <a:lnTo>
                    <a:pt x="8054" y="4263"/>
                  </a:lnTo>
                  <a:lnTo>
                    <a:pt x="6513" y="7635"/>
                  </a:lnTo>
                  <a:lnTo>
                    <a:pt x="870" y="5804"/>
                  </a:lnTo>
                  <a:cubicBezTo>
                    <a:pt x="1472" y="4054"/>
                    <a:pt x="2318" y="2397"/>
                    <a:pt x="3384" y="868"/>
                  </a:cubicBezTo>
                  <a:close/>
                  <a:moveTo>
                    <a:pt x="3309" y="0"/>
                  </a:moveTo>
                  <a:cubicBezTo>
                    <a:pt x="3196" y="0"/>
                    <a:pt x="3083" y="52"/>
                    <a:pt x="3014" y="149"/>
                  </a:cubicBezTo>
                  <a:cubicBezTo>
                    <a:pt x="1727" y="1911"/>
                    <a:pt x="731" y="3857"/>
                    <a:pt x="59" y="5920"/>
                  </a:cubicBezTo>
                  <a:cubicBezTo>
                    <a:pt x="1" y="6117"/>
                    <a:pt x="105" y="6314"/>
                    <a:pt x="302" y="6383"/>
                  </a:cubicBezTo>
                  <a:lnTo>
                    <a:pt x="6594" y="8423"/>
                  </a:lnTo>
                  <a:cubicBezTo>
                    <a:pt x="6629" y="8434"/>
                    <a:pt x="6664" y="8446"/>
                    <a:pt x="6698" y="8446"/>
                  </a:cubicBezTo>
                  <a:cubicBezTo>
                    <a:pt x="6837" y="8446"/>
                    <a:pt x="6976" y="8365"/>
                    <a:pt x="7034" y="8237"/>
                  </a:cubicBezTo>
                  <a:lnTo>
                    <a:pt x="8842" y="4286"/>
                  </a:lnTo>
                  <a:cubicBezTo>
                    <a:pt x="8911" y="4135"/>
                    <a:pt x="8865" y="3950"/>
                    <a:pt x="8726" y="3846"/>
                  </a:cubicBezTo>
                  <a:lnTo>
                    <a:pt x="3523" y="68"/>
                  </a:lnTo>
                  <a:cubicBezTo>
                    <a:pt x="3459" y="22"/>
                    <a:pt x="3384" y="0"/>
                    <a:pt x="33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2"/>
            <p:cNvSpPr/>
            <p:nvPr/>
          </p:nvSpPr>
          <p:spPr>
            <a:xfrm>
              <a:off x="5928209" y="3401930"/>
              <a:ext cx="958920" cy="958818"/>
            </a:xfrm>
            <a:custGeom>
              <a:rect b="b" l="l" r="r" t="t"/>
              <a:pathLst>
                <a:path extrusionOk="0" h="14554" w="14555">
                  <a:moveTo>
                    <a:pt x="14554" y="0"/>
                  </a:moveTo>
                  <a:cubicBezTo>
                    <a:pt x="6524" y="0"/>
                    <a:pt x="1" y="6512"/>
                    <a:pt x="1" y="14553"/>
                  </a:cubicBezTo>
                  <a:lnTo>
                    <a:pt x="14554" y="14553"/>
                  </a:lnTo>
                  <a:lnTo>
                    <a:pt x="145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2"/>
            <p:cNvSpPr/>
            <p:nvPr/>
          </p:nvSpPr>
          <p:spPr>
            <a:xfrm>
              <a:off x="5904557" y="3378213"/>
              <a:ext cx="1006948" cy="1006976"/>
            </a:xfrm>
            <a:custGeom>
              <a:rect b="b" l="l" r="r" t="t"/>
              <a:pathLst>
                <a:path extrusionOk="0" h="15285" w="15284">
                  <a:moveTo>
                    <a:pt x="14554" y="731"/>
                  </a:moveTo>
                  <a:lnTo>
                    <a:pt x="14554" y="14554"/>
                  </a:lnTo>
                  <a:lnTo>
                    <a:pt x="731" y="14554"/>
                  </a:lnTo>
                  <a:cubicBezTo>
                    <a:pt x="916" y="7011"/>
                    <a:pt x="7011" y="916"/>
                    <a:pt x="14554" y="731"/>
                  </a:cubicBezTo>
                  <a:close/>
                  <a:moveTo>
                    <a:pt x="14913" y="1"/>
                  </a:moveTo>
                  <a:cubicBezTo>
                    <a:pt x="6686" y="1"/>
                    <a:pt x="1" y="6687"/>
                    <a:pt x="1" y="14913"/>
                  </a:cubicBezTo>
                  <a:cubicBezTo>
                    <a:pt x="1" y="15122"/>
                    <a:pt x="163" y="15284"/>
                    <a:pt x="360" y="15284"/>
                  </a:cubicBezTo>
                  <a:lnTo>
                    <a:pt x="14913" y="15284"/>
                  </a:lnTo>
                  <a:cubicBezTo>
                    <a:pt x="15017" y="15284"/>
                    <a:pt x="15110" y="15238"/>
                    <a:pt x="15168" y="15168"/>
                  </a:cubicBezTo>
                  <a:cubicBezTo>
                    <a:pt x="15238" y="15110"/>
                    <a:pt x="15284" y="15018"/>
                    <a:pt x="15284" y="14913"/>
                  </a:cubicBezTo>
                  <a:lnTo>
                    <a:pt x="15284" y="360"/>
                  </a:lnTo>
                  <a:cubicBezTo>
                    <a:pt x="15284" y="163"/>
                    <a:pt x="15122" y="1"/>
                    <a:pt x="14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2"/>
            <p:cNvSpPr/>
            <p:nvPr/>
          </p:nvSpPr>
          <p:spPr>
            <a:xfrm>
              <a:off x="6436621" y="3416424"/>
              <a:ext cx="366504" cy="526776"/>
            </a:xfrm>
            <a:custGeom>
              <a:rect b="b" l="l" r="r" t="t"/>
              <a:pathLst>
                <a:path extrusionOk="0" h="7996" w="5563">
                  <a:moveTo>
                    <a:pt x="4311" y="0"/>
                  </a:moveTo>
                  <a:cubicBezTo>
                    <a:pt x="2782" y="267"/>
                    <a:pt x="1333" y="777"/>
                    <a:pt x="1" y="1483"/>
                  </a:cubicBezTo>
                  <a:lnTo>
                    <a:pt x="3477" y="7995"/>
                  </a:lnTo>
                  <a:lnTo>
                    <a:pt x="5563" y="7057"/>
                  </a:lnTo>
                  <a:lnTo>
                    <a:pt x="4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2"/>
            <p:cNvSpPr/>
            <p:nvPr/>
          </p:nvSpPr>
          <p:spPr>
            <a:xfrm>
              <a:off x="6409939" y="3392377"/>
              <a:ext cx="418354" cy="575264"/>
            </a:xfrm>
            <a:custGeom>
              <a:rect b="b" l="l" r="r" t="t"/>
              <a:pathLst>
                <a:path extrusionOk="0" h="8732" w="6350">
                  <a:moveTo>
                    <a:pt x="4426" y="794"/>
                  </a:moveTo>
                  <a:lnTo>
                    <a:pt x="5562" y="7213"/>
                  </a:lnTo>
                  <a:lnTo>
                    <a:pt x="4033" y="7897"/>
                  </a:lnTo>
                  <a:lnTo>
                    <a:pt x="904" y="1999"/>
                  </a:lnTo>
                  <a:cubicBezTo>
                    <a:pt x="2016" y="1443"/>
                    <a:pt x="3198" y="1037"/>
                    <a:pt x="4426" y="794"/>
                  </a:cubicBezTo>
                  <a:close/>
                  <a:moveTo>
                    <a:pt x="4719" y="1"/>
                  </a:moveTo>
                  <a:cubicBezTo>
                    <a:pt x="4699" y="1"/>
                    <a:pt x="4679" y="2"/>
                    <a:pt x="4658" y="6"/>
                  </a:cubicBezTo>
                  <a:cubicBezTo>
                    <a:pt x="3117" y="284"/>
                    <a:pt x="1622" y="794"/>
                    <a:pt x="244" y="1524"/>
                  </a:cubicBezTo>
                  <a:cubicBezTo>
                    <a:pt x="70" y="1617"/>
                    <a:pt x="0" y="1837"/>
                    <a:pt x="93" y="2022"/>
                  </a:cubicBezTo>
                  <a:lnTo>
                    <a:pt x="3557" y="8534"/>
                  </a:lnTo>
                  <a:cubicBezTo>
                    <a:pt x="3627" y="8662"/>
                    <a:pt x="3743" y="8731"/>
                    <a:pt x="3882" y="8731"/>
                  </a:cubicBezTo>
                  <a:cubicBezTo>
                    <a:pt x="3928" y="8731"/>
                    <a:pt x="3975" y="8720"/>
                    <a:pt x="4021" y="8696"/>
                  </a:cubicBezTo>
                  <a:lnTo>
                    <a:pt x="6107" y="7758"/>
                  </a:lnTo>
                  <a:cubicBezTo>
                    <a:pt x="6257" y="7688"/>
                    <a:pt x="6350" y="7526"/>
                    <a:pt x="6315" y="7364"/>
                  </a:cubicBezTo>
                  <a:lnTo>
                    <a:pt x="5075" y="307"/>
                  </a:lnTo>
                  <a:cubicBezTo>
                    <a:pt x="5044" y="131"/>
                    <a:pt x="4892" y="1"/>
                    <a:pt x="47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2"/>
            <p:cNvSpPr/>
            <p:nvPr/>
          </p:nvSpPr>
          <p:spPr>
            <a:xfrm>
              <a:off x="6025187" y="3695039"/>
              <a:ext cx="465723" cy="437443"/>
            </a:xfrm>
            <a:custGeom>
              <a:rect b="b" l="l" r="r" t="t"/>
              <a:pathLst>
                <a:path extrusionOk="0" h="6640" w="7069">
                  <a:moveTo>
                    <a:pt x="2619" y="1"/>
                  </a:moveTo>
                  <a:cubicBezTo>
                    <a:pt x="1565" y="1090"/>
                    <a:pt x="672" y="2341"/>
                    <a:pt x="0" y="3732"/>
                  </a:cubicBezTo>
                  <a:lnTo>
                    <a:pt x="5979" y="6640"/>
                  </a:lnTo>
                  <a:lnTo>
                    <a:pt x="7068" y="4299"/>
                  </a:lnTo>
                  <a:lnTo>
                    <a:pt x="2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2"/>
            <p:cNvSpPr/>
            <p:nvPr/>
          </p:nvSpPr>
          <p:spPr>
            <a:xfrm>
              <a:off x="6000745" y="3670992"/>
              <a:ext cx="516124" cy="485931"/>
            </a:xfrm>
            <a:custGeom>
              <a:rect b="b" l="l" r="r" t="t"/>
              <a:pathLst>
                <a:path extrusionOk="0" h="7376" w="7834">
                  <a:moveTo>
                    <a:pt x="3002" y="875"/>
                  </a:moveTo>
                  <a:lnTo>
                    <a:pt x="6999" y="4745"/>
                  </a:lnTo>
                  <a:lnTo>
                    <a:pt x="6176" y="6518"/>
                  </a:lnTo>
                  <a:lnTo>
                    <a:pt x="858" y="3923"/>
                  </a:lnTo>
                  <a:cubicBezTo>
                    <a:pt x="1437" y="2822"/>
                    <a:pt x="2156" y="1802"/>
                    <a:pt x="3002" y="875"/>
                  </a:cubicBezTo>
                  <a:close/>
                  <a:moveTo>
                    <a:pt x="2990" y="0"/>
                  </a:moveTo>
                  <a:cubicBezTo>
                    <a:pt x="2893" y="0"/>
                    <a:pt x="2796" y="38"/>
                    <a:pt x="2723" y="111"/>
                  </a:cubicBezTo>
                  <a:cubicBezTo>
                    <a:pt x="1634" y="1235"/>
                    <a:pt x="730" y="2521"/>
                    <a:pt x="47" y="3934"/>
                  </a:cubicBezTo>
                  <a:cubicBezTo>
                    <a:pt x="1" y="4015"/>
                    <a:pt x="1" y="4120"/>
                    <a:pt x="24" y="4212"/>
                  </a:cubicBezTo>
                  <a:cubicBezTo>
                    <a:pt x="58" y="4305"/>
                    <a:pt x="128" y="4375"/>
                    <a:pt x="209" y="4421"/>
                  </a:cubicBezTo>
                  <a:lnTo>
                    <a:pt x="6200" y="7329"/>
                  </a:lnTo>
                  <a:cubicBezTo>
                    <a:pt x="6246" y="7364"/>
                    <a:pt x="6304" y="7376"/>
                    <a:pt x="6350" y="7376"/>
                  </a:cubicBezTo>
                  <a:cubicBezTo>
                    <a:pt x="6397" y="7376"/>
                    <a:pt x="6443" y="7364"/>
                    <a:pt x="6478" y="7353"/>
                  </a:cubicBezTo>
                  <a:cubicBezTo>
                    <a:pt x="6570" y="7318"/>
                    <a:pt x="6640" y="7248"/>
                    <a:pt x="6686" y="7156"/>
                  </a:cubicBezTo>
                  <a:lnTo>
                    <a:pt x="7764" y="4815"/>
                  </a:lnTo>
                  <a:cubicBezTo>
                    <a:pt x="7833" y="4676"/>
                    <a:pt x="7799" y="4502"/>
                    <a:pt x="7694" y="4398"/>
                  </a:cubicBezTo>
                  <a:lnTo>
                    <a:pt x="3233" y="99"/>
                  </a:lnTo>
                  <a:cubicBezTo>
                    <a:pt x="3167" y="32"/>
                    <a:pt x="3079" y="0"/>
                    <a:pt x="29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2"/>
            <p:cNvSpPr/>
            <p:nvPr/>
          </p:nvSpPr>
          <p:spPr>
            <a:xfrm>
              <a:off x="5928209" y="4227101"/>
              <a:ext cx="474156" cy="133671"/>
            </a:xfrm>
            <a:custGeom>
              <a:rect b="b" l="l" r="r" t="t"/>
              <a:pathLst>
                <a:path extrusionOk="0" h="2029" w="7197">
                  <a:moveTo>
                    <a:pt x="140" y="1"/>
                  </a:moveTo>
                  <a:cubicBezTo>
                    <a:pt x="47" y="673"/>
                    <a:pt x="1" y="1345"/>
                    <a:pt x="1" y="2028"/>
                  </a:cubicBezTo>
                  <a:lnTo>
                    <a:pt x="7196" y="2028"/>
                  </a:lnTo>
                  <a:lnTo>
                    <a:pt x="6872" y="951"/>
                  </a:lnTo>
                  <a:lnTo>
                    <a:pt x="1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2"/>
            <p:cNvSpPr/>
            <p:nvPr/>
          </p:nvSpPr>
          <p:spPr>
            <a:xfrm>
              <a:off x="5904557" y="4203713"/>
              <a:ext cx="522975" cy="181499"/>
            </a:xfrm>
            <a:custGeom>
              <a:rect b="b" l="l" r="r" t="t"/>
              <a:pathLst>
                <a:path extrusionOk="0" h="2755" w="7938">
                  <a:moveTo>
                    <a:pt x="812" y="773"/>
                  </a:moveTo>
                  <a:lnTo>
                    <a:pt x="6941" y="1630"/>
                  </a:lnTo>
                  <a:lnTo>
                    <a:pt x="7069" y="2024"/>
                  </a:lnTo>
                  <a:lnTo>
                    <a:pt x="731" y="2024"/>
                  </a:lnTo>
                  <a:cubicBezTo>
                    <a:pt x="742" y="1607"/>
                    <a:pt x="765" y="1190"/>
                    <a:pt x="812" y="773"/>
                  </a:cubicBezTo>
                  <a:close/>
                  <a:moveTo>
                    <a:pt x="491" y="1"/>
                  </a:moveTo>
                  <a:cubicBezTo>
                    <a:pt x="413" y="1"/>
                    <a:pt x="342" y="32"/>
                    <a:pt x="279" y="78"/>
                  </a:cubicBezTo>
                  <a:cubicBezTo>
                    <a:pt x="209" y="136"/>
                    <a:pt x="151" y="217"/>
                    <a:pt x="140" y="309"/>
                  </a:cubicBezTo>
                  <a:cubicBezTo>
                    <a:pt x="47" y="1005"/>
                    <a:pt x="1" y="1700"/>
                    <a:pt x="1" y="2383"/>
                  </a:cubicBezTo>
                  <a:cubicBezTo>
                    <a:pt x="1" y="2592"/>
                    <a:pt x="163" y="2754"/>
                    <a:pt x="360" y="2754"/>
                  </a:cubicBezTo>
                  <a:lnTo>
                    <a:pt x="7555" y="2754"/>
                  </a:lnTo>
                  <a:cubicBezTo>
                    <a:pt x="7671" y="2754"/>
                    <a:pt x="7775" y="2696"/>
                    <a:pt x="7845" y="2604"/>
                  </a:cubicBezTo>
                  <a:cubicBezTo>
                    <a:pt x="7915" y="2511"/>
                    <a:pt x="7938" y="2395"/>
                    <a:pt x="7903" y="2279"/>
                  </a:cubicBezTo>
                  <a:lnTo>
                    <a:pt x="7579" y="1202"/>
                  </a:lnTo>
                  <a:cubicBezTo>
                    <a:pt x="7532" y="1063"/>
                    <a:pt x="7416" y="970"/>
                    <a:pt x="7277" y="947"/>
                  </a:cubicBezTo>
                  <a:lnTo>
                    <a:pt x="557" y="8"/>
                  </a:lnTo>
                  <a:cubicBezTo>
                    <a:pt x="534" y="3"/>
                    <a:pt x="513" y="1"/>
                    <a:pt x="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2"/>
            <p:cNvSpPr/>
            <p:nvPr/>
          </p:nvSpPr>
          <p:spPr>
            <a:xfrm>
              <a:off x="6887057" y="3018695"/>
              <a:ext cx="1342092" cy="1342041"/>
            </a:xfrm>
            <a:custGeom>
              <a:rect b="b" l="l" r="r" t="t"/>
              <a:pathLst>
                <a:path extrusionOk="0" h="20371" w="20371">
                  <a:moveTo>
                    <a:pt x="0" y="0"/>
                  </a:moveTo>
                  <a:lnTo>
                    <a:pt x="0" y="20370"/>
                  </a:lnTo>
                  <a:lnTo>
                    <a:pt x="203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2"/>
            <p:cNvSpPr/>
            <p:nvPr/>
          </p:nvSpPr>
          <p:spPr>
            <a:xfrm>
              <a:off x="6863340" y="2995044"/>
              <a:ext cx="1391768" cy="1390134"/>
            </a:xfrm>
            <a:custGeom>
              <a:rect b="b" l="l" r="r" t="t"/>
              <a:pathLst>
                <a:path extrusionOk="0" h="21101" w="21125">
                  <a:moveTo>
                    <a:pt x="19861" y="730"/>
                  </a:moveTo>
                  <a:lnTo>
                    <a:pt x="731" y="19860"/>
                  </a:lnTo>
                  <a:lnTo>
                    <a:pt x="731" y="730"/>
                  </a:lnTo>
                  <a:close/>
                  <a:moveTo>
                    <a:pt x="360" y="0"/>
                  </a:moveTo>
                  <a:cubicBezTo>
                    <a:pt x="163" y="0"/>
                    <a:pt x="1" y="162"/>
                    <a:pt x="1" y="371"/>
                  </a:cubicBezTo>
                  <a:lnTo>
                    <a:pt x="1" y="20729"/>
                  </a:lnTo>
                  <a:cubicBezTo>
                    <a:pt x="1" y="20880"/>
                    <a:pt x="94" y="21008"/>
                    <a:pt x="221" y="21066"/>
                  </a:cubicBezTo>
                  <a:cubicBezTo>
                    <a:pt x="267" y="21089"/>
                    <a:pt x="314" y="21100"/>
                    <a:pt x="360" y="21100"/>
                  </a:cubicBezTo>
                  <a:cubicBezTo>
                    <a:pt x="453" y="21100"/>
                    <a:pt x="546" y="21054"/>
                    <a:pt x="615" y="20984"/>
                  </a:cubicBezTo>
                  <a:lnTo>
                    <a:pt x="20985" y="626"/>
                  </a:lnTo>
                  <a:cubicBezTo>
                    <a:pt x="21090" y="522"/>
                    <a:pt x="21124" y="359"/>
                    <a:pt x="21066" y="232"/>
                  </a:cubicBezTo>
                  <a:cubicBezTo>
                    <a:pt x="21008" y="93"/>
                    <a:pt x="20881"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2"/>
            <p:cNvSpPr/>
            <p:nvPr/>
          </p:nvSpPr>
          <p:spPr>
            <a:xfrm>
              <a:off x="6887057" y="3018695"/>
              <a:ext cx="1342092" cy="1342041"/>
            </a:xfrm>
            <a:custGeom>
              <a:rect b="b" l="l" r="r" t="t"/>
              <a:pathLst>
                <a:path extrusionOk="0" h="20371" w="20371">
                  <a:moveTo>
                    <a:pt x="20370" y="0"/>
                  </a:moveTo>
                  <a:lnTo>
                    <a:pt x="0" y="20370"/>
                  </a:lnTo>
                  <a:lnTo>
                    <a:pt x="20370" y="20370"/>
                  </a:lnTo>
                  <a:lnTo>
                    <a:pt x="20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2"/>
            <p:cNvSpPr/>
            <p:nvPr/>
          </p:nvSpPr>
          <p:spPr>
            <a:xfrm>
              <a:off x="6861825" y="2995241"/>
              <a:ext cx="1390977" cy="1389936"/>
            </a:xfrm>
            <a:custGeom>
              <a:rect b="b" l="l" r="r" t="t"/>
              <a:pathLst>
                <a:path extrusionOk="0" h="21098" w="21113">
                  <a:moveTo>
                    <a:pt x="20394" y="1237"/>
                  </a:moveTo>
                  <a:lnTo>
                    <a:pt x="20394" y="20367"/>
                  </a:lnTo>
                  <a:lnTo>
                    <a:pt x="1264" y="20367"/>
                  </a:lnTo>
                  <a:lnTo>
                    <a:pt x="20394" y="1237"/>
                  </a:lnTo>
                  <a:close/>
                  <a:moveTo>
                    <a:pt x="20742" y="1"/>
                  </a:moveTo>
                  <a:cubicBezTo>
                    <a:pt x="20652" y="1"/>
                    <a:pt x="20565" y="34"/>
                    <a:pt x="20498" y="101"/>
                  </a:cubicBezTo>
                  <a:lnTo>
                    <a:pt x="128" y="20472"/>
                  </a:lnTo>
                  <a:cubicBezTo>
                    <a:pt x="24" y="20576"/>
                    <a:pt x="1" y="20738"/>
                    <a:pt x="47" y="20866"/>
                  </a:cubicBezTo>
                  <a:cubicBezTo>
                    <a:pt x="105" y="21005"/>
                    <a:pt x="244" y="21097"/>
                    <a:pt x="383" y="21097"/>
                  </a:cubicBezTo>
                  <a:lnTo>
                    <a:pt x="20753" y="21097"/>
                  </a:lnTo>
                  <a:cubicBezTo>
                    <a:pt x="20950" y="21097"/>
                    <a:pt x="21113" y="20935"/>
                    <a:pt x="21113" y="20726"/>
                  </a:cubicBezTo>
                  <a:lnTo>
                    <a:pt x="21113" y="356"/>
                  </a:lnTo>
                  <a:cubicBezTo>
                    <a:pt x="21113" y="217"/>
                    <a:pt x="21031" y="78"/>
                    <a:pt x="20892" y="32"/>
                  </a:cubicBezTo>
                  <a:cubicBezTo>
                    <a:pt x="20843" y="11"/>
                    <a:pt x="20792" y="1"/>
                    <a:pt x="207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2"/>
            <p:cNvSpPr/>
            <p:nvPr/>
          </p:nvSpPr>
          <p:spPr>
            <a:xfrm>
              <a:off x="7270228" y="3401930"/>
              <a:ext cx="576472" cy="576384"/>
            </a:xfrm>
            <a:custGeom>
              <a:rect b="b" l="l" r="r" t="t"/>
              <a:pathLst>
                <a:path extrusionOk="0" h="8749" w="8750">
                  <a:moveTo>
                    <a:pt x="8749" y="0"/>
                  </a:moveTo>
                  <a:lnTo>
                    <a:pt x="1" y="8748"/>
                  </a:lnTo>
                  <a:lnTo>
                    <a:pt x="8749" y="8748"/>
                  </a:lnTo>
                  <a:lnTo>
                    <a:pt x="87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2"/>
            <p:cNvSpPr/>
            <p:nvPr/>
          </p:nvSpPr>
          <p:spPr>
            <a:xfrm>
              <a:off x="7244270" y="3377949"/>
              <a:ext cx="626081" cy="624015"/>
            </a:xfrm>
            <a:custGeom>
              <a:rect b="b" l="l" r="r" t="t"/>
              <a:pathLst>
                <a:path extrusionOk="0" h="9472" w="9503">
                  <a:moveTo>
                    <a:pt x="8772" y="1233"/>
                  </a:moveTo>
                  <a:lnTo>
                    <a:pt x="8772" y="8742"/>
                  </a:lnTo>
                  <a:lnTo>
                    <a:pt x="1264" y="8742"/>
                  </a:lnTo>
                  <a:lnTo>
                    <a:pt x="8772" y="1233"/>
                  </a:lnTo>
                  <a:close/>
                  <a:moveTo>
                    <a:pt x="9138" y="0"/>
                  </a:moveTo>
                  <a:cubicBezTo>
                    <a:pt x="9044" y="0"/>
                    <a:pt x="8947" y="39"/>
                    <a:pt x="8877" y="109"/>
                  </a:cubicBezTo>
                  <a:lnTo>
                    <a:pt x="140" y="8857"/>
                  </a:lnTo>
                  <a:cubicBezTo>
                    <a:pt x="36" y="8962"/>
                    <a:pt x="1" y="9112"/>
                    <a:pt x="59" y="9251"/>
                  </a:cubicBezTo>
                  <a:cubicBezTo>
                    <a:pt x="117" y="9379"/>
                    <a:pt x="244" y="9472"/>
                    <a:pt x="395" y="9472"/>
                  </a:cubicBezTo>
                  <a:lnTo>
                    <a:pt x="9143" y="9472"/>
                  </a:lnTo>
                  <a:cubicBezTo>
                    <a:pt x="9340" y="9472"/>
                    <a:pt x="9502" y="9309"/>
                    <a:pt x="9502" y="9112"/>
                  </a:cubicBezTo>
                  <a:lnTo>
                    <a:pt x="9502" y="364"/>
                  </a:lnTo>
                  <a:cubicBezTo>
                    <a:pt x="9502" y="213"/>
                    <a:pt x="9410" y="86"/>
                    <a:pt x="9271" y="28"/>
                  </a:cubicBezTo>
                  <a:cubicBezTo>
                    <a:pt x="9229" y="9"/>
                    <a:pt x="9184" y="0"/>
                    <a:pt x="9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2"/>
            <p:cNvSpPr/>
            <p:nvPr/>
          </p:nvSpPr>
          <p:spPr>
            <a:xfrm>
              <a:off x="7270228" y="3401930"/>
              <a:ext cx="576472" cy="576384"/>
            </a:xfrm>
            <a:custGeom>
              <a:rect b="b" l="l" r="r" t="t"/>
              <a:pathLst>
                <a:path extrusionOk="0" h="8749" w="8750">
                  <a:moveTo>
                    <a:pt x="1" y="0"/>
                  </a:moveTo>
                  <a:lnTo>
                    <a:pt x="1" y="8748"/>
                  </a:lnTo>
                  <a:lnTo>
                    <a:pt x="87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2"/>
            <p:cNvSpPr/>
            <p:nvPr/>
          </p:nvSpPr>
          <p:spPr>
            <a:xfrm>
              <a:off x="7246576" y="3378213"/>
              <a:ext cx="625291" cy="623752"/>
            </a:xfrm>
            <a:custGeom>
              <a:rect b="b" l="l" r="r" t="t"/>
              <a:pathLst>
                <a:path extrusionOk="0" h="9468" w="9491">
                  <a:moveTo>
                    <a:pt x="8228" y="719"/>
                  </a:moveTo>
                  <a:lnTo>
                    <a:pt x="719" y="8228"/>
                  </a:lnTo>
                  <a:lnTo>
                    <a:pt x="719" y="719"/>
                  </a:lnTo>
                  <a:close/>
                  <a:moveTo>
                    <a:pt x="360" y="1"/>
                  </a:moveTo>
                  <a:cubicBezTo>
                    <a:pt x="163" y="1"/>
                    <a:pt x="1" y="163"/>
                    <a:pt x="1" y="360"/>
                  </a:cubicBezTo>
                  <a:lnTo>
                    <a:pt x="1" y="9108"/>
                  </a:lnTo>
                  <a:cubicBezTo>
                    <a:pt x="1" y="9247"/>
                    <a:pt x="82" y="9386"/>
                    <a:pt x="221" y="9444"/>
                  </a:cubicBezTo>
                  <a:cubicBezTo>
                    <a:pt x="267" y="9456"/>
                    <a:pt x="314" y="9468"/>
                    <a:pt x="360" y="9468"/>
                  </a:cubicBezTo>
                  <a:cubicBezTo>
                    <a:pt x="453" y="9468"/>
                    <a:pt x="545" y="9433"/>
                    <a:pt x="615" y="9363"/>
                  </a:cubicBezTo>
                  <a:lnTo>
                    <a:pt x="9363" y="615"/>
                  </a:lnTo>
                  <a:cubicBezTo>
                    <a:pt x="9467" y="511"/>
                    <a:pt x="9491" y="360"/>
                    <a:pt x="9433" y="221"/>
                  </a:cubicBezTo>
                  <a:cubicBezTo>
                    <a:pt x="9386" y="82"/>
                    <a:pt x="9247" y="1"/>
                    <a:pt x="9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2"/>
            <p:cNvSpPr/>
            <p:nvPr/>
          </p:nvSpPr>
          <p:spPr>
            <a:xfrm>
              <a:off x="7334397" y="2124744"/>
              <a:ext cx="894750" cy="893992"/>
            </a:xfrm>
            <a:custGeom>
              <a:rect b="b" l="l" r="r" t="t"/>
              <a:pathLst>
                <a:path extrusionOk="0" h="13570" w="13581">
                  <a:moveTo>
                    <a:pt x="13580" y="1"/>
                  </a:moveTo>
                  <a:lnTo>
                    <a:pt x="0" y="13569"/>
                  </a:lnTo>
                  <a:lnTo>
                    <a:pt x="13580" y="13569"/>
                  </a:lnTo>
                  <a:lnTo>
                    <a:pt x="13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2"/>
            <p:cNvSpPr/>
            <p:nvPr/>
          </p:nvSpPr>
          <p:spPr>
            <a:xfrm>
              <a:off x="7309164" y="2100763"/>
              <a:ext cx="943635" cy="942413"/>
            </a:xfrm>
            <a:custGeom>
              <a:rect b="b" l="l" r="r" t="t"/>
              <a:pathLst>
                <a:path extrusionOk="0" h="14305" w="14323">
                  <a:moveTo>
                    <a:pt x="13604" y="1234"/>
                  </a:moveTo>
                  <a:lnTo>
                    <a:pt x="13604" y="13574"/>
                  </a:lnTo>
                  <a:lnTo>
                    <a:pt x="1264" y="13574"/>
                  </a:lnTo>
                  <a:lnTo>
                    <a:pt x="13604" y="1234"/>
                  </a:lnTo>
                  <a:close/>
                  <a:moveTo>
                    <a:pt x="13965" y="1"/>
                  </a:moveTo>
                  <a:cubicBezTo>
                    <a:pt x="13870" y="1"/>
                    <a:pt x="13779" y="40"/>
                    <a:pt x="13708" y="110"/>
                  </a:cubicBezTo>
                  <a:lnTo>
                    <a:pt x="128" y="13678"/>
                  </a:lnTo>
                  <a:cubicBezTo>
                    <a:pt x="24" y="13783"/>
                    <a:pt x="1" y="13945"/>
                    <a:pt x="47" y="14072"/>
                  </a:cubicBezTo>
                  <a:cubicBezTo>
                    <a:pt x="105" y="14211"/>
                    <a:pt x="244" y="14304"/>
                    <a:pt x="383" y="14304"/>
                  </a:cubicBezTo>
                  <a:lnTo>
                    <a:pt x="13963" y="14304"/>
                  </a:lnTo>
                  <a:cubicBezTo>
                    <a:pt x="14160" y="14304"/>
                    <a:pt x="14323" y="14142"/>
                    <a:pt x="14323" y="13945"/>
                  </a:cubicBezTo>
                  <a:lnTo>
                    <a:pt x="14323" y="365"/>
                  </a:lnTo>
                  <a:cubicBezTo>
                    <a:pt x="14323" y="214"/>
                    <a:pt x="14241" y="87"/>
                    <a:pt x="14102" y="29"/>
                  </a:cubicBezTo>
                  <a:cubicBezTo>
                    <a:pt x="14057" y="10"/>
                    <a:pt x="14011" y="1"/>
                    <a:pt x="13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2"/>
            <p:cNvSpPr/>
            <p:nvPr/>
          </p:nvSpPr>
          <p:spPr>
            <a:xfrm>
              <a:off x="5542732" y="782730"/>
              <a:ext cx="446617" cy="446666"/>
            </a:xfrm>
            <a:custGeom>
              <a:rect b="b" l="l" r="r" t="t"/>
              <a:pathLst>
                <a:path extrusionOk="0" h="6780" w="6779">
                  <a:moveTo>
                    <a:pt x="0" y="1"/>
                  </a:moveTo>
                  <a:lnTo>
                    <a:pt x="0" y="6779"/>
                  </a:lnTo>
                  <a:lnTo>
                    <a:pt x="67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2"/>
            <p:cNvSpPr/>
            <p:nvPr/>
          </p:nvSpPr>
          <p:spPr>
            <a:xfrm>
              <a:off x="5518290" y="759078"/>
              <a:ext cx="497018" cy="493968"/>
            </a:xfrm>
            <a:custGeom>
              <a:rect b="b" l="l" r="r" t="t"/>
              <a:pathLst>
                <a:path extrusionOk="0" h="7498" w="7544">
                  <a:moveTo>
                    <a:pt x="6269" y="719"/>
                  </a:moveTo>
                  <a:lnTo>
                    <a:pt x="730" y="6269"/>
                  </a:lnTo>
                  <a:lnTo>
                    <a:pt x="730" y="719"/>
                  </a:lnTo>
                  <a:close/>
                  <a:moveTo>
                    <a:pt x="371" y="0"/>
                  </a:moveTo>
                  <a:cubicBezTo>
                    <a:pt x="163" y="0"/>
                    <a:pt x="0" y="163"/>
                    <a:pt x="0" y="360"/>
                  </a:cubicBezTo>
                  <a:lnTo>
                    <a:pt x="0" y="7138"/>
                  </a:lnTo>
                  <a:cubicBezTo>
                    <a:pt x="0" y="7289"/>
                    <a:pt x="93" y="7416"/>
                    <a:pt x="232" y="7474"/>
                  </a:cubicBezTo>
                  <a:cubicBezTo>
                    <a:pt x="279" y="7497"/>
                    <a:pt x="325" y="7497"/>
                    <a:pt x="371" y="7497"/>
                  </a:cubicBezTo>
                  <a:cubicBezTo>
                    <a:pt x="464" y="7497"/>
                    <a:pt x="557" y="7463"/>
                    <a:pt x="626" y="7393"/>
                  </a:cubicBezTo>
                  <a:lnTo>
                    <a:pt x="7405" y="615"/>
                  </a:lnTo>
                  <a:cubicBezTo>
                    <a:pt x="7509" y="510"/>
                    <a:pt x="7544" y="360"/>
                    <a:pt x="7486" y="221"/>
                  </a:cubicBezTo>
                  <a:cubicBezTo>
                    <a:pt x="7428" y="82"/>
                    <a:pt x="7300"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2"/>
            <p:cNvSpPr/>
            <p:nvPr/>
          </p:nvSpPr>
          <p:spPr>
            <a:xfrm>
              <a:off x="6436621" y="782730"/>
              <a:ext cx="894750" cy="894716"/>
            </a:xfrm>
            <a:custGeom>
              <a:rect b="b" l="l" r="r" t="t"/>
              <a:pathLst>
                <a:path extrusionOk="0" h="13581" w="13581">
                  <a:moveTo>
                    <a:pt x="13581" y="1"/>
                  </a:moveTo>
                  <a:lnTo>
                    <a:pt x="1" y="13581"/>
                  </a:lnTo>
                  <a:lnTo>
                    <a:pt x="6791" y="13581"/>
                  </a:lnTo>
                  <a:lnTo>
                    <a:pt x="13581" y="6779"/>
                  </a:lnTo>
                  <a:lnTo>
                    <a:pt x="13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2"/>
            <p:cNvSpPr/>
            <p:nvPr/>
          </p:nvSpPr>
          <p:spPr>
            <a:xfrm>
              <a:off x="6410664" y="759078"/>
              <a:ext cx="945150" cy="942018"/>
            </a:xfrm>
            <a:custGeom>
              <a:rect b="b" l="l" r="r" t="t"/>
              <a:pathLst>
                <a:path extrusionOk="0" h="14299" w="14346">
                  <a:moveTo>
                    <a:pt x="13616" y="1229"/>
                  </a:moveTo>
                  <a:lnTo>
                    <a:pt x="13616" y="6987"/>
                  </a:lnTo>
                  <a:lnTo>
                    <a:pt x="7034" y="13569"/>
                  </a:lnTo>
                  <a:lnTo>
                    <a:pt x="1264" y="13569"/>
                  </a:lnTo>
                  <a:lnTo>
                    <a:pt x="13616" y="1229"/>
                  </a:lnTo>
                  <a:close/>
                  <a:moveTo>
                    <a:pt x="13975" y="0"/>
                  </a:moveTo>
                  <a:cubicBezTo>
                    <a:pt x="13871" y="0"/>
                    <a:pt x="13778" y="35"/>
                    <a:pt x="13720" y="105"/>
                  </a:cubicBezTo>
                  <a:lnTo>
                    <a:pt x="140" y="13685"/>
                  </a:lnTo>
                  <a:cubicBezTo>
                    <a:pt x="36" y="13789"/>
                    <a:pt x="1" y="13940"/>
                    <a:pt x="59" y="14079"/>
                  </a:cubicBezTo>
                  <a:cubicBezTo>
                    <a:pt x="117" y="14206"/>
                    <a:pt x="244" y="14299"/>
                    <a:pt x="395" y="14299"/>
                  </a:cubicBezTo>
                  <a:lnTo>
                    <a:pt x="7185" y="14299"/>
                  </a:lnTo>
                  <a:cubicBezTo>
                    <a:pt x="7278" y="14299"/>
                    <a:pt x="7370" y="14264"/>
                    <a:pt x="7440" y="14195"/>
                  </a:cubicBezTo>
                  <a:lnTo>
                    <a:pt x="14230" y="7393"/>
                  </a:lnTo>
                  <a:cubicBezTo>
                    <a:pt x="14299" y="7324"/>
                    <a:pt x="14346" y="7231"/>
                    <a:pt x="14346" y="7138"/>
                  </a:cubicBezTo>
                  <a:lnTo>
                    <a:pt x="14346" y="360"/>
                  </a:lnTo>
                  <a:cubicBezTo>
                    <a:pt x="14346" y="163"/>
                    <a:pt x="14172" y="0"/>
                    <a:pt x="13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2"/>
            <p:cNvSpPr/>
            <p:nvPr/>
          </p:nvSpPr>
          <p:spPr>
            <a:xfrm>
              <a:off x="5542732" y="782730"/>
              <a:ext cx="1341302" cy="894716"/>
            </a:xfrm>
            <a:custGeom>
              <a:rect b="b" l="l" r="r" t="t"/>
              <a:pathLst>
                <a:path extrusionOk="0" h="13581" w="20359">
                  <a:moveTo>
                    <a:pt x="13569" y="1"/>
                  </a:moveTo>
                  <a:lnTo>
                    <a:pt x="0" y="13569"/>
                  </a:lnTo>
                  <a:lnTo>
                    <a:pt x="0" y="13581"/>
                  </a:lnTo>
                  <a:lnTo>
                    <a:pt x="6779" y="13581"/>
                  </a:lnTo>
                  <a:lnTo>
                    <a:pt x="20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2"/>
            <p:cNvSpPr/>
            <p:nvPr/>
          </p:nvSpPr>
          <p:spPr>
            <a:xfrm>
              <a:off x="5518290" y="759078"/>
              <a:ext cx="1390977" cy="942018"/>
            </a:xfrm>
            <a:custGeom>
              <a:rect b="b" l="l" r="r" t="t"/>
              <a:pathLst>
                <a:path extrusionOk="0" h="14299" w="21113">
                  <a:moveTo>
                    <a:pt x="19849" y="719"/>
                  </a:moveTo>
                  <a:lnTo>
                    <a:pt x="6999" y="13569"/>
                  </a:lnTo>
                  <a:lnTo>
                    <a:pt x="1229" y="13569"/>
                  </a:lnTo>
                  <a:lnTo>
                    <a:pt x="14090" y="719"/>
                  </a:lnTo>
                  <a:close/>
                  <a:moveTo>
                    <a:pt x="13940" y="0"/>
                  </a:moveTo>
                  <a:cubicBezTo>
                    <a:pt x="13847" y="0"/>
                    <a:pt x="13754" y="35"/>
                    <a:pt x="13685" y="105"/>
                  </a:cubicBezTo>
                  <a:lnTo>
                    <a:pt x="116" y="13673"/>
                  </a:lnTo>
                  <a:cubicBezTo>
                    <a:pt x="47" y="13743"/>
                    <a:pt x="0" y="13835"/>
                    <a:pt x="0" y="13940"/>
                  </a:cubicBezTo>
                  <a:cubicBezTo>
                    <a:pt x="0" y="14137"/>
                    <a:pt x="163" y="14299"/>
                    <a:pt x="371" y="14299"/>
                  </a:cubicBezTo>
                  <a:lnTo>
                    <a:pt x="7150" y="14299"/>
                  </a:lnTo>
                  <a:cubicBezTo>
                    <a:pt x="7242" y="14299"/>
                    <a:pt x="7335" y="14264"/>
                    <a:pt x="7405" y="14195"/>
                  </a:cubicBezTo>
                  <a:lnTo>
                    <a:pt x="20985" y="615"/>
                  </a:lnTo>
                  <a:cubicBezTo>
                    <a:pt x="21089" y="510"/>
                    <a:pt x="21112" y="360"/>
                    <a:pt x="21066" y="221"/>
                  </a:cubicBezTo>
                  <a:cubicBezTo>
                    <a:pt x="21008" y="82"/>
                    <a:pt x="2086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2"/>
            <p:cNvSpPr/>
            <p:nvPr/>
          </p:nvSpPr>
          <p:spPr>
            <a:xfrm>
              <a:off x="5989281" y="782730"/>
              <a:ext cx="1342092" cy="894716"/>
            </a:xfrm>
            <a:custGeom>
              <a:rect b="b" l="l" r="r" t="t"/>
              <a:pathLst>
                <a:path extrusionOk="0" h="13581" w="20371">
                  <a:moveTo>
                    <a:pt x="13581" y="1"/>
                  </a:moveTo>
                  <a:lnTo>
                    <a:pt x="1" y="13581"/>
                  </a:lnTo>
                  <a:lnTo>
                    <a:pt x="6791" y="13581"/>
                  </a:lnTo>
                  <a:lnTo>
                    <a:pt x="2037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2"/>
            <p:cNvSpPr/>
            <p:nvPr/>
          </p:nvSpPr>
          <p:spPr>
            <a:xfrm>
              <a:off x="5963324" y="759078"/>
              <a:ext cx="1393283" cy="942018"/>
            </a:xfrm>
            <a:custGeom>
              <a:rect b="b" l="l" r="r" t="t"/>
              <a:pathLst>
                <a:path extrusionOk="0" h="14299" w="21148">
                  <a:moveTo>
                    <a:pt x="19884" y="719"/>
                  </a:moveTo>
                  <a:lnTo>
                    <a:pt x="7034" y="13569"/>
                  </a:lnTo>
                  <a:lnTo>
                    <a:pt x="1264" y="13569"/>
                  </a:lnTo>
                  <a:lnTo>
                    <a:pt x="14125" y="719"/>
                  </a:lnTo>
                  <a:close/>
                  <a:moveTo>
                    <a:pt x="13975" y="0"/>
                  </a:moveTo>
                  <a:cubicBezTo>
                    <a:pt x="13871" y="0"/>
                    <a:pt x="13778" y="35"/>
                    <a:pt x="13720" y="105"/>
                  </a:cubicBezTo>
                  <a:lnTo>
                    <a:pt x="140" y="13685"/>
                  </a:lnTo>
                  <a:cubicBezTo>
                    <a:pt x="35" y="13789"/>
                    <a:pt x="1" y="13940"/>
                    <a:pt x="59" y="14079"/>
                  </a:cubicBezTo>
                  <a:cubicBezTo>
                    <a:pt x="117" y="14206"/>
                    <a:pt x="244" y="14299"/>
                    <a:pt x="395" y="14299"/>
                  </a:cubicBezTo>
                  <a:lnTo>
                    <a:pt x="7185" y="14299"/>
                  </a:lnTo>
                  <a:cubicBezTo>
                    <a:pt x="7277" y="14299"/>
                    <a:pt x="7370" y="14264"/>
                    <a:pt x="7440" y="14195"/>
                  </a:cubicBezTo>
                  <a:lnTo>
                    <a:pt x="21020" y="615"/>
                  </a:lnTo>
                  <a:cubicBezTo>
                    <a:pt x="21124" y="510"/>
                    <a:pt x="21147" y="360"/>
                    <a:pt x="21101" y="221"/>
                  </a:cubicBezTo>
                  <a:cubicBezTo>
                    <a:pt x="21043" y="82"/>
                    <a:pt x="20904" y="0"/>
                    <a:pt x="20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2"/>
            <p:cNvSpPr/>
            <p:nvPr/>
          </p:nvSpPr>
          <p:spPr>
            <a:xfrm>
              <a:off x="6883961" y="1229343"/>
              <a:ext cx="447408" cy="448116"/>
            </a:xfrm>
            <a:custGeom>
              <a:rect b="b" l="l" r="r" t="t"/>
              <a:pathLst>
                <a:path extrusionOk="0" h="6802" w="6791">
                  <a:moveTo>
                    <a:pt x="6791" y="0"/>
                  </a:moveTo>
                  <a:lnTo>
                    <a:pt x="1" y="6802"/>
                  </a:lnTo>
                  <a:lnTo>
                    <a:pt x="6791" y="6802"/>
                  </a:lnTo>
                  <a:lnTo>
                    <a:pt x="6791" y="6790"/>
                  </a:lnTo>
                  <a:lnTo>
                    <a:pt x="67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2"/>
            <p:cNvSpPr/>
            <p:nvPr/>
          </p:nvSpPr>
          <p:spPr>
            <a:xfrm>
              <a:off x="6858003" y="1205362"/>
              <a:ext cx="497083" cy="495747"/>
            </a:xfrm>
            <a:custGeom>
              <a:rect b="b" l="l" r="r" t="t"/>
              <a:pathLst>
                <a:path extrusionOk="0" h="7525" w="7545">
                  <a:moveTo>
                    <a:pt x="6826" y="1245"/>
                  </a:moveTo>
                  <a:lnTo>
                    <a:pt x="6826" y="6795"/>
                  </a:lnTo>
                  <a:lnTo>
                    <a:pt x="1264" y="6795"/>
                  </a:lnTo>
                  <a:lnTo>
                    <a:pt x="6826" y="1245"/>
                  </a:lnTo>
                  <a:close/>
                  <a:moveTo>
                    <a:pt x="7191" y="0"/>
                  </a:moveTo>
                  <a:cubicBezTo>
                    <a:pt x="7097" y="0"/>
                    <a:pt x="7000" y="39"/>
                    <a:pt x="6930" y="109"/>
                  </a:cubicBezTo>
                  <a:lnTo>
                    <a:pt x="140" y="6911"/>
                  </a:lnTo>
                  <a:cubicBezTo>
                    <a:pt x="36" y="7015"/>
                    <a:pt x="1" y="7166"/>
                    <a:pt x="59" y="7305"/>
                  </a:cubicBezTo>
                  <a:cubicBezTo>
                    <a:pt x="117" y="7432"/>
                    <a:pt x="244" y="7525"/>
                    <a:pt x="395" y="7525"/>
                  </a:cubicBezTo>
                  <a:lnTo>
                    <a:pt x="7185" y="7525"/>
                  </a:lnTo>
                  <a:cubicBezTo>
                    <a:pt x="7278" y="7525"/>
                    <a:pt x="7370" y="7479"/>
                    <a:pt x="7440" y="7409"/>
                  </a:cubicBezTo>
                  <a:cubicBezTo>
                    <a:pt x="7509" y="7340"/>
                    <a:pt x="7544" y="7247"/>
                    <a:pt x="7544" y="7154"/>
                  </a:cubicBezTo>
                  <a:lnTo>
                    <a:pt x="7544" y="364"/>
                  </a:lnTo>
                  <a:cubicBezTo>
                    <a:pt x="7544" y="225"/>
                    <a:pt x="7463" y="86"/>
                    <a:pt x="7324" y="28"/>
                  </a:cubicBezTo>
                  <a:cubicBezTo>
                    <a:pt x="7282" y="9"/>
                    <a:pt x="7237" y="0"/>
                    <a:pt x="7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2"/>
            <p:cNvSpPr/>
            <p:nvPr/>
          </p:nvSpPr>
          <p:spPr>
            <a:xfrm>
              <a:off x="5542732" y="782730"/>
              <a:ext cx="893960" cy="893992"/>
            </a:xfrm>
            <a:custGeom>
              <a:rect b="b" l="l" r="r" t="t"/>
              <a:pathLst>
                <a:path extrusionOk="0" h="13570" w="13569">
                  <a:moveTo>
                    <a:pt x="6779" y="1"/>
                  </a:moveTo>
                  <a:lnTo>
                    <a:pt x="0" y="6779"/>
                  </a:lnTo>
                  <a:lnTo>
                    <a:pt x="0" y="13569"/>
                  </a:lnTo>
                  <a:lnTo>
                    <a:pt x="135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2"/>
            <p:cNvSpPr/>
            <p:nvPr/>
          </p:nvSpPr>
          <p:spPr>
            <a:xfrm>
              <a:off x="5518290" y="759078"/>
              <a:ext cx="944360" cy="941293"/>
            </a:xfrm>
            <a:custGeom>
              <a:rect b="b" l="l" r="r" t="t"/>
              <a:pathLst>
                <a:path extrusionOk="0" h="14288" w="14334">
                  <a:moveTo>
                    <a:pt x="13059" y="719"/>
                  </a:moveTo>
                  <a:lnTo>
                    <a:pt x="730" y="13059"/>
                  </a:lnTo>
                  <a:lnTo>
                    <a:pt x="730" y="7289"/>
                  </a:lnTo>
                  <a:lnTo>
                    <a:pt x="7300" y="719"/>
                  </a:lnTo>
                  <a:close/>
                  <a:moveTo>
                    <a:pt x="7150" y="0"/>
                  </a:moveTo>
                  <a:cubicBezTo>
                    <a:pt x="7057" y="0"/>
                    <a:pt x="6964" y="35"/>
                    <a:pt x="6895" y="105"/>
                  </a:cubicBezTo>
                  <a:lnTo>
                    <a:pt x="116" y="6883"/>
                  </a:lnTo>
                  <a:cubicBezTo>
                    <a:pt x="47" y="6953"/>
                    <a:pt x="0" y="7045"/>
                    <a:pt x="0" y="7138"/>
                  </a:cubicBezTo>
                  <a:lnTo>
                    <a:pt x="0" y="13928"/>
                  </a:lnTo>
                  <a:cubicBezTo>
                    <a:pt x="0" y="14079"/>
                    <a:pt x="93" y="14206"/>
                    <a:pt x="232" y="14264"/>
                  </a:cubicBezTo>
                  <a:cubicBezTo>
                    <a:pt x="279" y="14276"/>
                    <a:pt x="325" y="14287"/>
                    <a:pt x="371" y="14287"/>
                  </a:cubicBezTo>
                  <a:cubicBezTo>
                    <a:pt x="464" y="14287"/>
                    <a:pt x="557" y="14253"/>
                    <a:pt x="626" y="14183"/>
                  </a:cubicBezTo>
                  <a:lnTo>
                    <a:pt x="14195" y="615"/>
                  </a:lnTo>
                  <a:cubicBezTo>
                    <a:pt x="14299" y="510"/>
                    <a:pt x="14334" y="360"/>
                    <a:pt x="14276" y="221"/>
                  </a:cubicBezTo>
                  <a:cubicBezTo>
                    <a:pt x="14218" y="82"/>
                    <a:pt x="14079"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2"/>
            <p:cNvSpPr/>
            <p:nvPr/>
          </p:nvSpPr>
          <p:spPr>
            <a:xfrm>
              <a:off x="6246551" y="3720206"/>
              <a:ext cx="640576" cy="640551"/>
            </a:xfrm>
            <a:custGeom>
              <a:rect b="b" l="l" r="r" t="t"/>
              <a:pathLst>
                <a:path extrusionOk="0" h="9723" w="9723">
                  <a:moveTo>
                    <a:pt x="9722" y="1"/>
                  </a:moveTo>
                  <a:cubicBezTo>
                    <a:pt x="4357" y="1"/>
                    <a:pt x="1" y="4358"/>
                    <a:pt x="1" y="9722"/>
                  </a:cubicBezTo>
                  <a:lnTo>
                    <a:pt x="9722" y="9722"/>
                  </a:lnTo>
                  <a:lnTo>
                    <a:pt x="97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2"/>
            <p:cNvSpPr/>
            <p:nvPr/>
          </p:nvSpPr>
          <p:spPr>
            <a:xfrm>
              <a:off x="6222900" y="3696554"/>
              <a:ext cx="688604" cy="688644"/>
            </a:xfrm>
            <a:custGeom>
              <a:rect b="b" l="l" r="r" t="t"/>
              <a:pathLst>
                <a:path extrusionOk="0" h="10453" w="10452">
                  <a:moveTo>
                    <a:pt x="9722" y="731"/>
                  </a:moveTo>
                  <a:lnTo>
                    <a:pt x="9722" y="9722"/>
                  </a:lnTo>
                  <a:lnTo>
                    <a:pt x="730" y="9722"/>
                  </a:lnTo>
                  <a:cubicBezTo>
                    <a:pt x="916" y="4844"/>
                    <a:pt x="4844" y="916"/>
                    <a:pt x="9722" y="731"/>
                  </a:cubicBezTo>
                  <a:close/>
                  <a:moveTo>
                    <a:pt x="10081" y="1"/>
                  </a:moveTo>
                  <a:cubicBezTo>
                    <a:pt x="4519" y="1"/>
                    <a:pt x="0" y="4520"/>
                    <a:pt x="0" y="10081"/>
                  </a:cubicBezTo>
                  <a:cubicBezTo>
                    <a:pt x="0" y="10290"/>
                    <a:pt x="163" y="10452"/>
                    <a:pt x="360" y="10452"/>
                  </a:cubicBezTo>
                  <a:lnTo>
                    <a:pt x="10081" y="10452"/>
                  </a:lnTo>
                  <a:cubicBezTo>
                    <a:pt x="10185" y="10452"/>
                    <a:pt x="10278" y="10406"/>
                    <a:pt x="10336" y="10336"/>
                  </a:cubicBezTo>
                  <a:cubicBezTo>
                    <a:pt x="10406" y="10278"/>
                    <a:pt x="10452" y="10186"/>
                    <a:pt x="10452" y="10081"/>
                  </a:cubicBezTo>
                  <a:lnTo>
                    <a:pt x="10452" y="360"/>
                  </a:lnTo>
                  <a:cubicBezTo>
                    <a:pt x="10452" y="163"/>
                    <a:pt x="10290" y="1"/>
                    <a:pt x="10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2"/>
            <p:cNvSpPr/>
            <p:nvPr/>
          </p:nvSpPr>
          <p:spPr>
            <a:xfrm>
              <a:off x="6567200" y="4040853"/>
              <a:ext cx="319925" cy="319913"/>
            </a:xfrm>
            <a:custGeom>
              <a:rect b="b" l="l" r="r" t="t"/>
              <a:pathLst>
                <a:path extrusionOk="0" h="4856" w="4856">
                  <a:moveTo>
                    <a:pt x="4855" y="0"/>
                  </a:moveTo>
                  <a:cubicBezTo>
                    <a:pt x="2179" y="0"/>
                    <a:pt x="0" y="2179"/>
                    <a:pt x="0" y="4855"/>
                  </a:cubicBezTo>
                  <a:lnTo>
                    <a:pt x="4855" y="4855"/>
                  </a:lnTo>
                  <a:lnTo>
                    <a:pt x="48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2"/>
            <p:cNvSpPr/>
            <p:nvPr/>
          </p:nvSpPr>
          <p:spPr>
            <a:xfrm>
              <a:off x="6543482" y="4017201"/>
              <a:ext cx="368020" cy="368006"/>
            </a:xfrm>
            <a:custGeom>
              <a:rect b="b" l="l" r="r" t="t"/>
              <a:pathLst>
                <a:path extrusionOk="0" h="5586" w="5586">
                  <a:moveTo>
                    <a:pt x="4856" y="730"/>
                  </a:moveTo>
                  <a:lnTo>
                    <a:pt x="4856" y="4855"/>
                  </a:lnTo>
                  <a:lnTo>
                    <a:pt x="731" y="4855"/>
                  </a:lnTo>
                  <a:cubicBezTo>
                    <a:pt x="905" y="2665"/>
                    <a:pt x="2666" y="904"/>
                    <a:pt x="4856" y="730"/>
                  </a:cubicBezTo>
                  <a:close/>
                  <a:moveTo>
                    <a:pt x="5215" y="0"/>
                  </a:moveTo>
                  <a:cubicBezTo>
                    <a:pt x="2342" y="0"/>
                    <a:pt x="1" y="2341"/>
                    <a:pt x="1" y="5214"/>
                  </a:cubicBezTo>
                  <a:cubicBezTo>
                    <a:pt x="1" y="5423"/>
                    <a:pt x="163" y="5585"/>
                    <a:pt x="360" y="5585"/>
                  </a:cubicBezTo>
                  <a:lnTo>
                    <a:pt x="5215" y="5585"/>
                  </a:lnTo>
                  <a:cubicBezTo>
                    <a:pt x="5319" y="5585"/>
                    <a:pt x="5412" y="5539"/>
                    <a:pt x="5470" y="5469"/>
                  </a:cubicBezTo>
                  <a:cubicBezTo>
                    <a:pt x="5540" y="5411"/>
                    <a:pt x="5586" y="5319"/>
                    <a:pt x="5586" y="5214"/>
                  </a:cubicBezTo>
                  <a:lnTo>
                    <a:pt x="5586" y="359"/>
                  </a:lnTo>
                  <a:cubicBezTo>
                    <a:pt x="5586" y="163"/>
                    <a:pt x="5424" y="0"/>
                    <a:pt x="5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2"/>
            <p:cNvSpPr/>
            <p:nvPr/>
          </p:nvSpPr>
          <p:spPr>
            <a:xfrm>
              <a:off x="6887057" y="3018695"/>
              <a:ext cx="383239" cy="1342041"/>
            </a:xfrm>
            <a:custGeom>
              <a:rect b="b" l="l" r="r" t="t"/>
              <a:pathLst>
                <a:path extrusionOk="0" h="20371" w="5817">
                  <a:moveTo>
                    <a:pt x="0" y="0"/>
                  </a:moveTo>
                  <a:lnTo>
                    <a:pt x="0" y="20370"/>
                  </a:lnTo>
                  <a:lnTo>
                    <a:pt x="5817" y="14565"/>
                  </a:lnTo>
                  <a:lnTo>
                    <a:pt x="5817" y="581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2"/>
            <p:cNvSpPr/>
            <p:nvPr/>
          </p:nvSpPr>
          <p:spPr>
            <a:xfrm>
              <a:off x="6863340" y="2995241"/>
              <a:ext cx="430674" cy="1389936"/>
            </a:xfrm>
            <a:custGeom>
              <a:rect b="b" l="l" r="r" t="t"/>
              <a:pathLst>
                <a:path extrusionOk="0" h="21098" w="6537">
                  <a:moveTo>
                    <a:pt x="731" y="1237"/>
                  </a:moveTo>
                  <a:lnTo>
                    <a:pt x="5818" y="6324"/>
                  </a:lnTo>
                  <a:lnTo>
                    <a:pt x="5818" y="14771"/>
                  </a:lnTo>
                  <a:lnTo>
                    <a:pt x="731" y="19857"/>
                  </a:lnTo>
                  <a:lnTo>
                    <a:pt x="731" y="1237"/>
                  </a:lnTo>
                  <a:close/>
                  <a:moveTo>
                    <a:pt x="372" y="1"/>
                  </a:moveTo>
                  <a:cubicBezTo>
                    <a:pt x="322" y="1"/>
                    <a:pt x="271" y="11"/>
                    <a:pt x="221" y="32"/>
                  </a:cubicBezTo>
                  <a:cubicBezTo>
                    <a:pt x="94" y="78"/>
                    <a:pt x="1" y="217"/>
                    <a:pt x="1" y="368"/>
                  </a:cubicBezTo>
                  <a:lnTo>
                    <a:pt x="1" y="20726"/>
                  </a:lnTo>
                  <a:cubicBezTo>
                    <a:pt x="1" y="20877"/>
                    <a:pt x="94" y="21005"/>
                    <a:pt x="221" y="21063"/>
                  </a:cubicBezTo>
                  <a:cubicBezTo>
                    <a:pt x="267" y="21086"/>
                    <a:pt x="314" y="21097"/>
                    <a:pt x="360" y="21097"/>
                  </a:cubicBezTo>
                  <a:cubicBezTo>
                    <a:pt x="453" y="21097"/>
                    <a:pt x="546" y="21051"/>
                    <a:pt x="615" y="20981"/>
                  </a:cubicBezTo>
                  <a:lnTo>
                    <a:pt x="6432" y="15176"/>
                  </a:lnTo>
                  <a:cubicBezTo>
                    <a:pt x="6501" y="15107"/>
                    <a:pt x="6536" y="15014"/>
                    <a:pt x="6536" y="14921"/>
                  </a:cubicBezTo>
                  <a:lnTo>
                    <a:pt x="6536" y="6173"/>
                  </a:lnTo>
                  <a:cubicBezTo>
                    <a:pt x="6536" y="6080"/>
                    <a:pt x="6501" y="5988"/>
                    <a:pt x="6432" y="5918"/>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2"/>
            <p:cNvSpPr/>
            <p:nvPr/>
          </p:nvSpPr>
          <p:spPr>
            <a:xfrm>
              <a:off x="7846631" y="3018695"/>
              <a:ext cx="382514" cy="1342041"/>
            </a:xfrm>
            <a:custGeom>
              <a:rect b="b" l="l" r="r" t="t"/>
              <a:pathLst>
                <a:path extrusionOk="0" h="20371" w="5806">
                  <a:moveTo>
                    <a:pt x="5805" y="0"/>
                  </a:moveTo>
                  <a:lnTo>
                    <a:pt x="0" y="5817"/>
                  </a:lnTo>
                  <a:lnTo>
                    <a:pt x="0" y="14565"/>
                  </a:lnTo>
                  <a:lnTo>
                    <a:pt x="5805" y="20370"/>
                  </a:lnTo>
                  <a:lnTo>
                    <a:pt x="58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2"/>
            <p:cNvSpPr/>
            <p:nvPr/>
          </p:nvSpPr>
          <p:spPr>
            <a:xfrm>
              <a:off x="7822189" y="2995241"/>
              <a:ext cx="430608" cy="1389936"/>
            </a:xfrm>
            <a:custGeom>
              <a:rect b="b" l="l" r="r" t="t"/>
              <a:pathLst>
                <a:path extrusionOk="0" h="21098" w="6536">
                  <a:moveTo>
                    <a:pt x="5817" y="1237"/>
                  </a:moveTo>
                  <a:lnTo>
                    <a:pt x="5817" y="19857"/>
                  </a:lnTo>
                  <a:lnTo>
                    <a:pt x="730" y="14771"/>
                  </a:lnTo>
                  <a:lnTo>
                    <a:pt x="730" y="6324"/>
                  </a:lnTo>
                  <a:lnTo>
                    <a:pt x="5817" y="1237"/>
                  </a:lnTo>
                  <a:close/>
                  <a:moveTo>
                    <a:pt x="6165" y="1"/>
                  </a:moveTo>
                  <a:cubicBezTo>
                    <a:pt x="6075" y="1"/>
                    <a:pt x="5988" y="34"/>
                    <a:pt x="5921" y="101"/>
                  </a:cubicBezTo>
                  <a:lnTo>
                    <a:pt x="105" y="5918"/>
                  </a:lnTo>
                  <a:cubicBezTo>
                    <a:pt x="47" y="5988"/>
                    <a:pt x="0" y="6080"/>
                    <a:pt x="0" y="6173"/>
                  </a:cubicBezTo>
                  <a:lnTo>
                    <a:pt x="0" y="14921"/>
                  </a:lnTo>
                  <a:cubicBezTo>
                    <a:pt x="0" y="15014"/>
                    <a:pt x="47" y="15107"/>
                    <a:pt x="105" y="15176"/>
                  </a:cubicBezTo>
                  <a:lnTo>
                    <a:pt x="5921" y="20981"/>
                  </a:lnTo>
                  <a:cubicBezTo>
                    <a:pt x="5991" y="21051"/>
                    <a:pt x="6084" y="21097"/>
                    <a:pt x="6176" y="21097"/>
                  </a:cubicBezTo>
                  <a:cubicBezTo>
                    <a:pt x="6223" y="21097"/>
                    <a:pt x="6269" y="21086"/>
                    <a:pt x="6315" y="21063"/>
                  </a:cubicBezTo>
                  <a:cubicBezTo>
                    <a:pt x="6454" y="21005"/>
                    <a:pt x="6536" y="20877"/>
                    <a:pt x="6536" y="20726"/>
                  </a:cubicBezTo>
                  <a:lnTo>
                    <a:pt x="6536" y="356"/>
                  </a:lnTo>
                  <a:cubicBezTo>
                    <a:pt x="6536" y="217"/>
                    <a:pt x="6454" y="78"/>
                    <a:pt x="6315" y="32"/>
                  </a:cubicBezTo>
                  <a:cubicBezTo>
                    <a:pt x="6266" y="11"/>
                    <a:pt x="6215" y="1"/>
                    <a:pt x="6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2"/>
            <p:cNvSpPr/>
            <p:nvPr/>
          </p:nvSpPr>
          <p:spPr>
            <a:xfrm>
              <a:off x="7334397" y="782730"/>
              <a:ext cx="894750" cy="894716"/>
            </a:xfrm>
            <a:custGeom>
              <a:rect b="b" l="l" r="r" t="t"/>
              <a:pathLst>
                <a:path extrusionOk="0" h="13581" w="13581">
                  <a:moveTo>
                    <a:pt x="0" y="1"/>
                  </a:moveTo>
                  <a:lnTo>
                    <a:pt x="0" y="13581"/>
                  </a:lnTo>
                  <a:lnTo>
                    <a:pt x="135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2"/>
            <p:cNvSpPr/>
            <p:nvPr/>
          </p:nvSpPr>
          <p:spPr>
            <a:xfrm>
              <a:off x="7309955" y="758288"/>
              <a:ext cx="944360" cy="942809"/>
            </a:xfrm>
            <a:custGeom>
              <a:rect b="b" l="l" r="r" t="t"/>
              <a:pathLst>
                <a:path extrusionOk="0" h="14311" w="14334">
                  <a:moveTo>
                    <a:pt x="13071" y="731"/>
                  </a:moveTo>
                  <a:lnTo>
                    <a:pt x="730" y="13071"/>
                  </a:lnTo>
                  <a:lnTo>
                    <a:pt x="730" y="731"/>
                  </a:lnTo>
                  <a:close/>
                  <a:moveTo>
                    <a:pt x="371" y="1"/>
                  </a:moveTo>
                  <a:cubicBezTo>
                    <a:pt x="163" y="1"/>
                    <a:pt x="0" y="163"/>
                    <a:pt x="0" y="372"/>
                  </a:cubicBezTo>
                  <a:lnTo>
                    <a:pt x="0" y="13952"/>
                  </a:lnTo>
                  <a:cubicBezTo>
                    <a:pt x="0" y="14091"/>
                    <a:pt x="93" y="14230"/>
                    <a:pt x="232" y="14288"/>
                  </a:cubicBezTo>
                  <a:cubicBezTo>
                    <a:pt x="279" y="14299"/>
                    <a:pt x="325" y="14311"/>
                    <a:pt x="371" y="14311"/>
                  </a:cubicBezTo>
                  <a:cubicBezTo>
                    <a:pt x="464" y="14311"/>
                    <a:pt x="557" y="14276"/>
                    <a:pt x="626" y="14207"/>
                  </a:cubicBezTo>
                  <a:lnTo>
                    <a:pt x="14206" y="627"/>
                  </a:lnTo>
                  <a:cubicBezTo>
                    <a:pt x="14311" y="522"/>
                    <a:pt x="14334" y="360"/>
                    <a:pt x="14287" y="233"/>
                  </a:cubicBezTo>
                  <a:cubicBezTo>
                    <a:pt x="14229" y="94"/>
                    <a:pt x="14090" y="1"/>
                    <a:pt x="139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2"/>
            <p:cNvSpPr/>
            <p:nvPr/>
          </p:nvSpPr>
          <p:spPr>
            <a:xfrm>
              <a:off x="7334397" y="782730"/>
              <a:ext cx="894750" cy="894716"/>
            </a:xfrm>
            <a:custGeom>
              <a:rect b="b" l="l" r="r" t="t"/>
              <a:pathLst>
                <a:path extrusionOk="0" h="13581" w="13581">
                  <a:moveTo>
                    <a:pt x="13580" y="1"/>
                  </a:moveTo>
                  <a:lnTo>
                    <a:pt x="0" y="13581"/>
                  </a:lnTo>
                  <a:lnTo>
                    <a:pt x="6790" y="13581"/>
                  </a:lnTo>
                  <a:lnTo>
                    <a:pt x="13580" y="6791"/>
                  </a:lnTo>
                  <a:lnTo>
                    <a:pt x="135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2"/>
            <p:cNvSpPr/>
            <p:nvPr/>
          </p:nvSpPr>
          <p:spPr>
            <a:xfrm>
              <a:off x="7308440" y="758551"/>
              <a:ext cx="944360" cy="942545"/>
            </a:xfrm>
            <a:custGeom>
              <a:rect b="b" l="l" r="r" t="t"/>
              <a:pathLst>
                <a:path extrusionOk="0" h="14307" w="14334">
                  <a:moveTo>
                    <a:pt x="13615" y="1237"/>
                  </a:moveTo>
                  <a:lnTo>
                    <a:pt x="13615" y="7007"/>
                  </a:lnTo>
                  <a:lnTo>
                    <a:pt x="7034" y="13577"/>
                  </a:lnTo>
                  <a:lnTo>
                    <a:pt x="1263" y="13577"/>
                  </a:lnTo>
                  <a:lnTo>
                    <a:pt x="13615" y="1237"/>
                  </a:lnTo>
                  <a:close/>
                  <a:moveTo>
                    <a:pt x="13963" y="1"/>
                  </a:moveTo>
                  <a:cubicBezTo>
                    <a:pt x="13873" y="1"/>
                    <a:pt x="13786" y="34"/>
                    <a:pt x="13719" y="101"/>
                  </a:cubicBezTo>
                  <a:lnTo>
                    <a:pt x="139" y="13693"/>
                  </a:lnTo>
                  <a:cubicBezTo>
                    <a:pt x="35" y="13797"/>
                    <a:pt x="0" y="13948"/>
                    <a:pt x="58" y="14087"/>
                  </a:cubicBezTo>
                  <a:cubicBezTo>
                    <a:pt x="116" y="14214"/>
                    <a:pt x="244" y="14307"/>
                    <a:pt x="394" y="14307"/>
                  </a:cubicBezTo>
                  <a:lnTo>
                    <a:pt x="7184" y="14307"/>
                  </a:lnTo>
                  <a:cubicBezTo>
                    <a:pt x="7277" y="14307"/>
                    <a:pt x="7370" y="14272"/>
                    <a:pt x="7439" y="14203"/>
                  </a:cubicBezTo>
                  <a:lnTo>
                    <a:pt x="14229" y="7413"/>
                  </a:lnTo>
                  <a:cubicBezTo>
                    <a:pt x="14299" y="7343"/>
                    <a:pt x="14334" y="7250"/>
                    <a:pt x="14334" y="7158"/>
                  </a:cubicBezTo>
                  <a:lnTo>
                    <a:pt x="14334" y="368"/>
                  </a:lnTo>
                  <a:cubicBezTo>
                    <a:pt x="14334" y="217"/>
                    <a:pt x="14241" y="90"/>
                    <a:pt x="14113" y="32"/>
                  </a:cubicBezTo>
                  <a:cubicBezTo>
                    <a:pt x="14064" y="11"/>
                    <a:pt x="14013" y="1"/>
                    <a:pt x="139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2"/>
            <p:cNvSpPr/>
            <p:nvPr/>
          </p:nvSpPr>
          <p:spPr>
            <a:xfrm>
              <a:off x="7781737" y="2572082"/>
              <a:ext cx="447408" cy="447391"/>
            </a:xfrm>
            <a:custGeom>
              <a:rect b="b" l="l" r="r" t="t"/>
              <a:pathLst>
                <a:path extrusionOk="0" h="6791" w="6791">
                  <a:moveTo>
                    <a:pt x="6790" y="1"/>
                  </a:moveTo>
                  <a:lnTo>
                    <a:pt x="0" y="6791"/>
                  </a:lnTo>
                  <a:lnTo>
                    <a:pt x="6790" y="6791"/>
                  </a:lnTo>
                  <a:lnTo>
                    <a:pt x="67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2"/>
            <p:cNvSpPr/>
            <p:nvPr/>
          </p:nvSpPr>
          <p:spPr>
            <a:xfrm>
              <a:off x="7755779" y="2548101"/>
              <a:ext cx="497018" cy="495088"/>
            </a:xfrm>
            <a:custGeom>
              <a:rect b="b" l="l" r="r" t="t"/>
              <a:pathLst>
                <a:path extrusionOk="0" h="7515" w="7544">
                  <a:moveTo>
                    <a:pt x="6825" y="1234"/>
                  </a:moveTo>
                  <a:lnTo>
                    <a:pt x="6825" y="6796"/>
                  </a:lnTo>
                  <a:lnTo>
                    <a:pt x="1263" y="6796"/>
                  </a:lnTo>
                  <a:lnTo>
                    <a:pt x="6825" y="1234"/>
                  </a:lnTo>
                  <a:close/>
                  <a:moveTo>
                    <a:pt x="7183" y="1"/>
                  </a:moveTo>
                  <a:cubicBezTo>
                    <a:pt x="7089" y="1"/>
                    <a:pt x="6999" y="37"/>
                    <a:pt x="6929" y="98"/>
                  </a:cubicBezTo>
                  <a:lnTo>
                    <a:pt x="139" y="6900"/>
                  </a:lnTo>
                  <a:cubicBezTo>
                    <a:pt x="35" y="7004"/>
                    <a:pt x="0" y="7155"/>
                    <a:pt x="58" y="7294"/>
                  </a:cubicBezTo>
                  <a:cubicBezTo>
                    <a:pt x="116" y="7433"/>
                    <a:pt x="244" y="7514"/>
                    <a:pt x="394" y="7514"/>
                  </a:cubicBezTo>
                  <a:lnTo>
                    <a:pt x="7184" y="7514"/>
                  </a:lnTo>
                  <a:cubicBezTo>
                    <a:pt x="7381" y="7514"/>
                    <a:pt x="7544" y="7352"/>
                    <a:pt x="7544" y="7155"/>
                  </a:cubicBezTo>
                  <a:lnTo>
                    <a:pt x="7544" y="365"/>
                  </a:lnTo>
                  <a:cubicBezTo>
                    <a:pt x="7544" y="214"/>
                    <a:pt x="7462" y="87"/>
                    <a:pt x="7323" y="29"/>
                  </a:cubicBezTo>
                  <a:cubicBezTo>
                    <a:pt x="7277" y="10"/>
                    <a:pt x="7229" y="1"/>
                    <a:pt x="7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2"/>
            <p:cNvSpPr/>
            <p:nvPr/>
          </p:nvSpPr>
          <p:spPr>
            <a:xfrm>
              <a:off x="6925994" y="1755542"/>
              <a:ext cx="816877" cy="738054"/>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2"/>
            <p:cNvSpPr/>
            <p:nvPr/>
          </p:nvSpPr>
          <p:spPr>
            <a:xfrm>
              <a:off x="6942003" y="1731627"/>
              <a:ext cx="785583" cy="785553"/>
            </a:xfrm>
            <a:custGeom>
              <a:rect b="b" l="l" r="r" t="t"/>
              <a:pathLst>
                <a:path extrusionOk="0" h="11924" w="11924">
                  <a:moveTo>
                    <a:pt x="5956" y="730"/>
                  </a:moveTo>
                  <a:cubicBezTo>
                    <a:pt x="8853" y="730"/>
                    <a:pt x="11194" y="3071"/>
                    <a:pt x="11194" y="5968"/>
                  </a:cubicBezTo>
                  <a:cubicBezTo>
                    <a:pt x="11194" y="8853"/>
                    <a:pt x="8853" y="11205"/>
                    <a:pt x="5956" y="11205"/>
                  </a:cubicBezTo>
                  <a:cubicBezTo>
                    <a:pt x="3071" y="11205"/>
                    <a:pt x="719" y="8853"/>
                    <a:pt x="719" y="5968"/>
                  </a:cubicBezTo>
                  <a:cubicBezTo>
                    <a:pt x="719" y="3071"/>
                    <a:pt x="3071" y="730"/>
                    <a:pt x="5956" y="730"/>
                  </a:cubicBezTo>
                  <a:close/>
                  <a:moveTo>
                    <a:pt x="5956" y="0"/>
                  </a:moveTo>
                  <a:cubicBezTo>
                    <a:pt x="2665" y="0"/>
                    <a:pt x="0" y="2677"/>
                    <a:pt x="0" y="5968"/>
                  </a:cubicBezTo>
                  <a:cubicBezTo>
                    <a:pt x="0" y="9247"/>
                    <a:pt x="2677" y="11924"/>
                    <a:pt x="5956" y="11924"/>
                  </a:cubicBezTo>
                  <a:cubicBezTo>
                    <a:pt x="9247" y="11924"/>
                    <a:pt x="11924" y="9247"/>
                    <a:pt x="11924" y="5968"/>
                  </a:cubicBezTo>
                  <a:cubicBezTo>
                    <a:pt x="11924" y="2677"/>
                    <a:pt x="9247"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26" name="Google Shape;326;p32"/>
          <p:cNvCxnSpPr/>
          <p:nvPr/>
        </p:nvCxnSpPr>
        <p:spPr>
          <a:xfrm>
            <a:off x="327975" y="4385223"/>
            <a:ext cx="49794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07" name="Shape 607"/>
        <p:cNvGrpSpPr/>
        <p:nvPr/>
      </p:nvGrpSpPr>
      <p:grpSpPr>
        <a:xfrm>
          <a:off x="0" y="0"/>
          <a:ext cx="0" cy="0"/>
          <a:chOff x="0" y="0"/>
          <a:chExt cx="0" cy="0"/>
        </a:xfrm>
      </p:grpSpPr>
      <p:pic>
        <p:nvPicPr>
          <p:cNvPr id="608" name="Google Shape;608;p41"/>
          <p:cNvPicPr preferRelativeResize="0"/>
          <p:nvPr/>
        </p:nvPicPr>
        <p:blipFill>
          <a:blip r:embed="rId4">
            <a:alphaModFix/>
          </a:blip>
          <a:stretch>
            <a:fillRect/>
          </a:stretch>
        </p:blipFill>
        <p:spPr>
          <a:xfrm>
            <a:off x="4642501" y="1560275"/>
            <a:ext cx="4501500" cy="3739251"/>
          </a:xfrm>
          <a:prstGeom prst="rect">
            <a:avLst/>
          </a:prstGeom>
          <a:noFill/>
          <a:ln>
            <a:noFill/>
          </a:ln>
        </p:spPr>
      </p:pic>
      <p:pic>
        <p:nvPicPr>
          <p:cNvPr id="609" name="Google Shape;609;p41"/>
          <p:cNvPicPr preferRelativeResize="0"/>
          <p:nvPr/>
        </p:nvPicPr>
        <p:blipFill>
          <a:blip r:embed="rId5">
            <a:alphaModFix/>
          </a:blip>
          <a:stretch>
            <a:fillRect/>
          </a:stretch>
        </p:blipFill>
        <p:spPr>
          <a:xfrm>
            <a:off x="0" y="0"/>
            <a:ext cx="4337701" cy="3064132"/>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08"/>
                                        </p:tgtEl>
                                        <p:attrNameLst>
                                          <p:attrName>style.visibility</p:attrName>
                                        </p:attrNameLst>
                                      </p:cBhvr>
                                      <p:to>
                                        <p:strVal val="visible"/>
                                      </p:to>
                                    </p:set>
                                    <p:animEffect filter="fade" transition="in">
                                      <p:cBhvr>
                                        <p:cTn dur="1000"/>
                                        <p:tgtEl>
                                          <p:spTgt spid="60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09"/>
                                        </p:tgtEl>
                                        <p:attrNameLst>
                                          <p:attrName>style.visibility</p:attrName>
                                        </p:attrNameLst>
                                      </p:cBhvr>
                                      <p:to>
                                        <p:strVal val="visible"/>
                                      </p:to>
                                    </p:set>
                                    <p:animEffect filter="fade" transition="in">
                                      <p:cBhvr>
                                        <p:cTn dur="1000"/>
                                        <p:tgtEl>
                                          <p:spTgt spid="6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13" name="Shape 613"/>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 name="Shape 617"/>
        <p:cNvGrpSpPr/>
        <p:nvPr/>
      </p:nvGrpSpPr>
      <p:grpSpPr>
        <a:xfrm>
          <a:off x="0" y="0"/>
          <a:ext cx="0" cy="0"/>
          <a:chOff x="0" y="0"/>
          <a:chExt cx="0" cy="0"/>
        </a:xfrm>
      </p:grpSpPr>
      <p:pic>
        <p:nvPicPr>
          <p:cNvPr id="618" name="Google Shape;618;p43"/>
          <p:cNvPicPr preferRelativeResize="0"/>
          <p:nvPr/>
        </p:nvPicPr>
        <p:blipFill>
          <a:blip r:embed="rId3">
            <a:alphaModFix/>
          </a:blip>
          <a:stretch>
            <a:fillRect/>
          </a:stretch>
        </p:blipFill>
        <p:spPr>
          <a:xfrm>
            <a:off x="1346200" y="152400"/>
            <a:ext cx="6451600" cy="48387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 name="Shape 622"/>
        <p:cNvGrpSpPr/>
        <p:nvPr/>
      </p:nvGrpSpPr>
      <p:grpSpPr>
        <a:xfrm>
          <a:off x="0" y="0"/>
          <a:ext cx="0" cy="0"/>
          <a:chOff x="0" y="0"/>
          <a:chExt cx="0" cy="0"/>
        </a:xfrm>
      </p:grpSpPr>
      <p:grpSp>
        <p:nvGrpSpPr>
          <p:cNvPr id="623" name="Google Shape;623;p44"/>
          <p:cNvGrpSpPr/>
          <p:nvPr/>
        </p:nvGrpSpPr>
        <p:grpSpPr>
          <a:xfrm>
            <a:off x="5814155" y="926578"/>
            <a:ext cx="2609836" cy="3458635"/>
            <a:chOff x="5518290" y="758288"/>
            <a:chExt cx="2736825" cy="3626925"/>
          </a:xfrm>
        </p:grpSpPr>
        <p:sp>
          <p:nvSpPr>
            <p:cNvPr id="624" name="Google Shape;624;p44"/>
            <p:cNvSpPr/>
            <p:nvPr/>
          </p:nvSpPr>
          <p:spPr>
            <a:xfrm>
              <a:off x="5545763" y="1677406"/>
              <a:ext cx="2683394" cy="2683292"/>
            </a:xfrm>
            <a:custGeom>
              <a:rect b="b" l="l" r="r" t="t"/>
              <a:pathLst>
                <a:path extrusionOk="0" h="40730" w="40730">
                  <a:moveTo>
                    <a:pt x="1" y="1"/>
                  </a:moveTo>
                  <a:lnTo>
                    <a:pt x="1" y="40729"/>
                  </a:lnTo>
                  <a:lnTo>
                    <a:pt x="407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4"/>
            <p:cNvSpPr/>
            <p:nvPr/>
          </p:nvSpPr>
          <p:spPr>
            <a:xfrm>
              <a:off x="5521321" y="1652964"/>
              <a:ext cx="2733794" cy="2732175"/>
            </a:xfrm>
            <a:custGeom>
              <a:rect b="b" l="l" r="r" t="t"/>
              <a:pathLst>
                <a:path extrusionOk="0" h="41472" w="41495">
                  <a:moveTo>
                    <a:pt x="40231" y="731"/>
                  </a:moveTo>
                  <a:lnTo>
                    <a:pt x="731" y="40231"/>
                  </a:lnTo>
                  <a:lnTo>
                    <a:pt x="731" y="731"/>
                  </a:lnTo>
                  <a:close/>
                  <a:moveTo>
                    <a:pt x="372" y="1"/>
                  </a:moveTo>
                  <a:cubicBezTo>
                    <a:pt x="163" y="1"/>
                    <a:pt x="1" y="163"/>
                    <a:pt x="1" y="372"/>
                  </a:cubicBezTo>
                  <a:lnTo>
                    <a:pt x="1" y="41100"/>
                  </a:lnTo>
                  <a:cubicBezTo>
                    <a:pt x="1" y="41251"/>
                    <a:pt x="93" y="41379"/>
                    <a:pt x="233" y="41437"/>
                  </a:cubicBezTo>
                  <a:cubicBezTo>
                    <a:pt x="267" y="41460"/>
                    <a:pt x="314" y="41471"/>
                    <a:pt x="372" y="41471"/>
                  </a:cubicBezTo>
                  <a:cubicBezTo>
                    <a:pt x="464" y="41471"/>
                    <a:pt x="557" y="41425"/>
                    <a:pt x="626" y="41355"/>
                  </a:cubicBezTo>
                  <a:lnTo>
                    <a:pt x="41355" y="627"/>
                  </a:lnTo>
                  <a:cubicBezTo>
                    <a:pt x="41460" y="522"/>
                    <a:pt x="41494" y="360"/>
                    <a:pt x="41436" y="233"/>
                  </a:cubicBezTo>
                  <a:cubicBezTo>
                    <a:pt x="41378" y="94"/>
                    <a:pt x="41251" y="1"/>
                    <a:pt x="41100" y="1"/>
                  </a:cubicBezTo>
                  <a:close/>
                </a:path>
              </a:pathLst>
            </a:custGeom>
            <a:solidFill>
              <a:srgbClr val="111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4"/>
            <p:cNvSpPr/>
            <p:nvPr/>
          </p:nvSpPr>
          <p:spPr>
            <a:xfrm>
              <a:off x="5544972" y="1676681"/>
              <a:ext cx="447474" cy="2684017"/>
            </a:xfrm>
            <a:custGeom>
              <a:rect b="b" l="l" r="r" t="t"/>
              <a:pathLst>
                <a:path extrusionOk="0" h="40741" w="6792">
                  <a:moveTo>
                    <a:pt x="1" y="0"/>
                  </a:moveTo>
                  <a:lnTo>
                    <a:pt x="1" y="40740"/>
                  </a:lnTo>
                  <a:lnTo>
                    <a:pt x="6791" y="40740"/>
                  </a:lnTo>
                  <a:lnTo>
                    <a:pt x="6791" y="680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4"/>
            <p:cNvSpPr/>
            <p:nvPr/>
          </p:nvSpPr>
          <p:spPr>
            <a:xfrm>
              <a:off x="5521321" y="1653227"/>
              <a:ext cx="495502" cy="2731912"/>
            </a:xfrm>
            <a:custGeom>
              <a:rect b="b" l="l" r="r" t="t"/>
              <a:pathLst>
                <a:path extrusionOk="0" h="41468" w="7521">
                  <a:moveTo>
                    <a:pt x="719" y="1237"/>
                  </a:moveTo>
                  <a:lnTo>
                    <a:pt x="6791" y="7308"/>
                  </a:lnTo>
                  <a:lnTo>
                    <a:pt x="6791" y="40737"/>
                  </a:lnTo>
                  <a:lnTo>
                    <a:pt x="719" y="40737"/>
                  </a:lnTo>
                  <a:lnTo>
                    <a:pt x="719" y="1237"/>
                  </a:lnTo>
                  <a:close/>
                  <a:moveTo>
                    <a:pt x="372" y="1"/>
                  </a:moveTo>
                  <a:cubicBezTo>
                    <a:pt x="322" y="1"/>
                    <a:pt x="271" y="11"/>
                    <a:pt x="221" y="32"/>
                  </a:cubicBezTo>
                  <a:cubicBezTo>
                    <a:pt x="93" y="78"/>
                    <a:pt x="1" y="217"/>
                    <a:pt x="1" y="356"/>
                  </a:cubicBezTo>
                  <a:lnTo>
                    <a:pt x="1" y="41096"/>
                  </a:lnTo>
                  <a:cubicBezTo>
                    <a:pt x="1" y="41305"/>
                    <a:pt x="163" y="41467"/>
                    <a:pt x="360" y="41467"/>
                  </a:cubicBezTo>
                  <a:lnTo>
                    <a:pt x="7150" y="41467"/>
                  </a:lnTo>
                  <a:cubicBezTo>
                    <a:pt x="7359" y="41467"/>
                    <a:pt x="7521" y="41305"/>
                    <a:pt x="7521" y="41096"/>
                  </a:cubicBezTo>
                  <a:lnTo>
                    <a:pt x="7521" y="7158"/>
                  </a:lnTo>
                  <a:cubicBezTo>
                    <a:pt x="7521" y="7054"/>
                    <a:pt x="7474" y="6961"/>
                    <a:pt x="7417" y="6903"/>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4"/>
            <p:cNvSpPr/>
            <p:nvPr/>
          </p:nvSpPr>
          <p:spPr>
            <a:xfrm>
              <a:off x="5992378" y="2124744"/>
              <a:ext cx="2236777" cy="2235967"/>
            </a:xfrm>
            <a:custGeom>
              <a:rect b="b" l="l" r="r" t="t"/>
              <a:pathLst>
                <a:path extrusionOk="0" h="33940" w="33951">
                  <a:moveTo>
                    <a:pt x="0" y="1"/>
                  </a:moveTo>
                  <a:lnTo>
                    <a:pt x="0" y="33939"/>
                  </a:lnTo>
                  <a:lnTo>
                    <a:pt x="6790" y="33939"/>
                  </a:lnTo>
                  <a:lnTo>
                    <a:pt x="33950" y="6791"/>
                  </a:lnTo>
                  <a:lnTo>
                    <a:pt x="339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4"/>
            <p:cNvSpPr/>
            <p:nvPr/>
          </p:nvSpPr>
          <p:spPr>
            <a:xfrm>
              <a:off x="5968660" y="2100368"/>
              <a:ext cx="2284146" cy="2284784"/>
            </a:xfrm>
            <a:custGeom>
              <a:rect b="b" l="l" r="r" t="t"/>
              <a:pathLst>
                <a:path extrusionOk="0" h="34681" w="34670">
                  <a:moveTo>
                    <a:pt x="33951" y="730"/>
                  </a:moveTo>
                  <a:lnTo>
                    <a:pt x="33951" y="7010"/>
                  </a:lnTo>
                  <a:lnTo>
                    <a:pt x="6999" y="33950"/>
                  </a:lnTo>
                  <a:lnTo>
                    <a:pt x="731" y="33950"/>
                  </a:lnTo>
                  <a:lnTo>
                    <a:pt x="731" y="730"/>
                  </a:lnTo>
                  <a:close/>
                  <a:moveTo>
                    <a:pt x="360" y="0"/>
                  </a:moveTo>
                  <a:cubicBezTo>
                    <a:pt x="163" y="0"/>
                    <a:pt x="1" y="162"/>
                    <a:pt x="1" y="371"/>
                  </a:cubicBezTo>
                  <a:lnTo>
                    <a:pt x="1" y="34309"/>
                  </a:lnTo>
                  <a:cubicBezTo>
                    <a:pt x="1" y="34518"/>
                    <a:pt x="163" y="34680"/>
                    <a:pt x="360" y="34680"/>
                  </a:cubicBezTo>
                  <a:lnTo>
                    <a:pt x="7150" y="34680"/>
                  </a:lnTo>
                  <a:cubicBezTo>
                    <a:pt x="7254" y="34680"/>
                    <a:pt x="7347" y="34634"/>
                    <a:pt x="7405" y="34564"/>
                  </a:cubicBezTo>
                  <a:lnTo>
                    <a:pt x="34565" y="7416"/>
                  </a:lnTo>
                  <a:cubicBezTo>
                    <a:pt x="34635" y="7346"/>
                    <a:pt x="34670" y="7254"/>
                    <a:pt x="34670" y="7161"/>
                  </a:cubicBezTo>
                  <a:lnTo>
                    <a:pt x="34670" y="371"/>
                  </a:lnTo>
                  <a:cubicBezTo>
                    <a:pt x="34670" y="162"/>
                    <a:pt x="34507" y="0"/>
                    <a:pt x="34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4"/>
            <p:cNvSpPr/>
            <p:nvPr/>
          </p:nvSpPr>
          <p:spPr>
            <a:xfrm>
              <a:off x="6439718" y="2572082"/>
              <a:ext cx="1789435" cy="1788642"/>
            </a:xfrm>
            <a:custGeom>
              <a:rect b="b" l="l" r="r" t="t"/>
              <a:pathLst>
                <a:path extrusionOk="0" h="27150" w="27161">
                  <a:moveTo>
                    <a:pt x="0" y="1"/>
                  </a:moveTo>
                  <a:lnTo>
                    <a:pt x="0" y="27149"/>
                  </a:lnTo>
                  <a:lnTo>
                    <a:pt x="13580" y="27149"/>
                  </a:lnTo>
                  <a:lnTo>
                    <a:pt x="27160" y="13569"/>
                  </a:lnTo>
                  <a:lnTo>
                    <a:pt x="271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4"/>
            <p:cNvSpPr/>
            <p:nvPr/>
          </p:nvSpPr>
          <p:spPr>
            <a:xfrm>
              <a:off x="6416000" y="2547706"/>
              <a:ext cx="1836804" cy="1837459"/>
            </a:xfrm>
            <a:custGeom>
              <a:rect b="b" l="l" r="r" t="t"/>
              <a:pathLst>
                <a:path extrusionOk="0" h="27891" w="27880">
                  <a:moveTo>
                    <a:pt x="27161" y="730"/>
                  </a:moveTo>
                  <a:lnTo>
                    <a:pt x="27161" y="13789"/>
                  </a:lnTo>
                  <a:lnTo>
                    <a:pt x="13790" y="27160"/>
                  </a:lnTo>
                  <a:lnTo>
                    <a:pt x="731" y="27160"/>
                  </a:lnTo>
                  <a:lnTo>
                    <a:pt x="731" y="730"/>
                  </a:lnTo>
                  <a:close/>
                  <a:moveTo>
                    <a:pt x="360" y="0"/>
                  </a:moveTo>
                  <a:cubicBezTo>
                    <a:pt x="163" y="0"/>
                    <a:pt x="1" y="162"/>
                    <a:pt x="1" y="371"/>
                  </a:cubicBezTo>
                  <a:lnTo>
                    <a:pt x="1" y="27519"/>
                  </a:lnTo>
                  <a:cubicBezTo>
                    <a:pt x="1" y="27728"/>
                    <a:pt x="163" y="27890"/>
                    <a:pt x="360" y="27890"/>
                  </a:cubicBezTo>
                  <a:lnTo>
                    <a:pt x="13940" y="27890"/>
                  </a:lnTo>
                  <a:cubicBezTo>
                    <a:pt x="14044" y="27890"/>
                    <a:pt x="14126" y="27844"/>
                    <a:pt x="14195" y="27774"/>
                  </a:cubicBezTo>
                  <a:lnTo>
                    <a:pt x="27775" y="14206"/>
                  </a:lnTo>
                  <a:cubicBezTo>
                    <a:pt x="27845" y="14136"/>
                    <a:pt x="27880" y="14044"/>
                    <a:pt x="27880" y="13939"/>
                  </a:cubicBezTo>
                  <a:lnTo>
                    <a:pt x="27880" y="371"/>
                  </a:lnTo>
                  <a:cubicBezTo>
                    <a:pt x="27880" y="162"/>
                    <a:pt x="27717"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4"/>
            <p:cNvSpPr/>
            <p:nvPr/>
          </p:nvSpPr>
          <p:spPr>
            <a:xfrm>
              <a:off x="6439718" y="1677406"/>
              <a:ext cx="1789435" cy="1788642"/>
            </a:xfrm>
            <a:custGeom>
              <a:rect b="b" l="l" r="r" t="t"/>
              <a:pathLst>
                <a:path extrusionOk="0" h="27150" w="27161">
                  <a:moveTo>
                    <a:pt x="27160" y="1"/>
                  </a:moveTo>
                  <a:lnTo>
                    <a:pt x="0" y="27149"/>
                  </a:lnTo>
                  <a:lnTo>
                    <a:pt x="6790" y="27149"/>
                  </a:lnTo>
                  <a:lnTo>
                    <a:pt x="27160" y="6791"/>
                  </a:lnTo>
                  <a:lnTo>
                    <a:pt x="2716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4"/>
            <p:cNvSpPr/>
            <p:nvPr/>
          </p:nvSpPr>
          <p:spPr>
            <a:xfrm>
              <a:off x="6414485" y="1653425"/>
              <a:ext cx="1838319" cy="1837064"/>
            </a:xfrm>
            <a:custGeom>
              <a:rect b="b" l="l" r="r" t="t"/>
              <a:pathLst>
                <a:path extrusionOk="0" h="27885" w="27903">
                  <a:moveTo>
                    <a:pt x="27184" y="1234"/>
                  </a:moveTo>
                  <a:lnTo>
                    <a:pt x="27184" y="7004"/>
                  </a:lnTo>
                  <a:lnTo>
                    <a:pt x="7023" y="27154"/>
                  </a:lnTo>
                  <a:lnTo>
                    <a:pt x="1264" y="27154"/>
                  </a:lnTo>
                  <a:lnTo>
                    <a:pt x="27184" y="1234"/>
                  </a:lnTo>
                  <a:close/>
                  <a:moveTo>
                    <a:pt x="27545" y="1"/>
                  </a:moveTo>
                  <a:cubicBezTo>
                    <a:pt x="27450" y="1"/>
                    <a:pt x="27359" y="40"/>
                    <a:pt x="27288" y="110"/>
                  </a:cubicBezTo>
                  <a:lnTo>
                    <a:pt x="128" y="27258"/>
                  </a:lnTo>
                  <a:cubicBezTo>
                    <a:pt x="24" y="27363"/>
                    <a:pt x="1" y="27525"/>
                    <a:pt x="47" y="27652"/>
                  </a:cubicBezTo>
                  <a:cubicBezTo>
                    <a:pt x="105" y="27791"/>
                    <a:pt x="244" y="27884"/>
                    <a:pt x="383" y="27884"/>
                  </a:cubicBezTo>
                  <a:lnTo>
                    <a:pt x="7173" y="27884"/>
                  </a:lnTo>
                  <a:cubicBezTo>
                    <a:pt x="7277" y="27884"/>
                    <a:pt x="7370" y="27838"/>
                    <a:pt x="7428" y="27780"/>
                  </a:cubicBezTo>
                  <a:lnTo>
                    <a:pt x="27798" y="7410"/>
                  </a:lnTo>
                  <a:cubicBezTo>
                    <a:pt x="27868" y="7340"/>
                    <a:pt x="27903" y="7248"/>
                    <a:pt x="27903" y="7155"/>
                  </a:cubicBezTo>
                  <a:lnTo>
                    <a:pt x="27903" y="365"/>
                  </a:lnTo>
                  <a:cubicBezTo>
                    <a:pt x="27903" y="214"/>
                    <a:pt x="27821" y="87"/>
                    <a:pt x="27682" y="29"/>
                  </a:cubicBezTo>
                  <a:cubicBezTo>
                    <a:pt x="27637" y="10"/>
                    <a:pt x="27591" y="1"/>
                    <a:pt x="27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4"/>
            <p:cNvSpPr/>
            <p:nvPr/>
          </p:nvSpPr>
          <p:spPr>
            <a:xfrm>
              <a:off x="5992378" y="1230068"/>
              <a:ext cx="2236777" cy="2235967"/>
            </a:xfrm>
            <a:custGeom>
              <a:rect b="b" l="l" r="r" t="t"/>
              <a:pathLst>
                <a:path extrusionOk="0" h="33940" w="33951">
                  <a:moveTo>
                    <a:pt x="33950" y="1"/>
                  </a:moveTo>
                  <a:lnTo>
                    <a:pt x="0" y="33939"/>
                  </a:lnTo>
                  <a:lnTo>
                    <a:pt x="6790" y="33939"/>
                  </a:lnTo>
                  <a:lnTo>
                    <a:pt x="33950" y="6779"/>
                  </a:lnTo>
                  <a:lnTo>
                    <a:pt x="339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4"/>
            <p:cNvSpPr/>
            <p:nvPr/>
          </p:nvSpPr>
          <p:spPr>
            <a:xfrm>
              <a:off x="5966420" y="1205889"/>
              <a:ext cx="2286386" cy="2284587"/>
            </a:xfrm>
            <a:custGeom>
              <a:rect b="b" l="l" r="r" t="t"/>
              <a:pathLst>
                <a:path extrusionOk="0" h="34678" w="34704">
                  <a:moveTo>
                    <a:pt x="33974" y="1237"/>
                  </a:moveTo>
                  <a:lnTo>
                    <a:pt x="33974" y="7007"/>
                  </a:lnTo>
                  <a:lnTo>
                    <a:pt x="7033" y="33947"/>
                  </a:lnTo>
                  <a:lnTo>
                    <a:pt x="1263" y="33947"/>
                  </a:lnTo>
                  <a:lnTo>
                    <a:pt x="33974" y="1237"/>
                  </a:lnTo>
                  <a:close/>
                  <a:moveTo>
                    <a:pt x="34333" y="1"/>
                  </a:moveTo>
                  <a:cubicBezTo>
                    <a:pt x="34243" y="1"/>
                    <a:pt x="34156" y="34"/>
                    <a:pt x="34089" y="101"/>
                  </a:cubicBezTo>
                  <a:lnTo>
                    <a:pt x="139" y="34051"/>
                  </a:lnTo>
                  <a:cubicBezTo>
                    <a:pt x="35" y="34156"/>
                    <a:pt x="0" y="34318"/>
                    <a:pt x="58" y="34445"/>
                  </a:cubicBezTo>
                  <a:cubicBezTo>
                    <a:pt x="116" y="34584"/>
                    <a:pt x="243" y="34677"/>
                    <a:pt x="394" y="34677"/>
                  </a:cubicBezTo>
                  <a:lnTo>
                    <a:pt x="7184" y="34677"/>
                  </a:lnTo>
                  <a:cubicBezTo>
                    <a:pt x="7277" y="34677"/>
                    <a:pt x="7369" y="34631"/>
                    <a:pt x="7439" y="34573"/>
                  </a:cubicBezTo>
                  <a:lnTo>
                    <a:pt x="34599" y="7413"/>
                  </a:lnTo>
                  <a:cubicBezTo>
                    <a:pt x="34669" y="7343"/>
                    <a:pt x="34704" y="7250"/>
                    <a:pt x="34704" y="7146"/>
                  </a:cubicBezTo>
                  <a:lnTo>
                    <a:pt x="34704" y="356"/>
                  </a:lnTo>
                  <a:cubicBezTo>
                    <a:pt x="34704" y="217"/>
                    <a:pt x="34611" y="78"/>
                    <a:pt x="34483" y="32"/>
                  </a:cubicBezTo>
                  <a:cubicBezTo>
                    <a:pt x="34434" y="11"/>
                    <a:pt x="34383" y="1"/>
                    <a:pt x="34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4"/>
            <p:cNvSpPr/>
            <p:nvPr/>
          </p:nvSpPr>
          <p:spPr>
            <a:xfrm>
              <a:off x="5545763" y="3018695"/>
              <a:ext cx="1341368" cy="1342041"/>
            </a:xfrm>
            <a:custGeom>
              <a:rect b="b" l="l" r="r" t="t"/>
              <a:pathLst>
                <a:path extrusionOk="0" h="20371" w="20360">
                  <a:moveTo>
                    <a:pt x="20359" y="0"/>
                  </a:moveTo>
                  <a:cubicBezTo>
                    <a:pt x="9120" y="0"/>
                    <a:pt x="1" y="9119"/>
                    <a:pt x="1" y="20370"/>
                  </a:cubicBezTo>
                  <a:lnTo>
                    <a:pt x="20359" y="20370"/>
                  </a:lnTo>
                  <a:lnTo>
                    <a:pt x="203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4"/>
            <p:cNvSpPr/>
            <p:nvPr/>
          </p:nvSpPr>
          <p:spPr>
            <a:xfrm>
              <a:off x="5521321" y="2995044"/>
              <a:ext cx="1390187" cy="1390134"/>
            </a:xfrm>
            <a:custGeom>
              <a:rect b="b" l="l" r="r" t="t"/>
              <a:pathLst>
                <a:path extrusionOk="0" h="21101" w="21101">
                  <a:moveTo>
                    <a:pt x="20371" y="730"/>
                  </a:moveTo>
                  <a:lnTo>
                    <a:pt x="20371" y="20370"/>
                  </a:lnTo>
                  <a:lnTo>
                    <a:pt x="731" y="20370"/>
                  </a:lnTo>
                  <a:cubicBezTo>
                    <a:pt x="928" y="9629"/>
                    <a:pt x="9630" y="927"/>
                    <a:pt x="20371" y="730"/>
                  </a:cubicBezTo>
                  <a:close/>
                  <a:moveTo>
                    <a:pt x="20730" y="0"/>
                  </a:moveTo>
                  <a:cubicBezTo>
                    <a:pt x="9305" y="0"/>
                    <a:pt x="1" y="9305"/>
                    <a:pt x="1" y="20729"/>
                  </a:cubicBezTo>
                  <a:cubicBezTo>
                    <a:pt x="1" y="20938"/>
                    <a:pt x="163" y="21100"/>
                    <a:pt x="372" y="21100"/>
                  </a:cubicBezTo>
                  <a:lnTo>
                    <a:pt x="20730" y="21100"/>
                  </a:lnTo>
                  <a:cubicBezTo>
                    <a:pt x="20939" y="21100"/>
                    <a:pt x="21101" y="20938"/>
                    <a:pt x="21101" y="20729"/>
                  </a:cubicBezTo>
                  <a:lnTo>
                    <a:pt x="21101" y="359"/>
                  </a:lnTo>
                  <a:cubicBezTo>
                    <a:pt x="21101" y="162"/>
                    <a:pt x="2093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4"/>
            <p:cNvSpPr/>
            <p:nvPr/>
          </p:nvSpPr>
          <p:spPr>
            <a:xfrm>
              <a:off x="6098448" y="3084314"/>
              <a:ext cx="519154" cy="582511"/>
            </a:xfrm>
            <a:custGeom>
              <a:rect b="b" l="l" r="r" t="t"/>
              <a:pathLst>
                <a:path extrusionOk="0" h="8842" w="7880">
                  <a:moveTo>
                    <a:pt x="5678" y="1"/>
                  </a:moveTo>
                  <a:cubicBezTo>
                    <a:pt x="3627" y="673"/>
                    <a:pt x="1716" y="1658"/>
                    <a:pt x="1" y="2898"/>
                  </a:cubicBezTo>
                  <a:lnTo>
                    <a:pt x="4323" y="8842"/>
                  </a:lnTo>
                  <a:lnTo>
                    <a:pt x="7880" y="6779"/>
                  </a:lnTo>
                  <a:lnTo>
                    <a:pt x="5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4"/>
            <p:cNvSpPr/>
            <p:nvPr/>
          </p:nvSpPr>
          <p:spPr>
            <a:xfrm>
              <a:off x="6071766" y="3060399"/>
              <a:ext cx="571794" cy="630076"/>
            </a:xfrm>
            <a:custGeom>
              <a:rect b="b" l="l" r="r" t="t"/>
              <a:pathLst>
                <a:path extrusionOk="0" h="9564" w="8679">
                  <a:moveTo>
                    <a:pt x="5852" y="827"/>
                  </a:moveTo>
                  <a:lnTo>
                    <a:pt x="7856" y="6980"/>
                  </a:lnTo>
                  <a:lnTo>
                    <a:pt x="4820" y="8730"/>
                  </a:lnTo>
                  <a:lnTo>
                    <a:pt x="915" y="3342"/>
                  </a:lnTo>
                  <a:cubicBezTo>
                    <a:pt x="2445" y="2276"/>
                    <a:pt x="4102" y="1430"/>
                    <a:pt x="5852" y="827"/>
                  </a:cubicBezTo>
                  <a:close/>
                  <a:moveTo>
                    <a:pt x="6077" y="0"/>
                  </a:moveTo>
                  <a:cubicBezTo>
                    <a:pt x="6041" y="0"/>
                    <a:pt x="6004" y="5"/>
                    <a:pt x="5967" y="16"/>
                  </a:cubicBezTo>
                  <a:cubicBezTo>
                    <a:pt x="3905" y="688"/>
                    <a:pt x="1958" y="1685"/>
                    <a:pt x="197" y="2971"/>
                  </a:cubicBezTo>
                  <a:cubicBezTo>
                    <a:pt x="35" y="3087"/>
                    <a:pt x="0" y="3319"/>
                    <a:pt x="116" y="3481"/>
                  </a:cubicBezTo>
                  <a:lnTo>
                    <a:pt x="4426" y="9413"/>
                  </a:lnTo>
                  <a:cubicBezTo>
                    <a:pt x="4496" y="9518"/>
                    <a:pt x="4612" y="9564"/>
                    <a:pt x="4728" y="9564"/>
                  </a:cubicBezTo>
                  <a:cubicBezTo>
                    <a:pt x="4786" y="9564"/>
                    <a:pt x="4844" y="9552"/>
                    <a:pt x="4901" y="9518"/>
                  </a:cubicBezTo>
                  <a:lnTo>
                    <a:pt x="8470" y="7455"/>
                  </a:lnTo>
                  <a:cubicBezTo>
                    <a:pt x="8621" y="7374"/>
                    <a:pt x="8679" y="7200"/>
                    <a:pt x="8633" y="7038"/>
                  </a:cubicBezTo>
                  <a:lnTo>
                    <a:pt x="6431" y="260"/>
                  </a:lnTo>
                  <a:cubicBezTo>
                    <a:pt x="6374" y="99"/>
                    <a:pt x="6233" y="0"/>
                    <a:pt x="6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5610657" y="3572103"/>
              <a:ext cx="533648" cy="509252"/>
            </a:xfrm>
            <a:custGeom>
              <a:rect b="b" l="l" r="r" t="t"/>
              <a:pathLst>
                <a:path extrusionOk="0" h="7730" w="8100">
                  <a:moveTo>
                    <a:pt x="2897" y="1"/>
                  </a:moveTo>
                  <a:cubicBezTo>
                    <a:pt x="1657" y="1716"/>
                    <a:pt x="673" y="3628"/>
                    <a:pt x="0" y="5679"/>
                  </a:cubicBezTo>
                  <a:lnTo>
                    <a:pt x="6304" y="7730"/>
                  </a:lnTo>
                  <a:lnTo>
                    <a:pt x="8100" y="3778"/>
                  </a:lnTo>
                  <a:lnTo>
                    <a:pt x="28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5583909" y="3548583"/>
              <a:ext cx="587145" cy="556422"/>
            </a:xfrm>
            <a:custGeom>
              <a:rect b="b" l="l" r="r" t="t"/>
              <a:pathLst>
                <a:path extrusionOk="0" h="8446" w="8912">
                  <a:moveTo>
                    <a:pt x="3384" y="868"/>
                  </a:moveTo>
                  <a:lnTo>
                    <a:pt x="8054" y="4263"/>
                  </a:lnTo>
                  <a:lnTo>
                    <a:pt x="6513" y="7635"/>
                  </a:lnTo>
                  <a:lnTo>
                    <a:pt x="870" y="5804"/>
                  </a:lnTo>
                  <a:cubicBezTo>
                    <a:pt x="1472" y="4054"/>
                    <a:pt x="2318" y="2397"/>
                    <a:pt x="3384" y="868"/>
                  </a:cubicBezTo>
                  <a:close/>
                  <a:moveTo>
                    <a:pt x="3309" y="0"/>
                  </a:moveTo>
                  <a:cubicBezTo>
                    <a:pt x="3196" y="0"/>
                    <a:pt x="3083" y="52"/>
                    <a:pt x="3014" y="149"/>
                  </a:cubicBezTo>
                  <a:cubicBezTo>
                    <a:pt x="1727" y="1911"/>
                    <a:pt x="731" y="3857"/>
                    <a:pt x="59" y="5920"/>
                  </a:cubicBezTo>
                  <a:cubicBezTo>
                    <a:pt x="1" y="6117"/>
                    <a:pt x="105" y="6314"/>
                    <a:pt x="302" y="6383"/>
                  </a:cubicBezTo>
                  <a:lnTo>
                    <a:pt x="6594" y="8423"/>
                  </a:lnTo>
                  <a:cubicBezTo>
                    <a:pt x="6629" y="8434"/>
                    <a:pt x="6664" y="8446"/>
                    <a:pt x="6698" y="8446"/>
                  </a:cubicBezTo>
                  <a:cubicBezTo>
                    <a:pt x="6837" y="8446"/>
                    <a:pt x="6976" y="8365"/>
                    <a:pt x="7034" y="8237"/>
                  </a:cubicBezTo>
                  <a:lnTo>
                    <a:pt x="8842" y="4286"/>
                  </a:lnTo>
                  <a:cubicBezTo>
                    <a:pt x="8911" y="4135"/>
                    <a:pt x="8865" y="3950"/>
                    <a:pt x="8726" y="3846"/>
                  </a:cubicBezTo>
                  <a:lnTo>
                    <a:pt x="3523" y="68"/>
                  </a:lnTo>
                  <a:cubicBezTo>
                    <a:pt x="3459" y="22"/>
                    <a:pt x="3384" y="0"/>
                    <a:pt x="33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5928209" y="3401930"/>
              <a:ext cx="958920" cy="958818"/>
            </a:xfrm>
            <a:custGeom>
              <a:rect b="b" l="l" r="r" t="t"/>
              <a:pathLst>
                <a:path extrusionOk="0" h="14554" w="14555">
                  <a:moveTo>
                    <a:pt x="14554" y="0"/>
                  </a:moveTo>
                  <a:cubicBezTo>
                    <a:pt x="6524" y="0"/>
                    <a:pt x="1" y="6512"/>
                    <a:pt x="1" y="14553"/>
                  </a:cubicBezTo>
                  <a:lnTo>
                    <a:pt x="14554" y="14553"/>
                  </a:lnTo>
                  <a:lnTo>
                    <a:pt x="145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p:cNvSpPr/>
            <p:nvPr/>
          </p:nvSpPr>
          <p:spPr>
            <a:xfrm>
              <a:off x="5904557" y="3378213"/>
              <a:ext cx="1006948" cy="1006976"/>
            </a:xfrm>
            <a:custGeom>
              <a:rect b="b" l="l" r="r" t="t"/>
              <a:pathLst>
                <a:path extrusionOk="0" h="15285" w="15284">
                  <a:moveTo>
                    <a:pt x="14554" y="731"/>
                  </a:moveTo>
                  <a:lnTo>
                    <a:pt x="14554" y="14554"/>
                  </a:lnTo>
                  <a:lnTo>
                    <a:pt x="731" y="14554"/>
                  </a:lnTo>
                  <a:cubicBezTo>
                    <a:pt x="916" y="7011"/>
                    <a:pt x="7011" y="916"/>
                    <a:pt x="14554" y="731"/>
                  </a:cubicBezTo>
                  <a:close/>
                  <a:moveTo>
                    <a:pt x="14913" y="1"/>
                  </a:moveTo>
                  <a:cubicBezTo>
                    <a:pt x="6686" y="1"/>
                    <a:pt x="1" y="6687"/>
                    <a:pt x="1" y="14913"/>
                  </a:cubicBezTo>
                  <a:cubicBezTo>
                    <a:pt x="1" y="15122"/>
                    <a:pt x="163" y="15284"/>
                    <a:pt x="360" y="15284"/>
                  </a:cubicBezTo>
                  <a:lnTo>
                    <a:pt x="14913" y="15284"/>
                  </a:lnTo>
                  <a:cubicBezTo>
                    <a:pt x="15017" y="15284"/>
                    <a:pt x="15110" y="15238"/>
                    <a:pt x="15168" y="15168"/>
                  </a:cubicBezTo>
                  <a:cubicBezTo>
                    <a:pt x="15238" y="15110"/>
                    <a:pt x="15284" y="15018"/>
                    <a:pt x="15284" y="14913"/>
                  </a:cubicBezTo>
                  <a:lnTo>
                    <a:pt x="15284" y="360"/>
                  </a:lnTo>
                  <a:cubicBezTo>
                    <a:pt x="15284" y="163"/>
                    <a:pt x="15122" y="1"/>
                    <a:pt x="14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4"/>
            <p:cNvSpPr/>
            <p:nvPr/>
          </p:nvSpPr>
          <p:spPr>
            <a:xfrm>
              <a:off x="6436621" y="3416424"/>
              <a:ext cx="366504" cy="526776"/>
            </a:xfrm>
            <a:custGeom>
              <a:rect b="b" l="l" r="r" t="t"/>
              <a:pathLst>
                <a:path extrusionOk="0" h="7996" w="5563">
                  <a:moveTo>
                    <a:pt x="4311" y="0"/>
                  </a:moveTo>
                  <a:cubicBezTo>
                    <a:pt x="2782" y="267"/>
                    <a:pt x="1333" y="777"/>
                    <a:pt x="1" y="1483"/>
                  </a:cubicBezTo>
                  <a:lnTo>
                    <a:pt x="3477" y="7995"/>
                  </a:lnTo>
                  <a:lnTo>
                    <a:pt x="5563" y="7057"/>
                  </a:lnTo>
                  <a:lnTo>
                    <a:pt x="4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6409939" y="3392377"/>
              <a:ext cx="418354" cy="575264"/>
            </a:xfrm>
            <a:custGeom>
              <a:rect b="b" l="l" r="r" t="t"/>
              <a:pathLst>
                <a:path extrusionOk="0" h="8732" w="6350">
                  <a:moveTo>
                    <a:pt x="4426" y="794"/>
                  </a:moveTo>
                  <a:lnTo>
                    <a:pt x="5562" y="7213"/>
                  </a:lnTo>
                  <a:lnTo>
                    <a:pt x="4033" y="7897"/>
                  </a:lnTo>
                  <a:lnTo>
                    <a:pt x="904" y="1999"/>
                  </a:lnTo>
                  <a:cubicBezTo>
                    <a:pt x="2016" y="1443"/>
                    <a:pt x="3198" y="1037"/>
                    <a:pt x="4426" y="794"/>
                  </a:cubicBezTo>
                  <a:close/>
                  <a:moveTo>
                    <a:pt x="4719" y="1"/>
                  </a:moveTo>
                  <a:cubicBezTo>
                    <a:pt x="4699" y="1"/>
                    <a:pt x="4679" y="2"/>
                    <a:pt x="4658" y="6"/>
                  </a:cubicBezTo>
                  <a:cubicBezTo>
                    <a:pt x="3117" y="284"/>
                    <a:pt x="1622" y="794"/>
                    <a:pt x="244" y="1524"/>
                  </a:cubicBezTo>
                  <a:cubicBezTo>
                    <a:pt x="70" y="1617"/>
                    <a:pt x="0" y="1837"/>
                    <a:pt x="93" y="2022"/>
                  </a:cubicBezTo>
                  <a:lnTo>
                    <a:pt x="3557" y="8534"/>
                  </a:lnTo>
                  <a:cubicBezTo>
                    <a:pt x="3627" y="8662"/>
                    <a:pt x="3743" y="8731"/>
                    <a:pt x="3882" y="8731"/>
                  </a:cubicBezTo>
                  <a:cubicBezTo>
                    <a:pt x="3928" y="8731"/>
                    <a:pt x="3975" y="8720"/>
                    <a:pt x="4021" y="8696"/>
                  </a:cubicBezTo>
                  <a:lnTo>
                    <a:pt x="6107" y="7758"/>
                  </a:lnTo>
                  <a:cubicBezTo>
                    <a:pt x="6257" y="7688"/>
                    <a:pt x="6350" y="7526"/>
                    <a:pt x="6315" y="7364"/>
                  </a:cubicBezTo>
                  <a:lnTo>
                    <a:pt x="5075" y="307"/>
                  </a:lnTo>
                  <a:cubicBezTo>
                    <a:pt x="5044" y="131"/>
                    <a:pt x="4892" y="1"/>
                    <a:pt x="47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6025187" y="3695039"/>
              <a:ext cx="465723" cy="437443"/>
            </a:xfrm>
            <a:custGeom>
              <a:rect b="b" l="l" r="r" t="t"/>
              <a:pathLst>
                <a:path extrusionOk="0" h="6640" w="7069">
                  <a:moveTo>
                    <a:pt x="2619" y="1"/>
                  </a:moveTo>
                  <a:cubicBezTo>
                    <a:pt x="1565" y="1090"/>
                    <a:pt x="672" y="2341"/>
                    <a:pt x="0" y="3732"/>
                  </a:cubicBezTo>
                  <a:lnTo>
                    <a:pt x="5979" y="6640"/>
                  </a:lnTo>
                  <a:lnTo>
                    <a:pt x="7068" y="4299"/>
                  </a:lnTo>
                  <a:lnTo>
                    <a:pt x="2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6000745" y="3670992"/>
              <a:ext cx="516124" cy="485931"/>
            </a:xfrm>
            <a:custGeom>
              <a:rect b="b" l="l" r="r" t="t"/>
              <a:pathLst>
                <a:path extrusionOk="0" h="7376" w="7834">
                  <a:moveTo>
                    <a:pt x="3002" y="875"/>
                  </a:moveTo>
                  <a:lnTo>
                    <a:pt x="6999" y="4745"/>
                  </a:lnTo>
                  <a:lnTo>
                    <a:pt x="6176" y="6518"/>
                  </a:lnTo>
                  <a:lnTo>
                    <a:pt x="858" y="3923"/>
                  </a:lnTo>
                  <a:cubicBezTo>
                    <a:pt x="1437" y="2822"/>
                    <a:pt x="2156" y="1802"/>
                    <a:pt x="3002" y="875"/>
                  </a:cubicBezTo>
                  <a:close/>
                  <a:moveTo>
                    <a:pt x="2990" y="0"/>
                  </a:moveTo>
                  <a:cubicBezTo>
                    <a:pt x="2893" y="0"/>
                    <a:pt x="2796" y="38"/>
                    <a:pt x="2723" y="111"/>
                  </a:cubicBezTo>
                  <a:cubicBezTo>
                    <a:pt x="1634" y="1235"/>
                    <a:pt x="730" y="2521"/>
                    <a:pt x="47" y="3934"/>
                  </a:cubicBezTo>
                  <a:cubicBezTo>
                    <a:pt x="1" y="4015"/>
                    <a:pt x="1" y="4120"/>
                    <a:pt x="24" y="4212"/>
                  </a:cubicBezTo>
                  <a:cubicBezTo>
                    <a:pt x="58" y="4305"/>
                    <a:pt x="128" y="4375"/>
                    <a:pt x="209" y="4421"/>
                  </a:cubicBezTo>
                  <a:lnTo>
                    <a:pt x="6200" y="7329"/>
                  </a:lnTo>
                  <a:cubicBezTo>
                    <a:pt x="6246" y="7364"/>
                    <a:pt x="6304" y="7376"/>
                    <a:pt x="6350" y="7376"/>
                  </a:cubicBezTo>
                  <a:cubicBezTo>
                    <a:pt x="6397" y="7376"/>
                    <a:pt x="6443" y="7364"/>
                    <a:pt x="6478" y="7353"/>
                  </a:cubicBezTo>
                  <a:cubicBezTo>
                    <a:pt x="6570" y="7318"/>
                    <a:pt x="6640" y="7248"/>
                    <a:pt x="6686" y="7156"/>
                  </a:cubicBezTo>
                  <a:lnTo>
                    <a:pt x="7764" y="4815"/>
                  </a:lnTo>
                  <a:cubicBezTo>
                    <a:pt x="7833" y="4676"/>
                    <a:pt x="7799" y="4502"/>
                    <a:pt x="7694" y="4398"/>
                  </a:cubicBezTo>
                  <a:lnTo>
                    <a:pt x="3233" y="99"/>
                  </a:lnTo>
                  <a:cubicBezTo>
                    <a:pt x="3167" y="32"/>
                    <a:pt x="3079" y="0"/>
                    <a:pt x="29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5928209" y="4227101"/>
              <a:ext cx="474156" cy="133671"/>
            </a:xfrm>
            <a:custGeom>
              <a:rect b="b" l="l" r="r" t="t"/>
              <a:pathLst>
                <a:path extrusionOk="0" h="2029" w="7197">
                  <a:moveTo>
                    <a:pt x="140" y="1"/>
                  </a:moveTo>
                  <a:cubicBezTo>
                    <a:pt x="47" y="673"/>
                    <a:pt x="1" y="1345"/>
                    <a:pt x="1" y="2028"/>
                  </a:cubicBezTo>
                  <a:lnTo>
                    <a:pt x="7196" y="2028"/>
                  </a:lnTo>
                  <a:lnTo>
                    <a:pt x="6872" y="951"/>
                  </a:lnTo>
                  <a:lnTo>
                    <a:pt x="1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5904557" y="4203713"/>
              <a:ext cx="522975" cy="181499"/>
            </a:xfrm>
            <a:custGeom>
              <a:rect b="b" l="l" r="r" t="t"/>
              <a:pathLst>
                <a:path extrusionOk="0" h="2755" w="7938">
                  <a:moveTo>
                    <a:pt x="812" y="773"/>
                  </a:moveTo>
                  <a:lnTo>
                    <a:pt x="6941" y="1630"/>
                  </a:lnTo>
                  <a:lnTo>
                    <a:pt x="7069" y="2024"/>
                  </a:lnTo>
                  <a:lnTo>
                    <a:pt x="731" y="2024"/>
                  </a:lnTo>
                  <a:cubicBezTo>
                    <a:pt x="742" y="1607"/>
                    <a:pt x="765" y="1190"/>
                    <a:pt x="812" y="773"/>
                  </a:cubicBezTo>
                  <a:close/>
                  <a:moveTo>
                    <a:pt x="491" y="1"/>
                  </a:moveTo>
                  <a:cubicBezTo>
                    <a:pt x="413" y="1"/>
                    <a:pt x="342" y="32"/>
                    <a:pt x="279" y="78"/>
                  </a:cubicBezTo>
                  <a:cubicBezTo>
                    <a:pt x="209" y="136"/>
                    <a:pt x="151" y="217"/>
                    <a:pt x="140" y="309"/>
                  </a:cubicBezTo>
                  <a:cubicBezTo>
                    <a:pt x="47" y="1005"/>
                    <a:pt x="1" y="1700"/>
                    <a:pt x="1" y="2383"/>
                  </a:cubicBezTo>
                  <a:cubicBezTo>
                    <a:pt x="1" y="2592"/>
                    <a:pt x="163" y="2754"/>
                    <a:pt x="360" y="2754"/>
                  </a:cubicBezTo>
                  <a:lnTo>
                    <a:pt x="7555" y="2754"/>
                  </a:lnTo>
                  <a:cubicBezTo>
                    <a:pt x="7671" y="2754"/>
                    <a:pt x="7775" y="2696"/>
                    <a:pt x="7845" y="2604"/>
                  </a:cubicBezTo>
                  <a:cubicBezTo>
                    <a:pt x="7915" y="2511"/>
                    <a:pt x="7938" y="2395"/>
                    <a:pt x="7903" y="2279"/>
                  </a:cubicBezTo>
                  <a:lnTo>
                    <a:pt x="7579" y="1202"/>
                  </a:lnTo>
                  <a:cubicBezTo>
                    <a:pt x="7532" y="1063"/>
                    <a:pt x="7416" y="970"/>
                    <a:pt x="7277" y="947"/>
                  </a:cubicBezTo>
                  <a:lnTo>
                    <a:pt x="557" y="8"/>
                  </a:lnTo>
                  <a:cubicBezTo>
                    <a:pt x="534" y="3"/>
                    <a:pt x="513" y="1"/>
                    <a:pt x="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4"/>
            <p:cNvSpPr/>
            <p:nvPr/>
          </p:nvSpPr>
          <p:spPr>
            <a:xfrm>
              <a:off x="6887057" y="3018695"/>
              <a:ext cx="1342092" cy="1342041"/>
            </a:xfrm>
            <a:custGeom>
              <a:rect b="b" l="l" r="r" t="t"/>
              <a:pathLst>
                <a:path extrusionOk="0" h="20371" w="20371">
                  <a:moveTo>
                    <a:pt x="0" y="0"/>
                  </a:moveTo>
                  <a:lnTo>
                    <a:pt x="0" y="20370"/>
                  </a:lnTo>
                  <a:lnTo>
                    <a:pt x="203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4"/>
            <p:cNvSpPr/>
            <p:nvPr/>
          </p:nvSpPr>
          <p:spPr>
            <a:xfrm>
              <a:off x="6863340" y="2995044"/>
              <a:ext cx="1391768" cy="1390134"/>
            </a:xfrm>
            <a:custGeom>
              <a:rect b="b" l="l" r="r" t="t"/>
              <a:pathLst>
                <a:path extrusionOk="0" h="21101" w="21125">
                  <a:moveTo>
                    <a:pt x="19861" y="730"/>
                  </a:moveTo>
                  <a:lnTo>
                    <a:pt x="731" y="19860"/>
                  </a:lnTo>
                  <a:lnTo>
                    <a:pt x="731" y="730"/>
                  </a:lnTo>
                  <a:close/>
                  <a:moveTo>
                    <a:pt x="360" y="0"/>
                  </a:moveTo>
                  <a:cubicBezTo>
                    <a:pt x="163" y="0"/>
                    <a:pt x="1" y="162"/>
                    <a:pt x="1" y="371"/>
                  </a:cubicBezTo>
                  <a:lnTo>
                    <a:pt x="1" y="20729"/>
                  </a:lnTo>
                  <a:cubicBezTo>
                    <a:pt x="1" y="20880"/>
                    <a:pt x="94" y="21008"/>
                    <a:pt x="221" y="21066"/>
                  </a:cubicBezTo>
                  <a:cubicBezTo>
                    <a:pt x="267" y="21089"/>
                    <a:pt x="314" y="21100"/>
                    <a:pt x="360" y="21100"/>
                  </a:cubicBezTo>
                  <a:cubicBezTo>
                    <a:pt x="453" y="21100"/>
                    <a:pt x="546" y="21054"/>
                    <a:pt x="615" y="20984"/>
                  </a:cubicBezTo>
                  <a:lnTo>
                    <a:pt x="20985" y="626"/>
                  </a:lnTo>
                  <a:cubicBezTo>
                    <a:pt x="21090" y="522"/>
                    <a:pt x="21124" y="359"/>
                    <a:pt x="21066" y="232"/>
                  </a:cubicBezTo>
                  <a:cubicBezTo>
                    <a:pt x="21008" y="93"/>
                    <a:pt x="20881"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a:off x="6887057" y="3018695"/>
              <a:ext cx="1342092" cy="1342041"/>
            </a:xfrm>
            <a:custGeom>
              <a:rect b="b" l="l" r="r" t="t"/>
              <a:pathLst>
                <a:path extrusionOk="0" h="20371" w="20371">
                  <a:moveTo>
                    <a:pt x="20370" y="0"/>
                  </a:moveTo>
                  <a:lnTo>
                    <a:pt x="0" y="20370"/>
                  </a:lnTo>
                  <a:lnTo>
                    <a:pt x="20370" y="20370"/>
                  </a:lnTo>
                  <a:lnTo>
                    <a:pt x="20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a:off x="6861825" y="2995241"/>
              <a:ext cx="1390977" cy="1389936"/>
            </a:xfrm>
            <a:custGeom>
              <a:rect b="b" l="l" r="r" t="t"/>
              <a:pathLst>
                <a:path extrusionOk="0" h="21098" w="21113">
                  <a:moveTo>
                    <a:pt x="20394" y="1237"/>
                  </a:moveTo>
                  <a:lnTo>
                    <a:pt x="20394" y="20367"/>
                  </a:lnTo>
                  <a:lnTo>
                    <a:pt x="1264" y="20367"/>
                  </a:lnTo>
                  <a:lnTo>
                    <a:pt x="20394" y="1237"/>
                  </a:lnTo>
                  <a:close/>
                  <a:moveTo>
                    <a:pt x="20742" y="1"/>
                  </a:moveTo>
                  <a:cubicBezTo>
                    <a:pt x="20652" y="1"/>
                    <a:pt x="20565" y="34"/>
                    <a:pt x="20498" y="101"/>
                  </a:cubicBezTo>
                  <a:lnTo>
                    <a:pt x="128" y="20472"/>
                  </a:lnTo>
                  <a:cubicBezTo>
                    <a:pt x="24" y="20576"/>
                    <a:pt x="1" y="20738"/>
                    <a:pt x="47" y="20866"/>
                  </a:cubicBezTo>
                  <a:cubicBezTo>
                    <a:pt x="105" y="21005"/>
                    <a:pt x="244" y="21097"/>
                    <a:pt x="383" y="21097"/>
                  </a:cubicBezTo>
                  <a:lnTo>
                    <a:pt x="20753" y="21097"/>
                  </a:lnTo>
                  <a:cubicBezTo>
                    <a:pt x="20950" y="21097"/>
                    <a:pt x="21113" y="20935"/>
                    <a:pt x="21113" y="20726"/>
                  </a:cubicBezTo>
                  <a:lnTo>
                    <a:pt x="21113" y="356"/>
                  </a:lnTo>
                  <a:cubicBezTo>
                    <a:pt x="21113" y="217"/>
                    <a:pt x="21031" y="78"/>
                    <a:pt x="20892" y="32"/>
                  </a:cubicBezTo>
                  <a:cubicBezTo>
                    <a:pt x="20843" y="11"/>
                    <a:pt x="20792" y="1"/>
                    <a:pt x="207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4"/>
            <p:cNvSpPr/>
            <p:nvPr/>
          </p:nvSpPr>
          <p:spPr>
            <a:xfrm>
              <a:off x="7270228" y="3401930"/>
              <a:ext cx="576472" cy="576384"/>
            </a:xfrm>
            <a:custGeom>
              <a:rect b="b" l="l" r="r" t="t"/>
              <a:pathLst>
                <a:path extrusionOk="0" h="8749" w="8750">
                  <a:moveTo>
                    <a:pt x="8749" y="0"/>
                  </a:moveTo>
                  <a:lnTo>
                    <a:pt x="1" y="8748"/>
                  </a:lnTo>
                  <a:lnTo>
                    <a:pt x="8749" y="8748"/>
                  </a:lnTo>
                  <a:lnTo>
                    <a:pt x="87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4"/>
            <p:cNvSpPr/>
            <p:nvPr/>
          </p:nvSpPr>
          <p:spPr>
            <a:xfrm>
              <a:off x="7244270" y="3377949"/>
              <a:ext cx="626081" cy="624015"/>
            </a:xfrm>
            <a:custGeom>
              <a:rect b="b" l="l" r="r" t="t"/>
              <a:pathLst>
                <a:path extrusionOk="0" h="9472" w="9503">
                  <a:moveTo>
                    <a:pt x="8772" y="1233"/>
                  </a:moveTo>
                  <a:lnTo>
                    <a:pt x="8772" y="8742"/>
                  </a:lnTo>
                  <a:lnTo>
                    <a:pt x="1264" y="8742"/>
                  </a:lnTo>
                  <a:lnTo>
                    <a:pt x="8772" y="1233"/>
                  </a:lnTo>
                  <a:close/>
                  <a:moveTo>
                    <a:pt x="9138" y="0"/>
                  </a:moveTo>
                  <a:cubicBezTo>
                    <a:pt x="9044" y="0"/>
                    <a:pt x="8947" y="39"/>
                    <a:pt x="8877" y="109"/>
                  </a:cubicBezTo>
                  <a:lnTo>
                    <a:pt x="140" y="8857"/>
                  </a:lnTo>
                  <a:cubicBezTo>
                    <a:pt x="36" y="8962"/>
                    <a:pt x="1" y="9112"/>
                    <a:pt x="59" y="9251"/>
                  </a:cubicBezTo>
                  <a:cubicBezTo>
                    <a:pt x="117" y="9379"/>
                    <a:pt x="244" y="9472"/>
                    <a:pt x="395" y="9472"/>
                  </a:cubicBezTo>
                  <a:lnTo>
                    <a:pt x="9143" y="9472"/>
                  </a:lnTo>
                  <a:cubicBezTo>
                    <a:pt x="9340" y="9472"/>
                    <a:pt x="9502" y="9309"/>
                    <a:pt x="9502" y="9112"/>
                  </a:cubicBezTo>
                  <a:lnTo>
                    <a:pt x="9502" y="364"/>
                  </a:lnTo>
                  <a:cubicBezTo>
                    <a:pt x="9502" y="213"/>
                    <a:pt x="9410" y="86"/>
                    <a:pt x="9271" y="28"/>
                  </a:cubicBezTo>
                  <a:cubicBezTo>
                    <a:pt x="9229" y="9"/>
                    <a:pt x="9184" y="0"/>
                    <a:pt x="9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4"/>
            <p:cNvSpPr/>
            <p:nvPr/>
          </p:nvSpPr>
          <p:spPr>
            <a:xfrm>
              <a:off x="7270228" y="3401930"/>
              <a:ext cx="576472" cy="576384"/>
            </a:xfrm>
            <a:custGeom>
              <a:rect b="b" l="l" r="r" t="t"/>
              <a:pathLst>
                <a:path extrusionOk="0" h="8749" w="8750">
                  <a:moveTo>
                    <a:pt x="1" y="0"/>
                  </a:moveTo>
                  <a:lnTo>
                    <a:pt x="1" y="8748"/>
                  </a:lnTo>
                  <a:lnTo>
                    <a:pt x="87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4"/>
            <p:cNvSpPr/>
            <p:nvPr/>
          </p:nvSpPr>
          <p:spPr>
            <a:xfrm>
              <a:off x="7246576" y="3378213"/>
              <a:ext cx="625291" cy="623752"/>
            </a:xfrm>
            <a:custGeom>
              <a:rect b="b" l="l" r="r" t="t"/>
              <a:pathLst>
                <a:path extrusionOk="0" h="9468" w="9491">
                  <a:moveTo>
                    <a:pt x="8228" y="719"/>
                  </a:moveTo>
                  <a:lnTo>
                    <a:pt x="719" y="8228"/>
                  </a:lnTo>
                  <a:lnTo>
                    <a:pt x="719" y="719"/>
                  </a:lnTo>
                  <a:close/>
                  <a:moveTo>
                    <a:pt x="360" y="1"/>
                  </a:moveTo>
                  <a:cubicBezTo>
                    <a:pt x="163" y="1"/>
                    <a:pt x="1" y="163"/>
                    <a:pt x="1" y="360"/>
                  </a:cubicBezTo>
                  <a:lnTo>
                    <a:pt x="1" y="9108"/>
                  </a:lnTo>
                  <a:cubicBezTo>
                    <a:pt x="1" y="9247"/>
                    <a:pt x="82" y="9386"/>
                    <a:pt x="221" y="9444"/>
                  </a:cubicBezTo>
                  <a:cubicBezTo>
                    <a:pt x="267" y="9456"/>
                    <a:pt x="314" y="9468"/>
                    <a:pt x="360" y="9468"/>
                  </a:cubicBezTo>
                  <a:cubicBezTo>
                    <a:pt x="453" y="9468"/>
                    <a:pt x="545" y="9433"/>
                    <a:pt x="615" y="9363"/>
                  </a:cubicBezTo>
                  <a:lnTo>
                    <a:pt x="9363" y="615"/>
                  </a:lnTo>
                  <a:cubicBezTo>
                    <a:pt x="9467" y="511"/>
                    <a:pt x="9491" y="360"/>
                    <a:pt x="9433" y="221"/>
                  </a:cubicBezTo>
                  <a:cubicBezTo>
                    <a:pt x="9386" y="82"/>
                    <a:pt x="9247" y="1"/>
                    <a:pt x="9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4"/>
            <p:cNvSpPr/>
            <p:nvPr/>
          </p:nvSpPr>
          <p:spPr>
            <a:xfrm>
              <a:off x="7334397" y="2124744"/>
              <a:ext cx="894750" cy="893992"/>
            </a:xfrm>
            <a:custGeom>
              <a:rect b="b" l="l" r="r" t="t"/>
              <a:pathLst>
                <a:path extrusionOk="0" h="13570" w="13581">
                  <a:moveTo>
                    <a:pt x="13580" y="1"/>
                  </a:moveTo>
                  <a:lnTo>
                    <a:pt x="0" y="13569"/>
                  </a:lnTo>
                  <a:lnTo>
                    <a:pt x="13580" y="13569"/>
                  </a:lnTo>
                  <a:lnTo>
                    <a:pt x="13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4"/>
            <p:cNvSpPr/>
            <p:nvPr/>
          </p:nvSpPr>
          <p:spPr>
            <a:xfrm>
              <a:off x="7309164" y="2100763"/>
              <a:ext cx="943635" cy="942413"/>
            </a:xfrm>
            <a:custGeom>
              <a:rect b="b" l="l" r="r" t="t"/>
              <a:pathLst>
                <a:path extrusionOk="0" h="14305" w="14323">
                  <a:moveTo>
                    <a:pt x="13604" y="1234"/>
                  </a:moveTo>
                  <a:lnTo>
                    <a:pt x="13604" y="13574"/>
                  </a:lnTo>
                  <a:lnTo>
                    <a:pt x="1264" y="13574"/>
                  </a:lnTo>
                  <a:lnTo>
                    <a:pt x="13604" y="1234"/>
                  </a:lnTo>
                  <a:close/>
                  <a:moveTo>
                    <a:pt x="13965" y="1"/>
                  </a:moveTo>
                  <a:cubicBezTo>
                    <a:pt x="13870" y="1"/>
                    <a:pt x="13779" y="40"/>
                    <a:pt x="13708" y="110"/>
                  </a:cubicBezTo>
                  <a:lnTo>
                    <a:pt x="128" y="13678"/>
                  </a:lnTo>
                  <a:cubicBezTo>
                    <a:pt x="24" y="13783"/>
                    <a:pt x="1" y="13945"/>
                    <a:pt x="47" y="14072"/>
                  </a:cubicBezTo>
                  <a:cubicBezTo>
                    <a:pt x="105" y="14211"/>
                    <a:pt x="244" y="14304"/>
                    <a:pt x="383" y="14304"/>
                  </a:cubicBezTo>
                  <a:lnTo>
                    <a:pt x="13963" y="14304"/>
                  </a:lnTo>
                  <a:cubicBezTo>
                    <a:pt x="14160" y="14304"/>
                    <a:pt x="14323" y="14142"/>
                    <a:pt x="14323" y="13945"/>
                  </a:cubicBezTo>
                  <a:lnTo>
                    <a:pt x="14323" y="365"/>
                  </a:lnTo>
                  <a:cubicBezTo>
                    <a:pt x="14323" y="214"/>
                    <a:pt x="14241" y="87"/>
                    <a:pt x="14102" y="29"/>
                  </a:cubicBezTo>
                  <a:cubicBezTo>
                    <a:pt x="14057" y="10"/>
                    <a:pt x="14011" y="1"/>
                    <a:pt x="13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4"/>
            <p:cNvSpPr/>
            <p:nvPr/>
          </p:nvSpPr>
          <p:spPr>
            <a:xfrm>
              <a:off x="5542732" y="782730"/>
              <a:ext cx="446617" cy="446666"/>
            </a:xfrm>
            <a:custGeom>
              <a:rect b="b" l="l" r="r" t="t"/>
              <a:pathLst>
                <a:path extrusionOk="0" h="6780" w="6779">
                  <a:moveTo>
                    <a:pt x="0" y="1"/>
                  </a:moveTo>
                  <a:lnTo>
                    <a:pt x="0" y="6779"/>
                  </a:lnTo>
                  <a:lnTo>
                    <a:pt x="67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5518290" y="759078"/>
              <a:ext cx="497018" cy="493968"/>
            </a:xfrm>
            <a:custGeom>
              <a:rect b="b" l="l" r="r" t="t"/>
              <a:pathLst>
                <a:path extrusionOk="0" h="7498" w="7544">
                  <a:moveTo>
                    <a:pt x="6269" y="719"/>
                  </a:moveTo>
                  <a:lnTo>
                    <a:pt x="730" y="6269"/>
                  </a:lnTo>
                  <a:lnTo>
                    <a:pt x="730" y="719"/>
                  </a:lnTo>
                  <a:close/>
                  <a:moveTo>
                    <a:pt x="371" y="0"/>
                  </a:moveTo>
                  <a:cubicBezTo>
                    <a:pt x="163" y="0"/>
                    <a:pt x="0" y="163"/>
                    <a:pt x="0" y="360"/>
                  </a:cubicBezTo>
                  <a:lnTo>
                    <a:pt x="0" y="7138"/>
                  </a:lnTo>
                  <a:cubicBezTo>
                    <a:pt x="0" y="7289"/>
                    <a:pt x="93" y="7416"/>
                    <a:pt x="232" y="7474"/>
                  </a:cubicBezTo>
                  <a:cubicBezTo>
                    <a:pt x="279" y="7497"/>
                    <a:pt x="325" y="7497"/>
                    <a:pt x="371" y="7497"/>
                  </a:cubicBezTo>
                  <a:cubicBezTo>
                    <a:pt x="464" y="7497"/>
                    <a:pt x="557" y="7463"/>
                    <a:pt x="626" y="7393"/>
                  </a:cubicBezTo>
                  <a:lnTo>
                    <a:pt x="7405" y="615"/>
                  </a:lnTo>
                  <a:cubicBezTo>
                    <a:pt x="7509" y="510"/>
                    <a:pt x="7544" y="360"/>
                    <a:pt x="7486" y="221"/>
                  </a:cubicBezTo>
                  <a:cubicBezTo>
                    <a:pt x="7428" y="82"/>
                    <a:pt x="7300"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6436621" y="782730"/>
              <a:ext cx="894750" cy="894716"/>
            </a:xfrm>
            <a:custGeom>
              <a:rect b="b" l="l" r="r" t="t"/>
              <a:pathLst>
                <a:path extrusionOk="0" h="13581" w="13581">
                  <a:moveTo>
                    <a:pt x="13581" y="1"/>
                  </a:moveTo>
                  <a:lnTo>
                    <a:pt x="1" y="13581"/>
                  </a:lnTo>
                  <a:lnTo>
                    <a:pt x="6791" y="13581"/>
                  </a:lnTo>
                  <a:lnTo>
                    <a:pt x="13581" y="6779"/>
                  </a:lnTo>
                  <a:lnTo>
                    <a:pt x="13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4"/>
            <p:cNvSpPr/>
            <p:nvPr/>
          </p:nvSpPr>
          <p:spPr>
            <a:xfrm>
              <a:off x="6410664" y="759078"/>
              <a:ext cx="945150" cy="942018"/>
            </a:xfrm>
            <a:custGeom>
              <a:rect b="b" l="l" r="r" t="t"/>
              <a:pathLst>
                <a:path extrusionOk="0" h="14299" w="14346">
                  <a:moveTo>
                    <a:pt x="13616" y="1229"/>
                  </a:moveTo>
                  <a:lnTo>
                    <a:pt x="13616" y="6987"/>
                  </a:lnTo>
                  <a:lnTo>
                    <a:pt x="7034" y="13569"/>
                  </a:lnTo>
                  <a:lnTo>
                    <a:pt x="1264" y="13569"/>
                  </a:lnTo>
                  <a:lnTo>
                    <a:pt x="13616" y="1229"/>
                  </a:lnTo>
                  <a:close/>
                  <a:moveTo>
                    <a:pt x="13975" y="0"/>
                  </a:moveTo>
                  <a:cubicBezTo>
                    <a:pt x="13871" y="0"/>
                    <a:pt x="13778" y="35"/>
                    <a:pt x="13720" y="105"/>
                  </a:cubicBezTo>
                  <a:lnTo>
                    <a:pt x="140" y="13685"/>
                  </a:lnTo>
                  <a:cubicBezTo>
                    <a:pt x="36" y="13789"/>
                    <a:pt x="1" y="13940"/>
                    <a:pt x="59" y="14079"/>
                  </a:cubicBezTo>
                  <a:cubicBezTo>
                    <a:pt x="117" y="14206"/>
                    <a:pt x="244" y="14299"/>
                    <a:pt x="395" y="14299"/>
                  </a:cubicBezTo>
                  <a:lnTo>
                    <a:pt x="7185" y="14299"/>
                  </a:lnTo>
                  <a:cubicBezTo>
                    <a:pt x="7278" y="14299"/>
                    <a:pt x="7370" y="14264"/>
                    <a:pt x="7440" y="14195"/>
                  </a:cubicBezTo>
                  <a:lnTo>
                    <a:pt x="14230" y="7393"/>
                  </a:lnTo>
                  <a:cubicBezTo>
                    <a:pt x="14299" y="7324"/>
                    <a:pt x="14346" y="7231"/>
                    <a:pt x="14346" y="7138"/>
                  </a:cubicBezTo>
                  <a:lnTo>
                    <a:pt x="14346" y="360"/>
                  </a:lnTo>
                  <a:cubicBezTo>
                    <a:pt x="14346" y="163"/>
                    <a:pt x="14172" y="0"/>
                    <a:pt x="13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4"/>
            <p:cNvSpPr/>
            <p:nvPr/>
          </p:nvSpPr>
          <p:spPr>
            <a:xfrm>
              <a:off x="5542732" y="782730"/>
              <a:ext cx="1341302" cy="894716"/>
            </a:xfrm>
            <a:custGeom>
              <a:rect b="b" l="l" r="r" t="t"/>
              <a:pathLst>
                <a:path extrusionOk="0" h="13581" w="20359">
                  <a:moveTo>
                    <a:pt x="13569" y="1"/>
                  </a:moveTo>
                  <a:lnTo>
                    <a:pt x="0" y="13569"/>
                  </a:lnTo>
                  <a:lnTo>
                    <a:pt x="0" y="13581"/>
                  </a:lnTo>
                  <a:lnTo>
                    <a:pt x="6779" y="13581"/>
                  </a:lnTo>
                  <a:lnTo>
                    <a:pt x="20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4"/>
            <p:cNvSpPr/>
            <p:nvPr/>
          </p:nvSpPr>
          <p:spPr>
            <a:xfrm>
              <a:off x="5518290" y="759078"/>
              <a:ext cx="1390977" cy="942018"/>
            </a:xfrm>
            <a:custGeom>
              <a:rect b="b" l="l" r="r" t="t"/>
              <a:pathLst>
                <a:path extrusionOk="0" h="14299" w="21113">
                  <a:moveTo>
                    <a:pt x="19849" y="719"/>
                  </a:moveTo>
                  <a:lnTo>
                    <a:pt x="6999" y="13569"/>
                  </a:lnTo>
                  <a:lnTo>
                    <a:pt x="1229" y="13569"/>
                  </a:lnTo>
                  <a:lnTo>
                    <a:pt x="14090" y="719"/>
                  </a:lnTo>
                  <a:close/>
                  <a:moveTo>
                    <a:pt x="13940" y="0"/>
                  </a:moveTo>
                  <a:cubicBezTo>
                    <a:pt x="13847" y="0"/>
                    <a:pt x="13754" y="35"/>
                    <a:pt x="13685" y="105"/>
                  </a:cubicBezTo>
                  <a:lnTo>
                    <a:pt x="116" y="13673"/>
                  </a:lnTo>
                  <a:cubicBezTo>
                    <a:pt x="47" y="13743"/>
                    <a:pt x="0" y="13835"/>
                    <a:pt x="0" y="13940"/>
                  </a:cubicBezTo>
                  <a:cubicBezTo>
                    <a:pt x="0" y="14137"/>
                    <a:pt x="163" y="14299"/>
                    <a:pt x="371" y="14299"/>
                  </a:cubicBezTo>
                  <a:lnTo>
                    <a:pt x="7150" y="14299"/>
                  </a:lnTo>
                  <a:cubicBezTo>
                    <a:pt x="7242" y="14299"/>
                    <a:pt x="7335" y="14264"/>
                    <a:pt x="7405" y="14195"/>
                  </a:cubicBezTo>
                  <a:lnTo>
                    <a:pt x="20985" y="615"/>
                  </a:lnTo>
                  <a:cubicBezTo>
                    <a:pt x="21089" y="510"/>
                    <a:pt x="21112" y="360"/>
                    <a:pt x="21066" y="221"/>
                  </a:cubicBezTo>
                  <a:cubicBezTo>
                    <a:pt x="21008" y="82"/>
                    <a:pt x="2086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4"/>
            <p:cNvSpPr/>
            <p:nvPr/>
          </p:nvSpPr>
          <p:spPr>
            <a:xfrm>
              <a:off x="5989281" y="782730"/>
              <a:ext cx="1342092" cy="894716"/>
            </a:xfrm>
            <a:custGeom>
              <a:rect b="b" l="l" r="r" t="t"/>
              <a:pathLst>
                <a:path extrusionOk="0" h="13581" w="20371">
                  <a:moveTo>
                    <a:pt x="13581" y="1"/>
                  </a:moveTo>
                  <a:lnTo>
                    <a:pt x="1" y="13581"/>
                  </a:lnTo>
                  <a:lnTo>
                    <a:pt x="6791" y="13581"/>
                  </a:lnTo>
                  <a:lnTo>
                    <a:pt x="2037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4"/>
            <p:cNvSpPr/>
            <p:nvPr/>
          </p:nvSpPr>
          <p:spPr>
            <a:xfrm>
              <a:off x="5963324" y="759078"/>
              <a:ext cx="1393283" cy="942018"/>
            </a:xfrm>
            <a:custGeom>
              <a:rect b="b" l="l" r="r" t="t"/>
              <a:pathLst>
                <a:path extrusionOk="0" h="14299" w="21148">
                  <a:moveTo>
                    <a:pt x="19884" y="719"/>
                  </a:moveTo>
                  <a:lnTo>
                    <a:pt x="7034" y="13569"/>
                  </a:lnTo>
                  <a:lnTo>
                    <a:pt x="1264" y="13569"/>
                  </a:lnTo>
                  <a:lnTo>
                    <a:pt x="14125" y="719"/>
                  </a:lnTo>
                  <a:close/>
                  <a:moveTo>
                    <a:pt x="13975" y="0"/>
                  </a:moveTo>
                  <a:cubicBezTo>
                    <a:pt x="13871" y="0"/>
                    <a:pt x="13778" y="35"/>
                    <a:pt x="13720" y="105"/>
                  </a:cubicBezTo>
                  <a:lnTo>
                    <a:pt x="140" y="13685"/>
                  </a:lnTo>
                  <a:cubicBezTo>
                    <a:pt x="35" y="13789"/>
                    <a:pt x="1" y="13940"/>
                    <a:pt x="59" y="14079"/>
                  </a:cubicBezTo>
                  <a:cubicBezTo>
                    <a:pt x="117" y="14206"/>
                    <a:pt x="244" y="14299"/>
                    <a:pt x="395" y="14299"/>
                  </a:cubicBezTo>
                  <a:lnTo>
                    <a:pt x="7185" y="14299"/>
                  </a:lnTo>
                  <a:cubicBezTo>
                    <a:pt x="7277" y="14299"/>
                    <a:pt x="7370" y="14264"/>
                    <a:pt x="7440" y="14195"/>
                  </a:cubicBezTo>
                  <a:lnTo>
                    <a:pt x="21020" y="615"/>
                  </a:lnTo>
                  <a:cubicBezTo>
                    <a:pt x="21124" y="510"/>
                    <a:pt x="21147" y="360"/>
                    <a:pt x="21101" y="221"/>
                  </a:cubicBezTo>
                  <a:cubicBezTo>
                    <a:pt x="21043" y="82"/>
                    <a:pt x="20904" y="0"/>
                    <a:pt x="20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4"/>
            <p:cNvSpPr/>
            <p:nvPr/>
          </p:nvSpPr>
          <p:spPr>
            <a:xfrm>
              <a:off x="6883961" y="1229343"/>
              <a:ext cx="447408" cy="448116"/>
            </a:xfrm>
            <a:custGeom>
              <a:rect b="b" l="l" r="r" t="t"/>
              <a:pathLst>
                <a:path extrusionOk="0" h="6802" w="6791">
                  <a:moveTo>
                    <a:pt x="6791" y="0"/>
                  </a:moveTo>
                  <a:lnTo>
                    <a:pt x="1" y="6802"/>
                  </a:lnTo>
                  <a:lnTo>
                    <a:pt x="6791" y="6802"/>
                  </a:lnTo>
                  <a:lnTo>
                    <a:pt x="6791" y="6790"/>
                  </a:lnTo>
                  <a:lnTo>
                    <a:pt x="67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6858003" y="1205362"/>
              <a:ext cx="497083" cy="495747"/>
            </a:xfrm>
            <a:custGeom>
              <a:rect b="b" l="l" r="r" t="t"/>
              <a:pathLst>
                <a:path extrusionOk="0" h="7525" w="7545">
                  <a:moveTo>
                    <a:pt x="6826" y="1245"/>
                  </a:moveTo>
                  <a:lnTo>
                    <a:pt x="6826" y="6795"/>
                  </a:lnTo>
                  <a:lnTo>
                    <a:pt x="1264" y="6795"/>
                  </a:lnTo>
                  <a:lnTo>
                    <a:pt x="6826" y="1245"/>
                  </a:lnTo>
                  <a:close/>
                  <a:moveTo>
                    <a:pt x="7191" y="0"/>
                  </a:moveTo>
                  <a:cubicBezTo>
                    <a:pt x="7097" y="0"/>
                    <a:pt x="7000" y="39"/>
                    <a:pt x="6930" y="109"/>
                  </a:cubicBezTo>
                  <a:lnTo>
                    <a:pt x="140" y="6911"/>
                  </a:lnTo>
                  <a:cubicBezTo>
                    <a:pt x="36" y="7015"/>
                    <a:pt x="1" y="7166"/>
                    <a:pt x="59" y="7305"/>
                  </a:cubicBezTo>
                  <a:cubicBezTo>
                    <a:pt x="117" y="7432"/>
                    <a:pt x="244" y="7525"/>
                    <a:pt x="395" y="7525"/>
                  </a:cubicBezTo>
                  <a:lnTo>
                    <a:pt x="7185" y="7525"/>
                  </a:lnTo>
                  <a:cubicBezTo>
                    <a:pt x="7278" y="7525"/>
                    <a:pt x="7370" y="7479"/>
                    <a:pt x="7440" y="7409"/>
                  </a:cubicBezTo>
                  <a:cubicBezTo>
                    <a:pt x="7509" y="7340"/>
                    <a:pt x="7544" y="7247"/>
                    <a:pt x="7544" y="7154"/>
                  </a:cubicBezTo>
                  <a:lnTo>
                    <a:pt x="7544" y="364"/>
                  </a:lnTo>
                  <a:cubicBezTo>
                    <a:pt x="7544" y="225"/>
                    <a:pt x="7463" y="86"/>
                    <a:pt x="7324" y="28"/>
                  </a:cubicBezTo>
                  <a:cubicBezTo>
                    <a:pt x="7282" y="9"/>
                    <a:pt x="7237" y="0"/>
                    <a:pt x="7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4"/>
            <p:cNvSpPr/>
            <p:nvPr/>
          </p:nvSpPr>
          <p:spPr>
            <a:xfrm>
              <a:off x="5542732" y="782730"/>
              <a:ext cx="893960" cy="893992"/>
            </a:xfrm>
            <a:custGeom>
              <a:rect b="b" l="l" r="r" t="t"/>
              <a:pathLst>
                <a:path extrusionOk="0" h="13570" w="13569">
                  <a:moveTo>
                    <a:pt x="6779" y="1"/>
                  </a:moveTo>
                  <a:lnTo>
                    <a:pt x="0" y="6779"/>
                  </a:lnTo>
                  <a:lnTo>
                    <a:pt x="0" y="13569"/>
                  </a:lnTo>
                  <a:lnTo>
                    <a:pt x="135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5518290" y="759078"/>
              <a:ext cx="944360" cy="941293"/>
            </a:xfrm>
            <a:custGeom>
              <a:rect b="b" l="l" r="r" t="t"/>
              <a:pathLst>
                <a:path extrusionOk="0" h="14288" w="14334">
                  <a:moveTo>
                    <a:pt x="13059" y="719"/>
                  </a:moveTo>
                  <a:lnTo>
                    <a:pt x="730" y="13059"/>
                  </a:lnTo>
                  <a:lnTo>
                    <a:pt x="730" y="7289"/>
                  </a:lnTo>
                  <a:lnTo>
                    <a:pt x="7300" y="719"/>
                  </a:lnTo>
                  <a:close/>
                  <a:moveTo>
                    <a:pt x="7150" y="0"/>
                  </a:moveTo>
                  <a:cubicBezTo>
                    <a:pt x="7057" y="0"/>
                    <a:pt x="6964" y="35"/>
                    <a:pt x="6895" y="105"/>
                  </a:cubicBezTo>
                  <a:lnTo>
                    <a:pt x="116" y="6883"/>
                  </a:lnTo>
                  <a:cubicBezTo>
                    <a:pt x="47" y="6953"/>
                    <a:pt x="0" y="7045"/>
                    <a:pt x="0" y="7138"/>
                  </a:cubicBezTo>
                  <a:lnTo>
                    <a:pt x="0" y="13928"/>
                  </a:lnTo>
                  <a:cubicBezTo>
                    <a:pt x="0" y="14079"/>
                    <a:pt x="93" y="14206"/>
                    <a:pt x="232" y="14264"/>
                  </a:cubicBezTo>
                  <a:cubicBezTo>
                    <a:pt x="279" y="14276"/>
                    <a:pt x="325" y="14287"/>
                    <a:pt x="371" y="14287"/>
                  </a:cubicBezTo>
                  <a:cubicBezTo>
                    <a:pt x="464" y="14287"/>
                    <a:pt x="557" y="14253"/>
                    <a:pt x="626" y="14183"/>
                  </a:cubicBezTo>
                  <a:lnTo>
                    <a:pt x="14195" y="615"/>
                  </a:lnTo>
                  <a:cubicBezTo>
                    <a:pt x="14299" y="510"/>
                    <a:pt x="14334" y="360"/>
                    <a:pt x="14276" y="221"/>
                  </a:cubicBezTo>
                  <a:cubicBezTo>
                    <a:pt x="14218" y="82"/>
                    <a:pt x="14079"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6246551" y="3720206"/>
              <a:ext cx="640576" cy="640551"/>
            </a:xfrm>
            <a:custGeom>
              <a:rect b="b" l="l" r="r" t="t"/>
              <a:pathLst>
                <a:path extrusionOk="0" h="9723" w="9723">
                  <a:moveTo>
                    <a:pt x="9722" y="1"/>
                  </a:moveTo>
                  <a:cubicBezTo>
                    <a:pt x="4357" y="1"/>
                    <a:pt x="1" y="4358"/>
                    <a:pt x="1" y="9722"/>
                  </a:cubicBezTo>
                  <a:lnTo>
                    <a:pt x="9722" y="9722"/>
                  </a:lnTo>
                  <a:lnTo>
                    <a:pt x="97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4"/>
            <p:cNvSpPr/>
            <p:nvPr/>
          </p:nvSpPr>
          <p:spPr>
            <a:xfrm>
              <a:off x="6222900" y="3696554"/>
              <a:ext cx="688604" cy="688644"/>
            </a:xfrm>
            <a:custGeom>
              <a:rect b="b" l="l" r="r" t="t"/>
              <a:pathLst>
                <a:path extrusionOk="0" h="10453" w="10452">
                  <a:moveTo>
                    <a:pt x="9722" y="731"/>
                  </a:moveTo>
                  <a:lnTo>
                    <a:pt x="9722" y="9722"/>
                  </a:lnTo>
                  <a:lnTo>
                    <a:pt x="730" y="9722"/>
                  </a:lnTo>
                  <a:cubicBezTo>
                    <a:pt x="916" y="4844"/>
                    <a:pt x="4844" y="916"/>
                    <a:pt x="9722" y="731"/>
                  </a:cubicBezTo>
                  <a:close/>
                  <a:moveTo>
                    <a:pt x="10081" y="1"/>
                  </a:moveTo>
                  <a:cubicBezTo>
                    <a:pt x="4519" y="1"/>
                    <a:pt x="0" y="4520"/>
                    <a:pt x="0" y="10081"/>
                  </a:cubicBezTo>
                  <a:cubicBezTo>
                    <a:pt x="0" y="10290"/>
                    <a:pt x="163" y="10452"/>
                    <a:pt x="360" y="10452"/>
                  </a:cubicBezTo>
                  <a:lnTo>
                    <a:pt x="10081" y="10452"/>
                  </a:lnTo>
                  <a:cubicBezTo>
                    <a:pt x="10185" y="10452"/>
                    <a:pt x="10278" y="10406"/>
                    <a:pt x="10336" y="10336"/>
                  </a:cubicBezTo>
                  <a:cubicBezTo>
                    <a:pt x="10406" y="10278"/>
                    <a:pt x="10452" y="10186"/>
                    <a:pt x="10452" y="10081"/>
                  </a:cubicBezTo>
                  <a:lnTo>
                    <a:pt x="10452" y="360"/>
                  </a:lnTo>
                  <a:cubicBezTo>
                    <a:pt x="10452" y="163"/>
                    <a:pt x="10290" y="1"/>
                    <a:pt x="10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4"/>
            <p:cNvSpPr/>
            <p:nvPr/>
          </p:nvSpPr>
          <p:spPr>
            <a:xfrm>
              <a:off x="6567200" y="4040853"/>
              <a:ext cx="319925" cy="319913"/>
            </a:xfrm>
            <a:custGeom>
              <a:rect b="b" l="l" r="r" t="t"/>
              <a:pathLst>
                <a:path extrusionOk="0" h="4856" w="4856">
                  <a:moveTo>
                    <a:pt x="4855" y="0"/>
                  </a:moveTo>
                  <a:cubicBezTo>
                    <a:pt x="2179" y="0"/>
                    <a:pt x="0" y="2179"/>
                    <a:pt x="0" y="4855"/>
                  </a:cubicBezTo>
                  <a:lnTo>
                    <a:pt x="4855" y="4855"/>
                  </a:lnTo>
                  <a:lnTo>
                    <a:pt x="48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4"/>
            <p:cNvSpPr/>
            <p:nvPr/>
          </p:nvSpPr>
          <p:spPr>
            <a:xfrm>
              <a:off x="6543482" y="4017201"/>
              <a:ext cx="368020" cy="368006"/>
            </a:xfrm>
            <a:custGeom>
              <a:rect b="b" l="l" r="r" t="t"/>
              <a:pathLst>
                <a:path extrusionOk="0" h="5586" w="5586">
                  <a:moveTo>
                    <a:pt x="4856" y="730"/>
                  </a:moveTo>
                  <a:lnTo>
                    <a:pt x="4856" y="4855"/>
                  </a:lnTo>
                  <a:lnTo>
                    <a:pt x="731" y="4855"/>
                  </a:lnTo>
                  <a:cubicBezTo>
                    <a:pt x="905" y="2665"/>
                    <a:pt x="2666" y="904"/>
                    <a:pt x="4856" y="730"/>
                  </a:cubicBezTo>
                  <a:close/>
                  <a:moveTo>
                    <a:pt x="5215" y="0"/>
                  </a:moveTo>
                  <a:cubicBezTo>
                    <a:pt x="2342" y="0"/>
                    <a:pt x="1" y="2341"/>
                    <a:pt x="1" y="5214"/>
                  </a:cubicBezTo>
                  <a:cubicBezTo>
                    <a:pt x="1" y="5423"/>
                    <a:pt x="163" y="5585"/>
                    <a:pt x="360" y="5585"/>
                  </a:cubicBezTo>
                  <a:lnTo>
                    <a:pt x="5215" y="5585"/>
                  </a:lnTo>
                  <a:cubicBezTo>
                    <a:pt x="5319" y="5585"/>
                    <a:pt x="5412" y="5539"/>
                    <a:pt x="5470" y="5469"/>
                  </a:cubicBezTo>
                  <a:cubicBezTo>
                    <a:pt x="5540" y="5411"/>
                    <a:pt x="5586" y="5319"/>
                    <a:pt x="5586" y="5214"/>
                  </a:cubicBezTo>
                  <a:lnTo>
                    <a:pt x="5586" y="359"/>
                  </a:lnTo>
                  <a:cubicBezTo>
                    <a:pt x="5586" y="163"/>
                    <a:pt x="5424" y="0"/>
                    <a:pt x="5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4"/>
            <p:cNvSpPr/>
            <p:nvPr/>
          </p:nvSpPr>
          <p:spPr>
            <a:xfrm>
              <a:off x="6887057" y="3018695"/>
              <a:ext cx="383239" cy="1342041"/>
            </a:xfrm>
            <a:custGeom>
              <a:rect b="b" l="l" r="r" t="t"/>
              <a:pathLst>
                <a:path extrusionOk="0" h="20371" w="5817">
                  <a:moveTo>
                    <a:pt x="0" y="0"/>
                  </a:moveTo>
                  <a:lnTo>
                    <a:pt x="0" y="20370"/>
                  </a:lnTo>
                  <a:lnTo>
                    <a:pt x="5817" y="14565"/>
                  </a:lnTo>
                  <a:lnTo>
                    <a:pt x="5817" y="581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4"/>
            <p:cNvSpPr/>
            <p:nvPr/>
          </p:nvSpPr>
          <p:spPr>
            <a:xfrm>
              <a:off x="6863340" y="2995241"/>
              <a:ext cx="430674" cy="1389936"/>
            </a:xfrm>
            <a:custGeom>
              <a:rect b="b" l="l" r="r" t="t"/>
              <a:pathLst>
                <a:path extrusionOk="0" h="21098" w="6537">
                  <a:moveTo>
                    <a:pt x="731" y="1237"/>
                  </a:moveTo>
                  <a:lnTo>
                    <a:pt x="5818" y="6324"/>
                  </a:lnTo>
                  <a:lnTo>
                    <a:pt x="5818" y="14771"/>
                  </a:lnTo>
                  <a:lnTo>
                    <a:pt x="731" y="19857"/>
                  </a:lnTo>
                  <a:lnTo>
                    <a:pt x="731" y="1237"/>
                  </a:lnTo>
                  <a:close/>
                  <a:moveTo>
                    <a:pt x="372" y="1"/>
                  </a:moveTo>
                  <a:cubicBezTo>
                    <a:pt x="322" y="1"/>
                    <a:pt x="271" y="11"/>
                    <a:pt x="221" y="32"/>
                  </a:cubicBezTo>
                  <a:cubicBezTo>
                    <a:pt x="94" y="78"/>
                    <a:pt x="1" y="217"/>
                    <a:pt x="1" y="368"/>
                  </a:cubicBezTo>
                  <a:lnTo>
                    <a:pt x="1" y="20726"/>
                  </a:lnTo>
                  <a:cubicBezTo>
                    <a:pt x="1" y="20877"/>
                    <a:pt x="94" y="21005"/>
                    <a:pt x="221" y="21063"/>
                  </a:cubicBezTo>
                  <a:cubicBezTo>
                    <a:pt x="267" y="21086"/>
                    <a:pt x="314" y="21097"/>
                    <a:pt x="360" y="21097"/>
                  </a:cubicBezTo>
                  <a:cubicBezTo>
                    <a:pt x="453" y="21097"/>
                    <a:pt x="546" y="21051"/>
                    <a:pt x="615" y="20981"/>
                  </a:cubicBezTo>
                  <a:lnTo>
                    <a:pt x="6432" y="15176"/>
                  </a:lnTo>
                  <a:cubicBezTo>
                    <a:pt x="6501" y="15107"/>
                    <a:pt x="6536" y="15014"/>
                    <a:pt x="6536" y="14921"/>
                  </a:cubicBezTo>
                  <a:lnTo>
                    <a:pt x="6536" y="6173"/>
                  </a:lnTo>
                  <a:cubicBezTo>
                    <a:pt x="6536" y="6080"/>
                    <a:pt x="6501" y="5988"/>
                    <a:pt x="6432" y="5918"/>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4"/>
            <p:cNvSpPr/>
            <p:nvPr/>
          </p:nvSpPr>
          <p:spPr>
            <a:xfrm>
              <a:off x="7846631" y="3018695"/>
              <a:ext cx="382514" cy="1342041"/>
            </a:xfrm>
            <a:custGeom>
              <a:rect b="b" l="l" r="r" t="t"/>
              <a:pathLst>
                <a:path extrusionOk="0" h="20371" w="5806">
                  <a:moveTo>
                    <a:pt x="5805" y="0"/>
                  </a:moveTo>
                  <a:lnTo>
                    <a:pt x="0" y="5817"/>
                  </a:lnTo>
                  <a:lnTo>
                    <a:pt x="0" y="14565"/>
                  </a:lnTo>
                  <a:lnTo>
                    <a:pt x="5805" y="20370"/>
                  </a:lnTo>
                  <a:lnTo>
                    <a:pt x="58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7822189" y="2995241"/>
              <a:ext cx="430608" cy="1389936"/>
            </a:xfrm>
            <a:custGeom>
              <a:rect b="b" l="l" r="r" t="t"/>
              <a:pathLst>
                <a:path extrusionOk="0" h="21098" w="6536">
                  <a:moveTo>
                    <a:pt x="5817" y="1237"/>
                  </a:moveTo>
                  <a:lnTo>
                    <a:pt x="5817" y="19857"/>
                  </a:lnTo>
                  <a:lnTo>
                    <a:pt x="730" y="14771"/>
                  </a:lnTo>
                  <a:lnTo>
                    <a:pt x="730" y="6324"/>
                  </a:lnTo>
                  <a:lnTo>
                    <a:pt x="5817" y="1237"/>
                  </a:lnTo>
                  <a:close/>
                  <a:moveTo>
                    <a:pt x="6165" y="1"/>
                  </a:moveTo>
                  <a:cubicBezTo>
                    <a:pt x="6075" y="1"/>
                    <a:pt x="5988" y="34"/>
                    <a:pt x="5921" y="101"/>
                  </a:cubicBezTo>
                  <a:lnTo>
                    <a:pt x="105" y="5918"/>
                  </a:lnTo>
                  <a:cubicBezTo>
                    <a:pt x="47" y="5988"/>
                    <a:pt x="0" y="6080"/>
                    <a:pt x="0" y="6173"/>
                  </a:cubicBezTo>
                  <a:lnTo>
                    <a:pt x="0" y="14921"/>
                  </a:lnTo>
                  <a:cubicBezTo>
                    <a:pt x="0" y="15014"/>
                    <a:pt x="47" y="15107"/>
                    <a:pt x="105" y="15176"/>
                  </a:cubicBezTo>
                  <a:lnTo>
                    <a:pt x="5921" y="20981"/>
                  </a:lnTo>
                  <a:cubicBezTo>
                    <a:pt x="5991" y="21051"/>
                    <a:pt x="6084" y="21097"/>
                    <a:pt x="6176" y="21097"/>
                  </a:cubicBezTo>
                  <a:cubicBezTo>
                    <a:pt x="6223" y="21097"/>
                    <a:pt x="6269" y="21086"/>
                    <a:pt x="6315" y="21063"/>
                  </a:cubicBezTo>
                  <a:cubicBezTo>
                    <a:pt x="6454" y="21005"/>
                    <a:pt x="6536" y="20877"/>
                    <a:pt x="6536" y="20726"/>
                  </a:cubicBezTo>
                  <a:lnTo>
                    <a:pt x="6536" y="356"/>
                  </a:lnTo>
                  <a:cubicBezTo>
                    <a:pt x="6536" y="217"/>
                    <a:pt x="6454" y="78"/>
                    <a:pt x="6315" y="32"/>
                  </a:cubicBezTo>
                  <a:cubicBezTo>
                    <a:pt x="6266" y="11"/>
                    <a:pt x="6215" y="1"/>
                    <a:pt x="6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4"/>
            <p:cNvSpPr/>
            <p:nvPr/>
          </p:nvSpPr>
          <p:spPr>
            <a:xfrm>
              <a:off x="7334397" y="782730"/>
              <a:ext cx="894750" cy="894716"/>
            </a:xfrm>
            <a:custGeom>
              <a:rect b="b" l="l" r="r" t="t"/>
              <a:pathLst>
                <a:path extrusionOk="0" h="13581" w="13581">
                  <a:moveTo>
                    <a:pt x="0" y="1"/>
                  </a:moveTo>
                  <a:lnTo>
                    <a:pt x="0" y="13581"/>
                  </a:lnTo>
                  <a:lnTo>
                    <a:pt x="135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4"/>
            <p:cNvSpPr/>
            <p:nvPr/>
          </p:nvSpPr>
          <p:spPr>
            <a:xfrm>
              <a:off x="7309955" y="758288"/>
              <a:ext cx="944360" cy="942809"/>
            </a:xfrm>
            <a:custGeom>
              <a:rect b="b" l="l" r="r" t="t"/>
              <a:pathLst>
                <a:path extrusionOk="0" h="14311" w="14334">
                  <a:moveTo>
                    <a:pt x="13071" y="731"/>
                  </a:moveTo>
                  <a:lnTo>
                    <a:pt x="730" y="13071"/>
                  </a:lnTo>
                  <a:lnTo>
                    <a:pt x="730" y="731"/>
                  </a:lnTo>
                  <a:close/>
                  <a:moveTo>
                    <a:pt x="371" y="1"/>
                  </a:moveTo>
                  <a:cubicBezTo>
                    <a:pt x="163" y="1"/>
                    <a:pt x="0" y="163"/>
                    <a:pt x="0" y="372"/>
                  </a:cubicBezTo>
                  <a:lnTo>
                    <a:pt x="0" y="13952"/>
                  </a:lnTo>
                  <a:cubicBezTo>
                    <a:pt x="0" y="14091"/>
                    <a:pt x="93" y="14230"/>
                    <a:pt x="232" y="14288"/>
                  </a:cubicBezTo>
                  <a:cubicBezTo>
                    <a:pt x="279" y="14299"/>
                    <a:pt x="325" y="14311"/>
                    <a:pt x="371" y="14311"/>
                  </a:cubicBezTo>
                  <a:cubicBezTo>
                    <a:pt x="464" y="14311"/>
                    <a:pt x="557" y="14276"/>
                    <a:pt x="626" y="14207"/>
                  </a:cubicBezTo>
                  <a:lnTo>
                    <a:pt x="14206" y="627"/>
                  </a:lnTo>
                  <a:cubicBezTo>
                    <a:pt x="14311" y="522"/>
                    <a:pt x="14334" y="360"/>
                    <a:pt x="14287" y="233"/>
                  </a:cubicBezTo>
                  <a:cubicBezTo>
                    <a:pt x="14229" y="94"/>
                    <a:pt x="14090" y="1"/>
                    <a:pt x="139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4"/>
            <p:cNvSpPr/>
            <p:nvPr/>
          </p:nvSpPr>
          <p:spPr>
            <a:xfrm>
              <a:off x="7334397" y="782730"/>
              <a:ext cx="894750" cy="894716"/>
            </a:xfrm>
            <a:custGeom>
              <a:rect b="b" l="l" r="r" t="t"/>
              <a:pathLst>
                <a:path extrusionOk="0" h="13581" w="13581">
                  <a:moveTo>
                    <a:pt x="13580" y="1"/>
                  </a:moveTo>
                  <a:lnTo>
                    <a:pt x="0" y="13581"/>
                  </a:lnTo>
                  <a:lnTo>
                    <a:pt x="6790" y="13581"/>
                  </a:lnTo>
                  <a:lnTo>
                    <a:pt x="13580" y="6791"/>
                  </a:lnTo>
                  <a:lnTo>
                    <a:pt x="135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4"/>
            <p:cNvSpPr/>
            <p:nvPr/>
          </p:nvSpPr>
          <p:spPr>
            <a:xfrm>
              <a:off x="7308440" y="758551"/>
              <a:ext cx="944360" cy="942545"/>
            </a:xfrm>
            <a:custGeom>
              <a:rect b="b" l="l" r="r" t="t"/>
              <a:pathLst>
                <a:path extrusionOk="0" h="14307" w="14334">
                  <a:moveTo>
                    <a:pt x="13615" y="1237"/>
                  </a:moveTo>
                  <a:lnTo>
                    <a:pt x="13615" y="7007"/>
                  </a:lnTo>
                  <a:lnTo>
                    <a:pt x="7034" y="13577"/>
                  </a:lnTo>
                  <a:lnTo>
                    <a:pt x="1263" y="13577"/>
                  </a:lnTo>
                  <a:lnTo>
                    <a:pt x="13615" y="1237"/>
                  </a:lnTo>
                  <a:close/>
                  <a:moveTo>
                    <a:pt x="13963" y="1"/>
                  </a:moveTo>
                  <a:cubicBezTo>
                    <a:pt x="13873" y="1"/>
                    <a:pt x="13786" y="34"/>
                    <a:pt x="13719" y="101"/>
                  </a:cubicBezTo>
                  <a:lnTo>
                    <a:pt x="139" y="13693"/>
                  </a:lnTo>
                  <a:cubicBezTo>
                    <a:pt x="35" y="13797"/>
                    <a:pt x="0" y="13948"/>
                    <a:pt x="58" y="14087"/>
                  </a:cubicBezTo>
                  <a:cubicBezTo>
                    <a:pt x="116" y="14214"/>
                    <a:pt x="244" y="14307"/>
                    <a:pt x="394" y="14307"/>
                  </a:cubicBezTo>
                  <a:lnTo>
                    <a:pt x="7184" y="14307"/>
                  </a:lnTo>
                  <a:cubicBezTo>
                    <a:pt x="7277" y="14307"/>
                    <a:pt x="7370" y="14272"/>
                    <a:pt x="7439" y="14203"/>
                  </a:cubicBezTo>
                  <a:lnTo>
                    <a:pt x="14229" y="7413"/>
                  </a:lnTo>
                  <a:cubicBezTo>
                    <a:pt x="14299" y="7343"/>
                    <a:pt x="14334" y="7250"/>
                    <a:pt x="14334" y="7158"/>
                  </a:cubicBezTo>
                  <a:lnTo>
                    <a:pt x="14334" y="368"/>
                  </a:lnTo>
                  <a:cubicBezTo>
                    <a:pt x="14334" y="217"/>
                    <a:pt x="14241" y="90"/>
                    <a:pt x="14113" y="32"/>
                  </a:cubicBezTo>
                  <a:cubicBezTo>
                    <a:pt x="14064" y="11"/>
                    <a:pt x="14013" y="1"/>
                    <a:pt x="139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4"/>
            <p:cNvSpPr/>
            <p:nvPr/>
          </p:nvSpPr>
          <p:spPr>
            <a:xfrm>
              <a:off x="7781737" y="2572082"/>
              <a:ext cx="447408" cy="447391"/>
            </a:xfrm>
            <a:custGeom>
              <a:rect b="b" l="l" r="r" t="t"/>
              <a:pathLst>
                <a:path extrusionOk="0" h="6791" w="6791">
                  <a:moveTo>
                    <a:pt x="6790" y="1"/>
                  </a:moveTo>
                  <a:lnTo>
                    <a:pt x="0" y="6791"/>
                  </a:lnTo>
                  <a:lnTo>
                    <a:pt x="6790" y="6791"/>
                  </a:lnTo>
                  <a:lnTo>
                    <a:pt x="67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4"/>
            <p:cNvSpPr/>
            <p:nvPr/>
          </p:nvSpPr>
          <p:spPr>
            <a:xfrm>
              <a:off x="7755779" y="2548101"/>
              <a:ext cx="497018" cy="495088"/>
            </a:xfrm>
            <a:custGeom>
              <a:rect b="b" l="l" r="r" t="t"/>
              <a:pathLst>
                <a:path extrusionOk="0" h="7515" w="7544">
                  <a:moveTo>
                    <a:pt x="6825" y="1234"/>
                  </a:moveTo>
                  <a:lnTo>
                    <a:pt x="6825" y="6796"/>
                  </a:lnTo>
                  <a:lnTo>
                    <a:pt x="1263" y="6796"/>
                  </a:lnTo>
                  <a:lnTo>
                    <a:pt x="6825" y="1234"/>
                  </a:lnTo>
                  <a:close/>
                  <a:moveTo>
                    <a:pt x="7183" y="1"/>
                  </a:moveTo>
                  <a:cubicBezTo>
                    <a:pt x="7089" y="1"/>
                    <a:pt x="6999" y="37"/>
                    <a:pt x="6929" y="98"/>
                  </a:cubicBezTo>
                  <a:lnTo>
                    <a:pt x="139" y="6900"/>
                  </a:lnTo>
                  <a:cubicBezTo>
                    <a:pt x="35" y="7004"/>
                    <a:pt x="0" y="7155"/>
                    <a:pt x="58" y="7294"/>
                  </a:cubicBezTo>
                  <a:cubicBezTo>
                    <a:pt x="116" y="7433"/>
                    <a:pt x="244" y="7514"/>
                    <a:pt x="394" y="7514"/>
                  </a:cubicBezTo>
                  <a:lnTo>
                    <a:pt x="7184" y="7514"/>
                  </a:lnTo>
                  <a:cubicBezTo>
                    <a:pt x="7381" y="7514"/>
                    <a:pt x="7544" y="7352"/>
                    <a:pt x="7544" y="7155"/>
                  </a:cubicBezTo>
                  <a:lnTo>
                    <a:pt x="7544" y="365"/>
                  </a:lnTo>
                  <a:cubicBezTo>
                    <a:pt x="7544" y="214"/>
                    <a:pt x="7462" y="87"/>
                    <a:pt x="7323" y="29"/>
                  </a:cubicBezTo>
                  <a:cubicBezTo>
                    <a:pt x="7277" y="10"/>
                    <a:pt x="7229" y="1"/>
                    <a:pt x="7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4"/>
            <p:cNvSpPr/>
            <p:nvPr/>
          </p:nvSpPr>
          <p:spPr>
            <a:xfrm>
              <a:off x="6925994" y="1755542"/>
              <a:ext cx="816877" cy="738054"/>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4"/>
            <p:cNvSpPr/>
            <p:nvPr/>
          </p:nvSpPr>
          <p:spPr>
            <a:xfrm>
              <a:off x="6942003" y="1731627"/>
              <a:ext cx="785583" cy="785553"/>
            </a:xfrm>
            <a:custGeom>
              <a:rect b="b" l="l" r="r" t="t"/>
              <a:pathLst>
                <a:path extrusionOk="0" h="11924" w="11924">
                  <a:moveTo>
                    <a:pt x="5956" y="730"/>
                  </a:moveTo>
                  <a:cubicBezTo>
                    <a:pt x="8853" y="730"/>
                    <a:pt x="11194" y="3071"/>
                    <a:pt x="11194" y="5968"/>
                  </a:cubicBezTo>
                  <a:cubicBezTo>
                    <a:pt x="11194" y="8853"/>
                    <a:pt x="8853" y="11205"/>
                    <a:pt x="5956" y="11205"/>
                  </a:cubicBezTo>
                  <a:cubicBezTo>
                    <a:pt x="3071" y="11205"/>
                    <a:pt x="719" y="8853"/>
                    <a:pt x="719" y="5968"/>
                  </a:cubicBezTo>
                  <a:cubicBezTo>
                    <a:pt x="719" y="3071"/>
                    <a:pt x="3071" y="730"/>
                    <a:pt x="5956" y="730"/>
                  </a:cubicBezTo>
                  <a:close/>
                  <a:moveTo>
                    <a:pt x="5956" y="0"/>
                  </a:moveTo>
                  <a:cubicBezTo>
                    <a:pt x="2665" y="0"/>
                    <a:pt x="0" y="2677"/>
                    <a:pt x="0" y="5968"/>
                  </a:cubicBezTo>
                  <a:cubicBezTo>
                    <a:pt x="0" y="9247"/>
                    <a:pt x="2677" y="11924"/>
                    <a:pt x="5956" y="11924"/>
                  </a:cubicBezTo>
                  <a:cubicBezTo>
                    <a:pt x="9247" y="11924"/>
                    <a:pt x="11924" y="9247"/>
                    <a:pt x="11924" y="5968"/>
                  </a:cubicBezTo>
                  <a:cubicBezTo>
                    <a:pt x="11924" y="2677"/>
                    <a:pt x="9247"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88" name="Google Shape;688;p44"/>
          <p:cNvCxnSpPr/>
          <p:nvPr/>
        </p:nvCxnSpPr>
        <p:spPr>
          <a:xfrm>
            <a:off x="327975" y="4385223"/>
            <a:ext cx="4897200" cy="0"/>
          </a:xfrm>
          <a:prstGeom prst="straightConnector1">
            <a:avLst/>
          </a:prstGeom>
          <a:noFill/>
          <a:ln cap="flat" cmpd="sng" w="38100">
            <a:solidFill>
              <a:schemeClr val="dk1"/>
            </a:solidFill>
            <a:prstDash val="solid"/>
            <a:round/>
            <a:headEnd len="med" w="med" type="none"/>
            <a:tailEnd len="med" w="med" type="none"/>
          </a:ln>
        </p:spPr>
      </p:cxnSp>
      <p:sp>
        <p:nvSpPr>
          <p:cNvPr id="689" name="Google Shape;689;p44"/>
          <p:cNvSpPr txBox="1"/>
          <p:nvPr>
            <p:ph type="title"/>
          </p:nvPr>
        </p:nvSpPr>
        <p:spPr>
          <a:xfrm>
            <a:off x="638675" y="1834475"/>
            <a:ext cx="4995000" cy="2138400"/>
          </a:xfrm>
          <a:prstGeom prst="rect">
            <a:avLst/>
          </a:prstGeom>
          <a:ln cap="flat" cmpd="sng" w="38100">
            <a:solidFill>
              <a:schemeClr val="dk1"/>
            </a:solidFill>
            <a:prstDash val="solid"/>
            <a:round/>
            <a:headEnd len="sm" w="sm" type="none"/>
            <a:tailEnd len="sm" w="sm" type="none"/>
          </a:ln>
        </p:spPr>
        <p:txBody>
          <a:bodyPr anchorCtr="0" anchor="ctr" bIns="91425" lIns="162000" spcFirstLastPara="1" rIns="162000" wrap="square" tIns="91425">
            <a:noAutofit/>
          </a:bodyPr>
          <a:lstStyle/>
          <a:p>
            <a:pPr indent="0" lvl="0" marL="0" rtl="0" algn="ctr">
              <a:spcBef>
                <a:spcPts val="0"/>
              </a:spcBef>
              <a:spcAft>
                <a:spcPts val="0"/>
              </a:spcAft>
              <a:buNone/>
            </a:pPr>
            <a:r>
              <a:rPr lang="es" sz="7000">
                <a:solidFill>
                  <a:schemeClr val="accent6"/>
                </a:solidFill>
              </a:rPr>
              <a:t>Museum</a:t>
            </a:r>
            <a:endParaRPr sz="7000">
              <a:solidFill>
                <a:schemeClr val="accent6"/>
              </a:solidFill>
            </a:endParaRPr>
          </a:p>
          <a:p>
            <a:pPr indent="0" lvl="0" marL="0" rtl="0" algn="ctr">
              <a:spcBef>
                <a:spcPts val="0"/>
              </a:spcBef>
              <a:spcAft>
                <a:spcPts val="0"/>
              </a:spcAft>
              <a:buNone/>
            </a:pPr>
            <a:r>
              <a:rPr lang="es" sz="1800"/>
              <a:t>and</a:t>
            </a:r>
            <a:endParaRPr sz="1800"/>
          </a:p>
          <a:p>
            <a:pPr indent="0" lvl="0" marL="0" rtl="0" algn="ctr">
              <a:spcBef>
                <a:spcPts val="0"/>
              </a:spcBef>
              <a:spcAft>
                <a:spcPts val="0"/>
              </a:spcAft>
              <a:buNone/>
            </a:pPr>
            <a:r>
              <a:rPr lang="es" sz="4400"/>
              <a:t>Israel Relation</a:t>
            </a:r>
            <a:endParaRPr sz="4400"/>
          </a:p>
        </p:txBody>
      </p:sp>
      <p:sp>
        <p:nvSpPr>
          <p:cNvPr id="690" name="Google Shape;690;p44"/>
          <p:cNvSpPr txBox="1"/>
          <p:nvPr>
            <p:ph idx="4294967295" type="title"/>
          </p:nvPr>
        </p:nvSpPr>
        <p:spPr>
          <a:xfrm>
            <a:off x="2471950" y="926586"/>
            <a:ext cx="870000" cy="6984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lang="es" sz="3700"/>
              <a:t>4</a:t>
            </a:r>
            <a:r>
              <a:rPr lang="es" sz="3700"/>
              <a:t>.</a:t>
            </a:r>
            <a:endParaRPr sz="37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4" name="Shape 694"/>
        <p:cNvGrpSpPr/>
        <p:nvPr/>
      </p:nvGrpSpPr>
      <p:grpSpPr>
        <a:xfrm>
          <a:off x="0" y="0"/>
          <a:ext cx="0" cy="0"/>
          <a:chOff x="0" y="0"/>
          <a:chExt cx="0" cy="0"/>
        </a:xfrm>
      </p:grpSpPr>
      <p:sp>
        <p:nvSpPr>
          <p:cNvPr id="695" name="Google Shape;695;p4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 The </a:t>
            </a:r>
            <a:r>
              <a:rPr lang="es">
                <a:solidFill>
                  <a:schemeClr val="accent6"/>
                </a:solidFill>
              </a:rPr>
              <a:t>Museum</a:t>
            </a:r>
            <a:endParaRPr>
              <a:solidFill>
                <a:schemeClr val="accent6"/>
              </a:solidFill>
            </a:endParaRPr>
          </a:p>
        </p:txBody>
      </p:sp>
      <p:sp>
        <p:nvSpPr>
          <p:cNvPr id="696" name="Google Shape;696;p45"/>
          <p:cNvSpPr txBox="1"/>
          <p:nvPr>
            <p:ph idx="8" type="subTitle"/>
          </p:nvPr>
        </p:nvSpPr>
        <p:spPr>
          <a:xfrm>
            <a:off x="562350" y="1218000"/>
            <a:ext cx="8019300" cy="3524400"/>
          </a:xfrm>
          <a:prstGeom prst="rect">
            <a:avLst/>
          </a:prstGeom>
        </p:spPr>
        <p:txBody>
          <a:bodyPr anchorCtr="0" anchor="t" bIns="91425" lIns="91425" spcFirstLastPara="1" rIns="91425" wrap="square" tIns="91425">
            <a:noAutofit/>
          </a:bodyPr>
          <a:lstStyle/>
          <a:p>
            <a:pPr indent="0" lvl="0" marL="0" rtl="0" algn="l">
              <a:lnSpc>
                <a:spcPct val="171428"/>
              </a:lnSpc>
              <a:spcBef>
                <a:spcPts val="0"/>
              </a:spcBef>
              <a:spcAft>
                <a:spcPts val="0"/>
              </a:spcAft>
              <a:buNone/>
            </a:pPr>
            <a:r>
              <a:rPr lang="es" sz="1350">
                <a:solidFill>
                  <a:srgbClr val="333333"/>
                </a:solidFill>
                <a:latin typeface="Arial"/>
                <a:ea typeface="Arial"/>
                <a:cs typeface="Arial"/>
                <a:sym typeface="Arial"/>
              </a:rPr>
              <a:t>The Agam Museum offers us the opportunity to see “beyond the visible” and experience art that reflects reality as a “constant being” – irreducible to any single appearance in time or space,  – a reality whose most constant aspect is Change. Each visitor is thus invited to explore and actively interact with Agam’s multifaceted and ever -changing artworks, immersing themselves in what the artist calls the 4th dimension,  – the dimension of time and movement, change and the unexpected.</a:t>
            </a:r>
            <a:endParaRPr sz="1350">
              <a:solidFill>
                <a:srgbClr val="333333"/>
              </a:solidFill>
              <a:latin typeface="Arial"/>
              <a:ea typeface="Arial"/>
              <a:cs typeface="Arial"/>
              <a:sym typeface="Arial"/>
            </a:endParaRPr>
          </a:p>
          <a:p>
            <a:pPr indent="0" lvl="0" marL="0" rtl="0" algn="l">
              <a:lnSpc>
                <a:spcPct val="171428"/>
              </a:lnSpc>
              <a:spcBef>
                <a:spcPts val="1700"/>
              </a:spcBef>
              <a:spcAft>
                <a:spcPts val="0"/>
              </a:spcAft>
              <a:buNone/>
            </a:pPr>
            <a:r>
              <a:rPr lang="es" sz="1350">
                <a:solidFill>
                  <a:srgbClr val="333333"/>
                </a:solidFill>
                <a:latin typeface="Arial"/>
                <a:ea typeface="Arial"/>
                <a:cs typeface="Arial"/>
                <a:sym typeface="Arial"/>
              </a:rPr>
              <a:t>Designed by celebrated architect David Nofar, and surrounded by a Sculpture Garden, the museum’s 3,200 square meter exhibition space and complex architecture invites for a meditative and awe- inspiring visit. Gracing the entrance of the building, the lobby and central hall are , Agam’s </a:t>
            </a:r>
            <a:r>
              <a:rPr i="1" lang="es" sz="1350">
                <a:solidFill>
                  <a:srgbClr val="333333"/>
                </a:solidFill>
                <a:latin typeface="Arial"/>
                <a:ea typeface="Arial"/>
                <a:cs typeface="Arial"/>
                <a:sym typeface="Arial"/>
              </a:rPr>
              <a:t>Pillars of Clila,</a:t>
            </a:r>
            <a:r>
              <a:rPr lang="es" sz="1350">
                <a:solidFill>
                  <a:srgbClr val="333333"/>
                </a:solidFill>
                <a:latin typeface="Arial"/>
                <a:ea typeface="Arial"/>
                <a:cs typeface="Arial"/>
                <a:sym typeface="Arial"/>
              </a:rPr>
              <a:t>– named after his late wife</a:t>
            </a:r>
            <a:endParaRPr sz="1350">
              <a:solidFill>
                <a:srgbClr val="333333"/>
              </a:solidFill>
              <a:latin typeface="Arial"/>
              <a:ea typeface="Arial"/>
              <a:cs typeface="Arial"/>
              <a:sym typeface="Arial"/>
            </a:endParaRPr>
          </a:p>
          <a:p>
            <a:pPr indent="0" lvl="0" marL="0" rtl="0" algn="ctr">
              <a:spcBef>
                <a:spcPts val="1700"/>
              </a:spcBef>
              <a:spcAft>
                <a:spcPts val="0"/>
              </a:spcAft>
              <a:buNone/>
            </a:pPr>
            <a:r>
              <a:t/>
            </a:r>
            <a:endParaRPr sz="1600"/>
          </a:p>
        </p:txBody>
      </p:sp>
      <p:pic>
        <p:nvPicPr>
          <p:cNvPr id="697" name="Google Shape;697;p45"/>
          <p:cNvPicPr preferRelativeResize="0"/>
          <p:nvPr/>
        </p:nvPicPr>
        <p:blipFill>
          <a:blip r:embed="rId3">
            <a:alphaModFix/>
          </a:blip>
          <a:stretch>
            <a:fillRect/>
          </a:stretch>
        </p:blipFill>
        <p:spPr>
          <a:xfrm>
            <a:off x="5441050" y="428625"/>
            <a:ext cx="3333750" cy="4286250"/>
          </a:xfrm>
          <a:prstGeom prst="rect">
            <a:avLst/>
          </a:prstGeom>
          <a:noFill/>
          <a:ln>
            <a:noFill/>
          </a:ln>
        </p:spPr>
      </p:pic>
      <p:pic>
        <p:nvPicPr>
          <p:cNvPr id="698" name="Google Shape;698;p45"/>
          <p:cNvPicPr preferRelativeResize="0"/>
          <p:nvPr/>
        </p:nvPicPr>
        <p:blipFill rotWithShape="1">
          <a:blip r:embed="rId4">
            <a:alphaModFix/>
          </a:blip>
          <a:srcRect b="0" l="34318" r="0" t="0"/>
          <a:stretch/>
        </p:blipFill>
        <p:spPr>
          <a:xfrm>
            <a:off x="381001" y="428625"/>
            <a:ext cx="5060050" cy="433349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7"/>
                                        </p:tgtEl>
                                        <p:attrNameLst>
                                          <p:attrName>style.visibility</p:attrName>
                                        </p:attrNameLst>
                                      </p:cBhvr>
                                      <p:to>
                                        <p:strVal val="visible"/>
                                      </p:to>
                                    </p:set>
                                    <p:animEffect filter="fade" transition="in">
                                      <p:cBhvr>
                                        <p:cTn dur="1000"/>
                                        <p:tgtEl>
                                          <p:spTgt spid="69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8"/>
                                        </p:tgtEl>
                                        <p:attrNameLst>
                                          <p:attrName>style.visibility</p:attrName>
                                        </p:attrNameLst>
                                      </p:cBhvr>
                                      <p:to>
                                        <p:strVal val="visible"/>
                                      </p:to>
                                    </p:set>
                                    <p:animEffect filter="fade" transition="in">
                                      <p:cBhvr>
                                        <p:cTn dur="1000"/>
                                        <p:tgtEl>
                                          <p:spTgt spid="6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2" name="Shape 702"/>
        <p:cNvGrpSpPr/>
        <p:nvPr/>
      </p:nvGrpSpPr>
      <p:grpSpPr>
        <a:xfrm>
          <a:off x="0" y="0"/>
          <a:ext cx="0" cy="0"/>
          <a:chOff x="0" y="0"/>
          <a:chExt cx="0" cy="0"/>
        </a:xfrm>
      </p:grpSpPr>
      <p:pic>
        <p:nvPicPr>
          <p:cNvPr id="703" name="Google Shape;703;p46"/>
          <p:cNvPicPr preferRelativeResize="0"/>
          <p:nvPr/>
        </p:nvPicPr>
        <p:blipFill>
          <a:blip r:embed="rId3">
            <a:alphaModFix/>
          </a:blip>
          <a:stretch>
            <a:fillRect/>
          </a:stretch>
        </p:blipFill>
        <p:spPr>
          <a:xfrm>
            <a:off x="2801250" y="322488"/>
            <a:ext cx="5998024" cy="4498524"/>
          </a:xfrm>
          <a:prstGeom prst="rect">
            <a:avLst/>
          </a:prstGeom>
          <a:noFill/>
          <a:ln>
            <a:noFill/>
          </a:ln>
        </p:spPr>
      </p:pic>
      <p:pic>
        <p:nvPicPr>
          <p:cNvPr id="704" name="Google Shape;704;p46"/>
          <p:cNvPicPr preferRelativeResize="0"/>
          <p:nvPr/>
        </p:nvPicPr>
        <p:blipFill rotWithShape="1">
          <a:blip r:embed="rId4">
            <a:alphaModFix/>
          </a:blip>
          <a:srcRect b="0" l="9640" r="24643" t="0"/>
          <a:stretch/>
        </p:blipFill>
        <p:spPr>
          <a:xfrm>
            <a:off x="381000" y="322500"/>
            <a:ext cx="5642424" cy="449849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3"/>
                                        </p:tgtEl>
                                        <p:attrNameLst>
                                          <p:attrName>style.visibility</p:attrName>
                                        </p:attrNameLst>
                                      </p:cBhvr>
                                      <p:to>
                                        <p:strVal val="visible"/>
                                      </p:to>
                                    </p:set>
                                    <p:animEffect filter="fade" transition="in">
                                      <p:cBhvr>
                                        <p:cTn dur="1000"/>
                                        <p:tgtEl>
                                          <p:spTgt spid="7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04"/>
                                        </p:tgtEl>
                                        <p:attrNameLst>
                                          <p:attrName>style.visibility</p:attrName>
                                        </p:attrNameLst>
                                      </p:cBhvr>
                                      <p:to>
                                        <p:strVal val="visible"/>
                                      </p:to>
                                    </p:set>
                                    <p:animEffect filter="fade" transition="in">
                                      <p:cBhvr>
                                        <p:cTn dur="1000"/>
                                        <p:tgtEl>
                                          <p:spTgt spid="7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 name="Shape 708"/>
        <p:cNvGrpSpPr/>
        <p:nvPr/>
      </p:nvGrpSpPr>
      <p:grpSpPr>
        <a:xfrm>
          <a:off x="0" y="0"/>
          <a:ext cx="0" cy="0"/>
          <a:chOff x="0" y="0"/>
          <a:chExt cx="0" cy="0"/>
        </a:xfrm>
      </p:grpSpPr>
      <p:sp>
        <p:nvSpPr>
          <p:cNvPr id="709" name="Google Shape;709;p47"/>
          <p:cNvSpPr txBox="1"/>
          <p:nvPr>
            <p:ph idx="2" type="title"/>
          </p:nvPr>
        </p:nvSpPr>
        <p:spPr>
          <a:xfrm>
            <a:off x="1351959" y="2800350"/>
            <a:ext cx="2888100" cy="44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Recognition</a:t>
            </a:r>
            <a:endParaRPr/>
          </a:p>
        </p:txBody>
      </p:sp>
      <p:sp>
        <p:nvSpPr>
          <p:cNvPr id="710" name="Google Shape;710;p4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Israel and</a:t>
            </a:r>
            <a:r>
              <a:rPr lang="es"/>
              <a:t> </a:t>
            </a:r>
            <a:r>
              <a:rPr lang="es">
                <a:solidFill>
                  <a:schemeClr val="accent6"/>
                </a:solidFill>
              </a:rPr>
              <a:t>Zionism</a:t>
            </a:r>
            <a:endParaRPr>
              <a:solidFill>
                <a:schemeClr val="accent6"/>
              </a:solidFill>
            </a:endParaRPr>
          </a:p>
        </p:txBody>
      </p:sp>
      <p:sp>
        <p:nvSpPr>
          <p:cNvPr id="711" name="Google Shape;711;p47"/>
          <p:cNvSpPr txBox="1"/>
          <p:nvPr>
            <p:ph idx="3" type="title"/>
          </p:nvPr>
        </p:nvSpPr>
        <p:spPr>
          <a:xfrm>
            <a:off x="4903909" y="2800350"/>
            <a:ext cx="2888100" cy="44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Zionism</a:t>
            </a:r>
            <a:endParaRPr/>
          </a:p>
        </p:txBody>
      </p:sp>
      <p:sp>
        <p:nvSpPr>
          <p:cNvPr id="712" name="Google Shape;712;p47"/>
          <p:cNvSpPr/>
          <p:nvPr/>
        </p:nvSpPr>
        <p:spPr>
          <a:xfrm>
            <a:off x="2352200" y="1725800"/>
            <a:ext cx="887700" cy="8877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7"/>
          <p:cNvSpPr/>
          <p:nvPr/>
        </p:nvSpPr>
        <p:spPr>
          <a:xfrm>
            <a:off x="5904100" y="1725800"/>
            <a:ext cx="887700" cy="8877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 name="Google Shape;714;p47"/>
          <p:cNvGrpSpPr/>
          <p:nvPr/>
        </p:nvGrpSpPr>
        <p:grpSpPr>
          <a:xfrm>
            <a:off x="6176971" y="1926732"/>
            <a:ext cx="342059" cy="485837"/>
            <a:chOff x="2289753" y="1641225"/>
            <a:chExt cx="262335" cy="372603"/>
          </a:xfrm>
        </p:grpSpPr>
        <p:sp>
          <p:nvSpPr>
            <p:cNvPr id="715" name="Google Shape;715;p47"/>
            <p:cNvSpPr/>
            <p:nvPr/>
          </p:nvSpPr>
          <p:spPr>
            <a:xfrm>
              <a:off x="2347891" y="1641225"/>
              <a:ext cx="145342" cy="43994"/>
            </a:xfrm>
            <a:custGeom>
              <a:rect b="b" l="l" r="r" t="t"/>
              <a:pathLst>
                <a:path extrusionOk="0" h="1406" w="4645">
                  <a:moveTo>
                    <a:pt x="691" y="0"/>
                  </a:moveTo>
                  <a:cubicBezTo>
                    <a:pt x="310" y="0"/>
                    <a:pt x="0" y="310"/>
                    <a:pt x="0" y="691"/>
                  </a:cubicBezTo>
                  <a:cubicBezTo>
                    <a:pt x="0" y="1072"/>
                    <a:pt x="310" y="1405"/>
                    <a:pt x="691" y="1405"/>
                  </a:cubicBezTo>
                  <a:lnTo>
                    <a:pt x="3954" y="1405"/>
                  </a:lnTo>
                  <a:cubicBezTo>
                    <a:pt x="4335" y="1405"/>
                    <a:pt x="4644" y="1072"/>
                    <a:pt x="4644" y="691"/>
                  </a:cubicBezTo>
                  <a:cubicBezTo>
                    <a:pt x="4644" y="310"/>
                    <a:pt x="4335" y="0"/>
                    <a:pt x="3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7"/>
            <p:cNvSpPr/>
            <p:nvPr/>
          </p:nvSpPr>
          <p:spPr>
            <a:xfrm>
              <a:off x="2409753" y="1893834"/>
              <a:ext cx="20119" cy="20151"/>
            </a:xfrm>
            <a:custGeom>
              <a:rect b="b" l="l" r="r" t="t"/>
              <a:pathLst>
                <a:path extrusionOk="0" h="644" w="643">
                  <a:moveTo>
                    <a:pt x="0" y="0"/>
                  </a:moveTo>
                  <a:lnTo>
                    <a:pt x="0" y="643"/>
                  </a:lnTo>
                  <a:cubicBezTo>
                    <a:pt x="310" y="524"/>
                    <a:pt x="548" y="286"/>
                    <a:pt x="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7"/>
            <p:cNvSpPr/>
            <p:nvPr/>
          </p:nvSpPr>
          <p:spPr>
            <a:xfrm>
              <a:off x="2366509" y="1849871"/>
              <a:ext cx="63362" cy="64113"/>
            </a:xfrm>
            <a:custGeom>
              <a:rect b="b" l="l" r="r" t="t"/>
              <a:pathLst>
                <a:path extrusionOk="0" h="2049" w="2025">
                  <a:moveTo>
                    <a:pt x="1049" y="0"/>
                  </a:moveTo>
                  <a:cubicBezTo>
                    <a:pt x="453" y="0"/>
                    <a:pt x="1" y="477"/>
                    <a:pt x="1" y="1048"/>
                  </a:cubicBezTo>
                  <a:cubicBezTo>
                    <a:pt x="1" y="1501"/>
                    <a:pt x="287" y="1905"/>
                    <a:pt x="691" y="2048"/>
                  </a:cubicBezTo>
                  <a:lnTo>
                    <a:pt x="691" y="1048"/>
                  </a:lnTo>
                  <a:cubicBezTo>
                    <a:pt x="691" y="858"/>
                    <a:pt x="858" y="715"/>
                    <a:pt x="1049" y="715"/>
                  </a:cubicBezTo>
                  <a:lnTo>
                    <a:pt x="2025" y="715"/>
                  </a:lnTo>
                  <a:cubicBezTo>
                    <a:pt x="1882" y="310"/>
                    <a:pt x="1501"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7"/>
            <p:cNvSpPr/>
            <p:nvPr/>
          </p:nvSpPr>
          <p:spPr>
            <a:xfrm>
              <a:off x="2289753" y="1706779"/>
              <a:ext cx="262335" cy="307049"/>
            </a:xfrm>
            <a:custGeom>
              <a:rect b="b" l="l" r="r" t="t"/>
              <a:pathLst>
                <a:path extrusionOk="0" h="9813" w="8384">
                  <a:moveTo>
                    <a:pt x="3501" y="3880"/>
                  </a:moveTo>
                  <a:cubicBezTo>
                    <a:pt x="4340" y="3880"/>
                    <a:pt x="5032" y="4484"/>
                    <a:pt x="5192" y="5288"/>
                  </a:cubicBezTo>
                  <a:lnTo>
                    <a:pt x="6288" y="5288"/>
                  </a:lnTo>
                  <a:cubicBezTo>
                    <a:pt x="6478" y="5288"/>
                    <a:pt x="6645" y="5431"/>
                    <a:pt x="6645" y="5621"/>
                  </a:cubicBezTo>
                  <a:lnTo>
                    <a:pt x="6645" y="8407"/>
                  </a:lnTo>
                  <a:cubicBezTo>
                    <a:pt x="6645" y="8598"/>
                    <a:pt x="6478" y="8765"/>
                    <a:pt x="6288" y="8765"/>
                  </a:cubicBezTo>
                  <a:lnTo>
                    <a:pt x="3502" y="8765"/>
                  </a:lnTo>
                  <a:cubicBezTo>
                    <a:pt x="3311" y="8765"/>
                    <a:pt x="3144" y="8598"/>
                    <a:pt x="3144" y="8407"/>
                  </a:cubicBezTo>
                  <a:lnTo>
                    <a:pt x="3144" y="7336"/>
                  </a:lnTo>
                  <a:cubicBezTo>
                    <a:pt x="2335" y="7169"/>
                    <a:pt x="1716" y="6431"/>
                    <a:pt x="1763" y="5550"/>
                  </a:cubicBezTo>
                  <a:cubicBezTo>
                    <a:pt x="1787" y="4645"/>
                    <a:pt x="2525" y="3930"/>
                    <a:pt x="3406" y="3883"/>
                  </a:cubicBezTo>
                  <a:cubicBezTo>
                    <a:pt x="3438" y="3881"/>
                    <a:pt x="3470" y="3880"/>
                    <a:pt x="3501" y="3880"/>
                  </a:cubicBezTo>
                  <a:close/>
                  <a:moveTo>
                    <a:pt x="2573" y="1"/>
                  </a:moveTo>
                  <a:lnTo>
                    <a:pt x="2573" y="2930"/>
                  </a:lnTo>
                  <a:cubicBezTo>
                    <a:pt x="1073" y="3573"/>
                    <a:pt x="1" y="5050"/>
                    <a:pt x="1" y="6788"/>
                  </a:cubicBezTo>
                  <a:cubicBezTo>
                    <a:pt x="1" y="7764"/>
                    <a:pt x="334" y="8669"/>
                    <a:pt x="906" y="9360"/>
                  </a:cubicBezTo>
                  <a:cubicBezTo>
                    <a:pt x="1120" y="9646"/>
                    <a:pt x="1454" y="9812"/>
                    <a:pt x="1811" y="9812"/>
                  </a:cubicBezTo>
                  <a:lnTo>
                    <a:pt x="6574" y="9812"/>
                  </a:lnTo>
                  <a:cubicBezTo>
                    <a:pt x="6931" y="9812"/>
                    <a:pt x="7264" y="9646"/>
                    <a:pt x="7479" y="9360"/>
                  </a:cubicBezTo>
                  <a:cubicBezTo>
                    <a:pt x="8050" y="8669"/>
                    <a:pt x="8384" y="7764"/>
                    <a:pt x="8384" y="6788"/>
                  </a:cubicBezTo>
                  <a:cubicBezTo>
                    <a:pt x="8384" y="5050"/>
                    <a:pt x="7312" y="3573"/>
                    <a:pt x="5812" y="2930"/>
                  </a:cubicBezTo>
                  <a:lnTo>
                    <a:pt x="58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7"/>
            <p:cNvSpPr/>
            <p:nvPr/>
          </p:nvSpPr>
          <p:spPr>
            <a:xfrm>
              <a:off x="2409753" y="1893834"/>
              <a:ext cx="65584" cy="65615"/>
            </a:xfrm>
            <a:custGeom>
              <a:rect b="b" l="l" r="r" t="t"/>
              <a:pathLst>
                <a:path extrusionOk="0" h="2097" w="2096">
                  <a:moveTo>
                    <a:pt x="1357" y="0"/>
                  </a:moveTo>
                  <a:cubicBezTo>
                    <a:pt x="1238" y="691"/>
                    <a:pt x="691" y="1215"/>
                    <a:pt x="0" y="1358"/>
                  </a:cubicBezTo>
                  <a:lnTo>
                    <a:pt x="0" y="2096"/>
                  </a:lnTo>
                  <a:lnTo>
                    <a:pt x="2096" y="2096"/>
                  </a:ln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47"/>
          <p:cNvGrpSpPr/>
          <p:nvPr/>
        </p:nvGrpSpPr>
        <p:grpSpPr>
          <a:xfrm>
            <a:off x="2562840" y="1926671"/>
            <a:ext cx="466422" cy="485957"/>
            <a:chOff x="7178826" y="2200013"/>
            <a:chExt cx="357713" cy="372695"/>
          </a:xfrm>
        </p:grpSpPr>
        <p:sp>
          <p:nvSpPr>
            <p:cNvPr id="721" name="Google Shape;721;p47"/>
            <p:cNvSpPr/>
            <p:nvPr/>
          </p:nvSpPr>
          <p:spPr>
            <a:xfrm>
              <a:off x="7440385" y="2203048"/>
              <a:ext cx="96154" cy="81573"/>
            </a:xfrm>
            <a:custGeom>
              <a:rect b="b" l="l" r="r" t="t"/>
              <a:pathLst>
                <a:path extrusionOk="0" h="2607" w="3073">
                  <a:moveTo>
                    <a:pt x="1946" y="0"/>
                  </a:moveTo>
                  <a:cubicBezTo>
                    <a:pt x="1887" y="0"/>
                    <a:pt x="1824" y="16"/>
                    <a:pt x="1763" y="49"/>
                  </a:cubicBezTo>
                  <a:lnTo>
                    <a:pt x="572" y="740"/>
                  </a:lnTo>
                  <a:cubicBezTo>
                    <a:pt x="453" y="811"/>
                    <a:pt x="405" y="906"/>
                    <a:pt x="382" y="1025"/>
                  </a:cubicBezTo>
                  <a:lnTo>
                    <a:pt x="358" y="1668"/>
                  </a:lnTo>
                  <a:lnTo>
                    <a:pt x="1" y="1883"/>
                  </a:lnTo>
                  <a:cubicBezTo>
                    <a:pt x="120" y="2073"/>
                    <a:pt x="239" y="2264"/>
                    <a:pt x="334" y="2478"/>
                  </a:cubicBezTo>
                  <a:lnTo>
                    <a:pt x="691" y="2288"/>
                  </a:lnTo>
                  <a:lnTo>
                    <a:pt x="1287" y="2573"/>
                  </a:lnTo>
                  <a:cubicBezTo>
                    <a:pt x="1329" y="2595"/>
                    <a:pt x="1377" y="2606"/>
                    <a:pt x="1427" y="2606"/>
                  </a:cubicBezTo>
                  <a:cubicBezTo>
                    <a:pt x="1489" y="2606"/>
                    <a:pt x="1554" y="2589"/>
                    <a:pt x="1620" y="2549"/>
                  </a:cubicBezTo>
                  <a:lnTo>
                    <a:pt x="2811" y="1859"/>
                  </a:lnTo>
                  <a:cubicBezTo>
                    <a:pt x="3073" y="1716"/>
                    <a:pt x="3049" y="1359"/>
                    <a:pt x="2811" y="1240"/>
                  </a:cubicBezTo>
                  <a:lnTo>
                    <a:pt x="2263" y="978"/>
                  </a:lnTo>
                  <a:lnTo>
                    <a:pt x="2287" y="382"/>
                  </a:lnTo>
                  <a:cubicBezTo>
                    <a:pt x="2305" y="163"/>
                    <a:pt x="2142" y="0"/>
                    <a:pt x="1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7"/>
            <p:cNvSpPr/>
            <p:nvPr/>
          </p:nvSpPr>
          <p:spPr>
            <a:xfrm>
              <a:off x="7290596" y="2309624"/>
              <a:ext cx="65615" cy="64864"/>
            </a:xfrm>
            <a:custGeom>
              <a:rect b="b" l="l" r="r" t="t"/>
              <a:pathLst>
                <a:path extrusionOk="0" h="2073" w="2097">
                  <a:moveTo>
                    <a:pt x="1049" y="1"/>
                  </a:moveTo>
                  <a:cubicBezTo>
                    <a:pt x="453" y="1"/>
                    <a:pt x="1" y="453"/>
                    <a:pt x="1" y="1025"/>
                  </a:cubicBezTo>
                  <a:cubicBezTo>
                    <a:pt x="1" y="1620"/>
                    <a:pt x="453" y="2073"/>
                    <a:pt x="1049" y="2073"/>
                  </a:cubicBezTo>
                  <a:cubicBezTo>
                    <a:pt x="1620" y="2073"/>
                    <a:pt x="2097" y="1620"/>
                    <a:pt x="2097" y="1025"/>
                  </a:cubicBezTo>
                  <a:cubicBezTo>
                    <a:pt x="2097" y="977"/>
                    <a:pt x="2073" y="906"/>
                    <a:pt x="2073" y="834"/>
                  </a:cubicBezTo>
                  <a:lnTo>
                    <a:pt x="1215" y="1334"/>
                  </a:lnTo>
                  <a:cubicBezTo>
                    <a:pt x="1158" y="1367"/>
                    <a:pt x="1095" y="1383"/>
                    <a:pt x="1034" y="1383"/>
                  </a:cubicBezTo>
                  <a:cubicBezTo>
                    <a:pt x="916" y="1383"/>
                    <a:pt x="802" y="1325"/>
                    <a:pt x="739" y="1215"/>
                  </a:cubicBezTo>
                  <a:cubicBezTo>
                    <a:pt x="644" y="1049"/>
                    <a:pt x="692" y="834"/>
                    <a:pt x="858" y="739"/>
                  </a:cubicBezTo>
                  <a:lnTo>
                    <a:pt x="1716" y="239"/>
                  </a:lnTo>
                  <a:cubicBezTo>
                    <a:pt x="1549" y="72"/>
                    <a:pt x="1311"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7"/>
            <p:cNvSpPr/>
            <p:nvPr/>
          </p:nvSpPr>
          <p:spPr>
            <a:xfrm>
              <a:off x="7246633" y="2265661"/>
              <a:ext cx="152789" cy="152789"/>
            </a:xfrm>
            <a:custGeom>
              <a:rect b="b" l="l" r="r" t="t"/>
              <a:pathLst>
                <a:path extrusionOk="0" h="4883" w="4883">
                  <a:moveTo>
                    <a:pt x="2454" y="1"/>
                  </a:moveTo>
                  <a:cubicBezTo>
                    <a:pt x="1096" y="1"/>
                    <a:pt x="1" y="1096"/>
                    <a:pt x="1" y="2430"/>
                  </a:cubicBezTo>
                  <a:cubicBezTo>
                    <a:pt x="1" y="3787"/>
                    <a:pt x="1096" y="4883"/>
                    <a:pt x="2454" y="4883"/>
                  </a:cubicBezTo>
                  <a:cubicBezTo>
                    <a:pt x="3787" y="4883"/>
                    <a:pt x="4883" y="3787"/>
                    <a:pt x="4883" y="2430"/>
                  </a:cubicBezTo>
                  <a:cubicBezTo>
                    <a:pt x="4883" y="2120"/>
                    <a:pt x="4835" y="1811"/>
                    <a:pt x="4716" y="1525"/>
                  </a:cubicBezTo>
                  <a:lnTo>
                    <a:pt x="4097" y="1882"/>
                  </a:lnTo>
                  <a:cubicBezTo>
                    <a:pt x="4168" y="2073"/>
                    <a:pt x="4192" y="2239"/>
                    <a:pt x="4192" y="2430"/>
                  </a:cubicBezTo>
                  <a:cubicBezTo>
                    <a:pt x="4192" y="3406"/>
                    <a:pt x="3406" y="4192"/>
                    <a:pt x="2454" y="4192"/>
                  </a:cubicBezTo>
                  <a:cubicBezTo>
                    <a:pt x="1477" y="4192"/>
                    <a:pt x="691" y="3406"/>
                    <a:pt x="691" y="2430"/>
                  </a:cubicBezTo>
                  <a:cubicBezTo>
                    <a:pt x="691" y="1477"/>
                    <a:pt x="1477" y="691"/>
                    <a:pt x="2454" y="691"/>
                  </a:cubicBezTo>
                  <a:cubicBezTo>
                    <a:pt x="2954" y="691"/>
                    <a:pt x="3430" y="930"/>
                    <a:pt x="3740" y="1287"/>
                  </a:cubicBezTo>
                  <a:lnTo>
                    <a:pt x="4359" y="930"/>
                  </a:lnTo>
                  <a:cubicBezTo>
                    <a:pt x="3906" y="358"/>
                    <a:pt x="3216" y="1"/>
                    <a:pt x="2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7"/>
            <p:cNvSpPr/>
            <p:nvPr/>
          </p:nvSpPr>
          <p:spPr>
            <a:xfrm>
              <a:off x="7178826" y="2200013"/>
              <a:ext cx="324915" cy="372695"/>
            </a:xfrm>
            <a:custGeom>
              <a:rect b="b" l="l" r="r" t="t"/>
              <a:pathLst>
                <a:path extrusionOk="0" h="11911" w="10384">
                  <a:moveTo>
                    <a:pt x="4592" y="0"/>
                  </a:moveTo>
                  <a:cubicBezTo>
                    <a:pt x="4429" y="0"/>
                    <a:pt x="4264" y="9"/>
                    <a:pt x="4097" y="27"/>
                  </a:cubicBezTo>
                  <a:cubicBezTo>
                    <a:pt x="3073" y="146"/>
                    <a:pt x="2096" y="622"/>
                    <a:pt x="1358" y="1384"/>
                  </a:cubicBezTo>
                  <a:cubicBezTo>
                    <a:pt x="620" y="2146"/>
                    <a:pt x="167" y="3147"/>
                    <a:pt x="96" y="4171"/>
                  </a:cubicBezTo>
                  <a:cubicBezTo>
                    <a:pt x="1" y="5266"/>
                    <a:pt x="310" y="6362"/>
                    <a:pt x="953" y="7219"/>
                  </a:cubicBezTo>
                  <a:cubicBezTo>
                    <a:pt x="1287" y="7671"/>
                    <a:pt x="1477" y="8219"/>
                    <a:pt x="1477" y="8791"/>
                  </a:cubicBezTo>
                  <a:lnTo>
                    <a:pt x="1477" y="11553"/>
                  </a:lnTo>
                  <a:cubicBezTo>
                    <a:pt x="1477" y="11744"/>
                    <a:pt x="1620" y="11910"/>
                    <a:pt x="1811" y="11910"/>
                  </a:cubicBezTo>
                  <a:lnTo>
                    <a:pt x="6478" y="11910"/>
                  </a:lnTo>
                  <a:cubicBezTo>
                    <a:pt x="6693" y="11910"/>
                    <a:pt x="6835" y="11720"/>
                    <a:pt x="6812" y="11529"/>
                  </a:cubicBezTo>
                  <a:lnTo>
                    <a:pt x="6621" y="9767"/>
                  </a:lnTo>
                  <a:lnTo>
                    <a:pt x="8098" y="9767"/>
                  </a:lnTo>
                  <a:cubicBezTo>
                    <a:pt x="8669" y="9767"/>
                    <a:pt x="9145" y="9291"/>
                    <a:pt x="9145" y="8719"/>
                  </a:cubicBezTo>
                  <a:lnTo>
                    <a:pt x="9145" y="8600"/>
                  </a:lnTo>
                  <a:lnTo>
                    <a:pt x="8217" y="8600"/>
                  </a:lnTo>
                  <a:cubicBezTo>
                    <a:pt x="8050" y="8600"/>
                    <a:pt x="7883" y="8481"/>
                    <a:pt x="7883" y="8290"/>
                  </a:cubicBezTo>
                  <a:cubicBezTo>
                    <a:pt x="7859" y="8076"/>
                    <a:pt x="8002" y="7909"/>
                    <a:pt x="8217" y="7909"/>
                  </a:cubicBezTo>
                  <a:lnTo>
                    <a:pt x="9145" y="7909"/>
                  </a:lnTo>
                  <a:lnTo>
                    <a:pt x="9145" y="7457"/>
                  </a:lnTo>
                  <a:lnTo>
                    <a:pt x="9955" y="7457"/>
                  </a:lnTo>
                  <a:cubicBezTo>
                    <a:pt x="10217" y="7457"/>
                    <a:pt x="10384" y="7171"/>
                    <a:pt x="10289" y="6957"/>
                  </a:cubicBezTo>
                  <a:lnTo>
                    <a:pt x="9145" y="4456"/>
                  </a:lnTo>
                  <a:cubicBezTo>
                    <a:pt x="9145" y="3813"/>
                    <a:pt x="8979" y="3170"/>
                    <a:pt x="8693" y="2575"/>
                  </a:cubicBezTo>
                  <a:lnTo>
                    <a:pt x="7478" y="3289"/>
                  </a:lnTo>
                  <a:cubicBezTo>
                    <a:pt x="7669" y="3670"/>
                    <a:pt x="7764" y="4099"/>
                    <a:pt x="7764" y="4528"/>
                  </a:cubicBezTo>
                  <a:cubicBezTo>
                    <a:pt x="7764" y="6252"/>
                    <a:pt x="6359" y="7672"/>
                    <a:pt x="4640" y="7672"/>
                  </a:cubicBezTo>
                  <a:cubicBezTo>
                    <a:pt x="4625" y="7672"/>
                    <a:pt x="4611" y="7672"/>
                    <a:pt x="4597" y="7671"/>
                  </a:cubicBezTo>
                  <a:cubicBezTo>
                    <a:pt x="2882" y="7671"/>
                    <a:pt x="1477" y="6266"/>
                    <a:pt x="1477" y="4552"/>
                  </a:cubicBezTo>
                  <a:cubicBezTo>
                    <a:pt x="1453" y="2813"/>
                    <a:pt x="2882" y="1408"/>
                    <a:pt x="4621" y="1408"/>
                  </a:cubicBezTo>
                  <a:cubicBezTo>
                    <a:pt x="5645" y="1408"/>
                    <a:pt x="6574" y="1908"/>
                    <a:pt x="7145" y="2670"/>
                  </a:cubicBezTo>
                  <a:lnTo>
                    <a:pt x="8360" y="1980"/>
                  </a:lnTo>
                  <a:cubicBezTo>
                    <a:pt x="8145" y="1670"/>
                    <a:pt x="7907" y="1408"/>
                    <a:pt x="7645" y="1170"/>
                  </a:cubicBezTo>
                  <a:cubicBezTo>
                    <a:pt x="7169" y="741"/>
                    <a:pt x="6621" y="432"/>
                    <a:pt x="6026" y="241"/>
                  </a:cubicBezTo>
                  <a:cubicBezTo>
                    <a:pt x="5561" y="80"/>
                    <a:pt x="5084" y="0"/>
                    <a:pt x="4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 name="Shape 728"/>
        <p:cNvGrpSpPr/>
        <p:nvPr/>
      </p:nvGrpSpPr>
      <p:grpSpPr>
        <a:xfrm>
          <a:off x="0" y="0"/>
          <a:ext cx="0" cy="0"/>
          <a:chOff x="0" y="0"/>
          <a:chExt cx="0" cy="0"/>
        </a:xfrm>
      </p:grpSpPr>
      <p:sp>
        <p:nvSpPr>
          <p:cNvPr id="729" name="Google Shape;729;p4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Áreas de </a:t>
            </a:r>
            <a:r>
              <a:rPr lang="es">
                <a:solidFill>
                  <a:schemeClr val="accent6"/>
                </a:solidFill>
              </a:rPr>
              <a:t>trabajo</a:t>
            </a:r>
            <a:endParaRPr>
              <a:solidFill>
                <a:schemeClr val="accent6"/>
              </a:solidFill>
            </a:endParaRPr>
          </a:p>
        </p:txBody>
      </p:sp>
      <p:sp>
        <p:nvSpPr>
          <p:cNvPr id="730" name="Google Shape;730;p48"/>
          <p:cNvSpPr txBox="1"/>
          <p:nvPr>
            <p:ph idx="4294967295" type="subTitle"/>
          </p:nvPr>
        </p:nvSpPr>
        <p:spPr>
          <a:xfrm>
            <a:off x="714300" y="4343600"/>
            <a:ext cx="7715400" cy="2580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sz="1000"/>
              <a:t>Sigue el enlace del gráfico para modificar sus datos y luego pega el nuevo aquí. </a:t>
            </a:r>
            <a:r>
              <a:rPr b="1" lang="es" sz="1000">
                <a:solidFill>
                  <a:schemeClr val="dk1"/>
                </a:solidFill>
                <a:uFill>
                  <a:noFill/>
                </a:uFill>
                <a:hlinkClick r:id="rId3">
                  <a:extLst>
                    <a:ext uri="{A12FA001-AC4F-418D-AE19-62706E023703}">
                      <ahyp:hlinkClr val="tx"/>
                    </a:ext>
                  </a:extLst>
                </a:hlinkClick>
              </a:rPr>
              <a:t>Para más información, haz clic aquí</a:t>
            </a:r>
            <a:endParaRPr b="1" sz="1000">
              <a:solidFill>
                <a:schemeClr val="dk1"/>
              </a:solidFill>
            </a:endParaRPr>
          </a:p>
        </p:txBody>
      </p:sp>
      <p:sp>
        <p:nvSpPr>
          <p:cNvPr id="731" name="Google Shape;731;p48"/>
          <p:cNvSpPr txBox="1"/>
          <p:nvPr/>
        </p:nvSpPr>
        <p:spPr>
          <a:xfrm>
            <a:off x="1001075" y="1397445"/>
            <a:ext cx="1107600" cy="48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sz="2600">
                <a:solidFill>
                  <a:schemeClr val="dk1"/>
                </a:solidFill>
                <a:latin typeface="Chonburi"/>
                <a:ea typeface="Chonburi"/>
                <a:cs typeface="Chonburi"/>
                <a:sym typeface="Chonburi"/>
              </a:rPr>
              <a:t>22%</a:t>
            </a:r>
            <a:endParaRPr sz="2600">
              <a:solidFill>
                <a:schemeClr val="dk1"/>
              </a:solidFill>
              <a:latin typeface="Chonburi"/>
              <a:ea typeface="Chonburi"/>
              <a:cs typeface="Chonburi"/>
              <a:sym typeface="Chonburi"/>
            </a:endParaRPr>
          </a:p>
        </p:txBody>
      </p:sp>
      <p:sp>
        <p:nvSpPr>
          <p:cNvPr id="732" name="Google Shape;732;p48"/>
          <p:cNvSpPr txBox="1"/>
          <p:nvPr/>
        </p:nvSpPr>
        <p:spPr>
          <a:xfrm>
            <a:off x="1001075" y="1876181"/>
            <a:ext cx="2085600" cy="364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s" sz="2000">
                <a:solidFill>
                  <a:schemeClr val="dk1"/>
                </a:solidFill>
                <a:latin typeface="Chonburi"/>
                <a:ea typeface="Chonburi"/>
                <a:cs typeface="Chonburi"/>
                <a:sym typeface="Chonburi"/>
              </a:rPr>
              <a:t>Mercurio</a:t>
            </a:r>
            <a:endParaRPr sz="2000">
              <a:solidFill>
                <a:schemeClr val="dk1"/>
              </a:solidFill>
              <a:latin typeface="Chonburi"/>
              <a:ea typeface="Chonburi"/>
              <a:cs typeface="Chonburi"/>
              <a:sym typeface="Chonburi"/>
            </a:endParaRPr>
          </a:p>
        </p:txBody>
      </p:sp>
      <p:sp>
        <p:nvSpPr>
          <p:cNvPr id="733" name="Google Shape;733;p48"/>
          <p:cNvSpPr txBox="1"/>
          <p:nvPr/>
        </p:nvSpPr>
        <p:spPr>
          <a:xfrm>
            <a:off x="1001075" y="2159948"/>
            <a:ext cx="20856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s">
                <a:solidFill>
                  <a:schemeClr val="dk1"/>
                </a:solidFill>
                <a:latin typeface="Open Sans"/>
                <a:ea typeface="Open Sans"/>
                <a:cs typeface="Open Sans"/>
                <a:sym typeface="Open Sans"/>
              </a:rPr>
              <a:t>Mercurio es el planeta más cercano al Sol</a:t>
            </a:r>
            <a:endParaRPr>
              <a:solidFill>
                <a:schemeClr val="dk1"/>
              </a:solidFill>
              <a:latin typeface="Open Sans"/>
              <a:ea typeface="Open Sans"/>
              <a:cs typeface="Open Sans"/>
              <a:sym typeface="Open Sans"/>
            </a:endParaRPr>
          </a:p>
        </p:txBody>
      </p:sp>
      <p:sp>
        <p:nvSpPr>
          <p:cNvPr id="734" name="Google Shape;734;p48"/>
          <p:cNvSpPr txBox="1"/>
          <p:nvPr/>
        </p:nvSpPr>
        <p:spPr>
          <a:xfrm>
            <a:off x="1001075" y="2841481"/>
            <a:ext cx="1107600" cy="48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sz="2600">
                <a:solidFill>
                  <a:schemeClr val="dk1"/>
                </a:solidFill>
                <a:latin typeface="Chonburi"/>
                <a:ea typeface="Chonburi"/>
                <a:cs typeface="Chonburi"/>
                <a:sym typeface="Chonburi"/>
              </a:rPr>
              <a:t>31%</a:t>
            </a:r>
            <a:endParaRPr sz="2600">
              <a:solidFill>
                <a:schemeClr val="dk1"/>
              </a:solidFill>
              <a:latin typeface="Chonburi"/>
              <a:ea typeface="Chonburi"/>
              <a:cs typeface="Chonburi"/>
              <a:sym typeface="Chonburi"/>
            </a:endParaRPr>
          </a:p>
        </p:txBody>
      </p:sp>
      <p:sp>
        <p:nvSpPr>
          <p:cNvPr id="735" name="Google Shape;735;p48"/>
          <p:cNvSpPr txBox="1"/>
          <p:nvPr/>
        </p:nvSpPr>
        <p:spPr>
          <a:xfrm>
            <a:off x="1001075" y="3320218"/>
            <a:ext cx="2085600" cy="364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s" sz="2000">
                <a:solidFill>
                  <a:schemeClr val="dk1"/>
                </a:solidFill>
                <a:latin typeface="Chonburi"/>
                <a:ea typeface="Chonburi"/>
                <a:cs typeface="Chonburi"/>
                <a:sym typeface="Chonburi"/>
              </a:rPr>
              <a:t>Plutón</a:t>
            </a:r>
            <a:endParaRPr sz="2000">
              <a:solidFill>
                <a:schemeClr val="dk1"/>
              </a:solidFill>
              <a:latin typeface="Chonburi"/>
              <a:ea typeface="Chonburi"/>
              <a:cs typeface="Chonburi"/>
              <a:sym typeface="Chonburi"/>
            </a:endParaRPr>
          </a:p>
        </p:txBody>
      </p:sp>
      <p:sp>
        <p:nvSpPr>
          <p:cNvPr id="736" name="Google Shape;736;p48"/>
          <p:cNvSpPr txBox="1"/>
          <p:nvPr/>
        </p:nvSpPr>
        <p:spPr>
          <a:xfrm>
            <a:off x="1001075" y="3603982"/>
            <a:ext cx="20856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s">
                <a:solidFill>
                  <a:schemeClr val="dk1"/>
                </a:solidFill>
                <a:latin typeface="Open Sans"/>
                <a:ea typeface="Open Sans"/>
                <a:cs typeface="Open Sans"/>
                <a:sym typeface="Open Sans"/>
              </a:rPr>
              <a:t>Plutón se considera un planeta enano</a:t>
            </a:r>
            <a:endParaRPr>
              <a:solidFill>
                <a:schemeClr val="dk1"/>
              </a:solidFill>
              <a:latin typeface="Open Sans"/>
              <a:ea typeface="Open Sans"/>
              <a:cs typeface="Open Sans"/>
              <a:sym typeface="Open Sans"/>
            </a:endParaRPr>
          </a:p>
        </p:txBody>
      </p:sp>
      <p:sp>
        <p:nvSpPr>
          <p:cNvPr id="737" name="Google Shape;737;p48"/>
          <p:cNvSpPr txBox="1"/>
          <p:nvPr/>
        </p:nvSpPr>
        <p:spPr>
          <a:xfrm>
            <a:off x="7035325" y="1397445"/>
            <a:ext cx="1107600" cy="486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s" sz="2600">
                <a:solidFill>
                  <a:schemeClr val="dk1"/>
                </a:solidFill>
                <a:latin typeface="Chonburi"/>
                <a:ea typeface="Chonburi"/>
                <a:cs typeface="Chonburi"/>
                <a:sym typeface="Chonburi"/>
              </a:rPr>
              <a:t>20%</a:t>
            </a:r>
            <a:endParaRPr sz="2600">
              <a:solidFill>
                <a:schemeClr val="dk1"/>
              </a:solidFill>
              <a:latin typeface="Chonburi"/>
              <a:ea typeface="Chonburi"/>
              <a:cs typeface="Chonburi"/>
              <a:sym typeface="Chonburi"/>
            </a:endParaRPr>
          </a:p>
        </p:txBody>
      </p:sp>
      <p:sp>
        <p:nvSpPr>
          <p:cNvPr id="738" name="Google Shape;738;p48"/>
          <p:cNvSpPr txBox="1"/>
          <p:nvPr/>
        </p:nvSpPr>
        <p:spPr>
          <a:xfrm>
            <a:off x="6057325" y="1876181"/>
            <a:ext cx="2085600" cy="3645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s" sz="2000">
                <a:solidFill>
                  <a:schemeClr val="dk1"/>
                </a:solidFill>
                <a:latin typeface="Chonburi"/>
                <a:ea typeface="Chonburi"/>
                <a:cs typeface="Chonburi"/>
                <a:sym typeface="Chonburi"/>
              </a:rPr>
              <a:t>Marte</a:t>
            </a:r>
            <a:endParaRPr sz="2000">
              <a:solidFill>
                <a:schemeClr val="dk1"/>
              </a:solidFill>
              <a:latin typeface="Chonburi"/>
              <a:ea typeface="Chonburi"/>
              <a:cs typeface="Chonburi"/>
              <a:sym typeface="Chonburi"/>
            </a:endParaRPr>
          </a:p>
        </p:txBody>
      </p:sp>
      <p:sp>
        <p:nvSpPr>
          <p:cNvPr id="739" name="Google Shape;739;p48"/>
          <p:cNvSpPr txBox="1"/>
          <p:nvPr/>
        </p:nvSpPr>
        <p:spPr>
          <a:xfrm>
            <a:off x="6057325" y="2159948"/>
            <a:ext cx="20856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s">
                <a:solidFill>
                  <a:schemeClr val="dk1"/>
                </a:solidFill>
                <a:latin typeface="Open Sans"/>
                <a:ea typeface="Open Sans"/>
                <a:cs typeface="Open Sans"/>
                <a:sym typeface="Open Sans"/>
              </a:rPr>
              <a:t>A pesar de ser rojo, Marte es muy frío</a:t>
            </a:r>
            <a:endParaRPr>
              <a:solidFill>
                <a:schemeClr val="dk1"/>
              </a:solidFill>
              <a:latin typeface="Open Sans"/>
              <a:ea typeface="Open Sans"/>
              <a:cs typeface="Open Sans"/>
              <a:sym typeface="Open Sans"/>
            </a:endParaRPr>
          </a:p>
        </p:txBody>
      </p:sp>
      <p:sp>
        <p:nvSpPr>
          <p:cNvPr id="740" name="Google Shape;740;p48"/>
          <p:cNvSpPr txBox="1"/>
          <p:nvPr/>
        </p:nvSpPr>
        <p:spPr>
          <a:xfrm>
            <a:off x="7035325" y="2841481"/>
            <a:ext cx="1107600" cy="486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s" sz="2600">
                <a:solidFill>
                  <a:schemeClr val="dk1"/>
                </a:solidFill>
                <a:latin typeface="Chonburi"/>
                <a:ea typeface="Chonburi"/>
                <a:cs typeface="Chonburi"/>
                <a:sym typeface="Chonburi"/>
              </a:rPr>
              <a:t>27%</a:t>
            </a:r>
            <a:endParaRPr sz="2600">
              <a:solidFill>
                <a:schemeClr val="dk1"/>
              </a:solidFill>
              <a:latin typeface="Chonburi"/>
              <a:ea typeface="Chonburi"/>
              <a:cs typeface="Chonburi"/>
              <a:sym typeface="Chonburi"/>
            </a:endParaRPr>
          </a:p>
        </p:txBody>
      </p:sp>
      <p:sp>
        <p:nvSpPr>
          <p:cNvPr id="741" name="Google Shape;741;p48"/>
          <p:cNvSpPr txBox="1"/>
          <p:nvPr/>
        </p:nvSpPr>
        <p:spPr>
          <a:xfrm>
            <a:off x="6057325" y="3320218"/>
            <a:ext cx="2085600" cy="3645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s" sz="2000">
                <a:solidFill>
                  <a:schemeClr val="dk1"/>
                </a:solidFill>
                <a:latin typeface="Chonburi"/>
                <a:ea typeface="Chonburi"/>
                <a:cs typeface="Chonburi"/>
                <a:sym typeface="Chonburi"/>
              </a:rPr>
              <a:t>Saturno</a:t>
            </a:r>
            <a:endParaRPr sz="2000">
              <a:solidFill>
                <a:schemeClr val="dk1"/>
              </a:solidFill>
              <a:latin typeface="Chonburi"/>
              <a:ea typeface="Chonburi"/>
              <a:cs typeface="Chonburi"/>
              <a:sym typeface="Chonburi"/>
            </a:endParaRPr>
          </a:p>
        </p:txBody>
      </p:sp>
      <p:sp>
        <p:nvSpPr>
          <p:cNvPr id="742" name="Google Shape;742;p48"/>
          <p:cNvSpPr txBox="1"/>
          <p:nvPr/>
        </p:nvSpPr>
        <p:spPr>
          <a:xfrm>
            <a:off x="6057325" y="3603982"/>
            <a:ext cx="20856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s">
                <a:solidFill>
                  <a:schemeClr val="dk1"/>
                </a:solidFill>
                <a:latin typeface="Open Sans"/>
                <a:ea typeface="Open Sans"/>
                <a:cs typeface="Open Sans"/>
                <a:sym typeface="Open Sans"/>
              </a:rPr>
              <a:t>Está compuesto por hidrógeno y helio</a:t>
            </a:r>
            <a:endParaRPr>
              <a:solidFill>
                <a:schemeClr val="dk1"/>
              </a:solidFill>
              <a:latin typeface="Open Sans"/>
              <a:ea typeface="Open Sans"/>
              <a:cs typeface="Open Sans"/>
              <a:sym typeface="Open Sans"/>
            </a:endParaRPr>
          </a:p>
        </p:txBody>
      </p:sp>
      <p:sp>
        <p:nvSpPr>
          <p:cNvPr id="743" name="Google Shape;743;p48"/>
          <p:cNvSpPr/>
          <p:nvPr/>
        </p:nvSpPr>
        <p:spPr>
          <a:xfrm>
            <a:off x="720000" y="1887450"/>
            <a:ext cx="242700" cy="2427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8"/>
          <p:cNvSpPr/>
          <p:nvPr/>
        </p:nvSpPr>
        <p:spPr>
          <a:xfrm>
            <a:off x="720000" y="3344539"/>
            <a:ext cx="242700" cy="2427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8"/>
          <p:cNvSpPr/>
          <p:nvPr/>
        </p:nvSpPr>
        <p:spPr>
          <a:xfrm>
            <a:off x="8181300" y="1887450"/>
            <a:ext cx="242700" cy="2427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8"/>
          <p:cNvSpPr/>
          <p:nvPr/>
        </p:nvSpPr>
        <p:spPr>
          <a:xfrm>
            <a:off x="8181300" y="3344539"/>
            <a:ext cx="242700" cy="2427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7" name="Google Shape;747;p48" title="Gráfico">
            <a:hlinkClick r:id="rId4"/>
          </p:cNvPr>
          <p:cNvPicPr preferRelativeResize="0"/>
          <p:nvPr/>
        </p:nvPicPr>
        <p:blipFill>
          <a:blip r:embed="rId5">
            <a:alphaModFix/>
          </a:blip>
          <a:stretch>
            <a:fillRect/>
          </a:stretch>
        </p:blipFill>
        <p:spPr>
          <a:xfrm>
            <a:off x="3087863" y="1400750"/>
            <a:ext cx="2968275" cy="286032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 name="Shape 751"/>
        <p:cNvGrpSpPr/>
        <p:nvPr/>
      </p:nvGrpSpPr>
      <p:grpSpPr>
        <a:xfrm>
          <a:off x="0" y="0"/>
          <a:ext cx="0" cy="0"/>
          <a:chOff x="0" y="0"/>
          <a:chExt cx="0" cy="0"/>
        </a:xfrm>
      </p:grpSpPr>
      <p:sp>
        <p:nvSpPr>
          <p:cNvPr id="752" name="Google Shape;752;p4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Mis </a:t>
            </a:r>
            <a:r>
              <a:rPr lang="es">
                <a:solidFill>
                  <a:schemeClr val="accent6"/>
                </a:solidFill>
              </a:rPr>
              <a:t>capacidades</a:t>
            </a:r>
            <a:endParaRPr>
              <a:solidFill>
                <a:schemeClr val="accent6"/>
              </a:solidFill>
            </a:endParaRPr>
          </a:p>
        </p:txBody>
      </p:sp>
      <p:sp>
        <p:nvSpPr>
          <p:cNvPr id="753" name="Google Shape;753;p49"/>
          <p:cNvSpPr txBox="1"/>
          <p:nvPr>
            <p:ph idx="1" type="subTitle"/>
          </p:nvPr>
        </p:nvSpPr>
        <p:spPr>
          <a:xfrm>
            <a:off x="2009579" y="1422522"/>
            <a:ext cx="2184300" cy="444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Neptuno</a:t>
            </a:r>
            <a:endParaRPr/>
          </a:p>
        </p:txBody>
      </p:sp>
      <p:sp>
        <p:nvSpPr>
          <p:cNvPr id="754" name="Google Shape;754;p49"/>
          <p:cNvSpPr txBox="1"/>
          <p:nvPr>
            <p:ph idx="2" type="subTitle"/>
          </p:nvPr>
        </p:nvSpPr>
        <p:spPr>
          <a:xfrm>
            <a:off x="2009571" y="1777604"/>
            <a:ext cx="21843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Neptuno es el planeta más lejano del Sol</a:t>
            </a:r>
            <a:endParaRPr/>
          </a:p>
        </p:txBody>
      </p:sp>
      <p:sp>
        <p:nvSpPr>
          <p:cNvPr id="755" name="Google Shape;755;p49"/>
          <p:cNvSpPr txBox="1"/>
          <p:nvPr>
            <p:ph idx="3" type="title"/>
          </p:nvPr>
        </p:nvSpPr>
        <p:spPr>
          <a:xfrm>
            <a:off x="2009571" y="2394954"/>
            <a:ext cx="1026300" cy="369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73%</a:t>
            </a:r>
            <a:endParaRPr/>
          </a:p>
        </p:txBody>
      </p:sp>
      <p:sp>
        <p:nvSpPr>
          <p:cNvPr id="756" name="Google Shape;756;p49"/>
          <p:cNvSpPr txBox="1"/>
          <p:nvPr>
            <p:ph idx="4" type="subTitle"/>
          </p:nvPr>
        </p:nvSpPr>
        <p:spPr>
          <a:xfrm>
            <a:off x="5706905" y="1422522"/>
            <a:ext cx="2184300" cy="444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Saturno</a:t>
            </a:r>
            <a:endParaRPr/>
          </a:p>
        </p:txBody>
      </p:sp>
      <p:sp>
        <p:nvSpPr>
          <p:cNvPr id="757" name="Google Shape;757;p49"/>
          <p:cNvSpPr txBox="1"/>
          <p:nvPr>
            <p:ph idx="5" type="subTitle"/>
          </p:nvPr>
        </p:nvSpPr>
        <p:spPr>
          <a:xfrm>
            <a:off x="5706898" y="1777604"/>
            <a:ext cx="21843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Está compuesto por hidrógeno y helio</a:t>
            </a:r>
            <a:endParaRPr/>
          </a:p>
        </p:txBody>
      </p:sp>
      <p:sp>
        <p:nvSpPr>
          <p:cNvPr id="758" name="Google Shape;758;p49"/>
          <p:cNvSpPr txBox="1"/>
          <p:nvPr>
            <p:ph idx="6" type="title"/>
          </p:nvPr>
        </p:nvSpPr>
        <p:spPr>
          <a:xfrm>
            <a:off x="5706898" y="2394954"/>
            <a:ext cx="1026300" cy="369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29%</a:t>
            </a:r>
            <a:endParaRPr/>
          </a:p>
        </p:txBody>
      </p:sp>
      <p:sp>
        <p:nvSpPr>
          <p:cNvPr id="759" name="Google Shape;759;p49"/>
          <p:cNvSpPr txBox="1"/>
          <p:nvPr>
            <p:ph idx="7" type="subTitle"/>
          </p:nvPr>
        </p:nvSpPr>
        <p:spPr>
          <a:xfrm>
            <a:off x="2009579" y="3090622"/>
            <a:ext cx="2184300" cy="444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Plutón</a:t>
            </a:r>
            <a:endParaRPr/>
          </a:p>
        </p:txBody>
      </p:sp>
      <p:sp>
        <p:nvSpPr>
          <p:cNvPr id="760" name="Google Shape;760;p49"/>
          <p:cNvSpPr txBox="1"/>
          <p:nvPr>
            <p:ph idx="8" type="subTitle"/>
          </p:nvPr>
        </p:nvSpPr>
        <p:spPr>
          <a:xfrm>
            <a:off x="2009571" y="3445704"/>
            <a:ext cx="21843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Plutón se considera un planeta enano</a:t>
            </a:r>
            <a:endParaRPr/>
          </a:p>
        </p:txBody>
      </p:sp>
      <p:sp>
        <p:nvSpPr>
          <p:cNvPr id="761" name="Google Shape;761;p49"/>
          <p:cNvSpPr txBox="1"/>
          <p:nvPr>
            <p:ph idx="9" type="title"/>
          </p:nvPr>
        </p:nvSpPr>
        <p:spPr>
          <a:xfrm>
            <a:off x="2009571" y="4063054"/>
            <a:ext cx="1026300" cy="369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39%</a:t>
            </a:r>
            <a:endParaRPr/>
          </a:p>
        </p:txBody>
      </p:sp>
      <p:sp>
        <p:nvSpPr>
          <p:cNvPr id="762" name="Google Shape;762;p49"/>
          <p:cNvSpPr txBox="1"/>
          <p:nvPr>
            <p:ph idx="13" type="subTitle"/>
          </p:nvPr>
        </p:nvSpPr>
        <p:spPr>
          <a:xfrm>
            <a:off x="5706905" y="3090622"/>
            <a:ext cx="2184300" cy="444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Venus</a:t>
            </a:r>
            <a:endParaRPr/>
          </a:p>
        </p:txBody>
      </p:sp>
      <p:sp>
        <p:nvSpPr>
          <p:cNvPr id="763" name="Google Shape;763;p49"/>
          <p:cNvSpPr txBox="1"/>
          <p:nvPr>
            <p:ph idx="14" type="subTitle"/>
          </p:nvPr>
        </p:nvSpPr>
        <p:spPr>
          <a:xfrm>
            <a:off x="5706898" y="3445704"/>
            <a:ext cx="21843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Es el segundo planeta más cercano al Sol</a:t>
            </a:r>
            <a:endParaRPr/>
          </a:p>
        </p:txBody>
      </p:sp>
      <p:sp>
        <p:nvSpPr>
          <p:cNvPr id="764" name="Google Shape;764;p49"/>
          <p:cNvSpPr txBox="1"/>
          <p:nvPr>
            <p:ph idx="15" type="title"/>
          </p:nvPr>
        </p:nvSpPr>
        <p:spPr>
          <a:xfrm>
            <a:off x="5706898" y="4063054"/>
            <a:ext cx="1026300" cy="369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90%</a:t>
            </a:r>
            <a:endParaRPr/>
          </a:p>
        </p:txBody>
      </p:sp>
      <p:sp>
        <p:nvSpPr>
          <p:cNvPr id="765" name="Google Shape;765;p49"/>
          <p:cNvSpPr/>
          <p:nvPr/>
        </p:nvSpPr>
        <p:spPr>
          <a:xfrm>
            <a:off x="3035883" y="2510754"/>
            <a:ext cx="1158000" cy="137400"/>
          </a:xfrm>
          <a:prstGeom prst="roundRect">
            <a:avLst>
              <a:gd fmla="val 0"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9"/>
          <p:cNvSpPr/>
          <p:nvPr/>
        </p:nvSpPr>
        <p:spPr>
          <a:xfrm>
            <a:off x="3035883" y="2510754"/>
            <a:ext cx="796500" cy="137400"/>
          </a:xfrm>
          <a:prstGeom prst="roundRect">
            <a:avLst>
              <a:gd fmla="val 0" name="adj"/>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9"/>
          <p:cNvSpPr/>
          <p:nvPr/>
        </p:nvSpPr>
        <p:spPr>
          <a:xfrm>
            <a:off x="3035883" y="4217129"/>
            <a:ext cx="1158000" cy="137400"/>
          </a:xfrm>
          <a:prstGeom prst="roundRect">
            <a:avLst>
              <a:gd fmla="val 0"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9"/>
          <p:cNvSpPr/>
          <p:nvPr/>
        </p:nvSpPr>
        <p:spPr>
          <a:xfrm>
            <a:off x="3035883" y="4217129"/>
            <a:ext cx="592200" cy="137400"/>
          </a:xfrm>
          <a:prstGeom prst="roundRect">
            <a:avLst>
              <a:gd fmla="val 0" name="adj"/>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9"/>
          <p:cNvSpPr/>
          <p:nvPr/>
        </p:nvSpPr>
        <p:spPr>
          <a:xfrm>
            <a:off x="6733208" y="4217129"/>
            <a:ext cx="1158000" cy="137400"/>
          </a:xfrm>
          <a:prstGeom prst="roundRect">
            <a:avLst>
              <a:gd fmla="val 0"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9"/>
          <p:cNvSpPr/>
          <p:nvPr/>
        </p:nvSpPr>
        <p:spPr>
          <a:xfrm>
            <a:off x="6733208" y="4217129"/>
            <a:ext cx="976500" cy="137400"/>
          </a:xfrm>
          <a:prstGeom prst="roundRect">
            <a:avLst>
              <a:gd fmla="val 0" name="adj"/>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9"/>
          <p:cNvSpPr/>
          <p:nvPr/>
        </p:nvSpPr>
        <p:spPr>
          <a:xfrm>
            <a:off x="6733208" y="2510754"/>
            <a:ext cx="1158000" cy="137400"/>
          </a:xfrm>
          <a:prstGeom prst="roundRect">
            <a:avLst>
              <a:gd fmla="val 0"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9"/>
          <p:cNvSpPr/>
          <p:nvPr/>
        </p:nvSpPr>
        <p:spPr>
          <a:xfrm>
            <a:off x="6733208" y="2510754"/>
            <a:ext cx="365400" cy="137400"/>
          </a:xfrm>
          <a:prstGeom prst="roundRect">
            <a:avLst>
              <a:gd fmla="val 0" name="adj"/>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9"/>
          <p:cNvSpPr/>
          <p:nvPr/>
        </p:nvSpPr>
        <p:spPr>
          <a:xfrm>
            <a:off x="1252792" y="1523855"/>
            <a:ext cx="654600" cy="6546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9"/>
          <p:cNvSpPr/>
          <p:nvPr/>
        </p:nvSpPr>
        <p:spPr>
          <a:xfrm>
            <a:off x="4950142" y="1523855"/>
            <a:ext cx="654600" cy="6546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9"/>
          <p:cNvSpPr/>
          <p:nvPr/>
        </p:nvSpPr>
        <p:spPr>
          <a:xfrm>
            <a:off x="1252792" y="3191955"/>
            <a:ext cx="654600" cy="6546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9"/>
          <p:cNvSpPr/>
          <p:nvPr/>
        </p:nvSpPr>
        <p:spPr>
          <a:xfrm>
            <a:off x="4950142" y="3191955"/>
            <a:ext cx="654600" cy="6546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 name="Google Shape;777;p49"/>
          <p:cNvGrpSpPr/>
          <p:nvPr/>
        </p:nvGrpSpPr>
        <p:grpSpPr>
          <a:xfrm>
            <a:off x="1393797" y="1664532"/>
            <a:ext cx="372607" cy="372603"/>
            <a:chOff x="3487247" y="2200107"/>
            <a:chExt cx="372607" cy="372603"/>
          </a:xfrm>
        </p:grpSpPr>
        <p:sp>
          <p:nvSpPr>
            <p:cNvPr id="778" name="Google Shape;778;p49"/>
            <p:cNvSpPr/>
            <p:nvPr/>
          </p:nvSpPr>
          <p:spPr>
            <a:xfrm>
              <a:off x="3655653" y="2369232"/>
              <a:ext cx="36547" cy="35827"/>
            </a:xfrm>
            <a:custGeom>
              <a:rect b="b" l="l" r="r" t="t"/>
              <a:pathLst>
                <a:path extrusionOk="0" h="1145" w="1168">
                  <a:moveTo>
                    <a:pt x="572" y="1"/>
                  </a:moveTo>
                  <a:cubicBezTo>
                    <a:pt x="263" y="1"/>
                    <a:pt x="1" y="239"/>
                    <a:pt x="1" y="572"/>
                  </a:cubicBezTo>
                  <a:cubicBezTo>
                    <a:pt x="1" y="882"/>
                    <a:pt x="263" y="1144"/>
                    <a:pt x="572" y="1144"/>
                  </a:cubicBezTo>
                  <a:cubicBezTo>
                    <a:pt x="906" y="1144"/>
                    <a:pt x="1168" y="882"/>
                    <a:pt x="1168" y="572"/>
                  </a:cubicBezTo>
                  <a:cubicBezTo>
                    <a:pt x="1168" y="239"/>
                    <a:pt x="906"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9"/>
            <p:cNvSpPr/>
            <p:nvPr/>
          </p:nvSpPr>
          <p:spPr>
            <a:xfrm>
              <a:off x="3655653" y="2470583"/>
              <a:ext cx="36547" cy="36547"/>
            </a:xfrm>
            <a:custGeom>
              <a:rect b="b" l="l" r="r" t="t"/>
              <a:pathLst>
                <a:path extrusionOk="0" h="1168" w="1168">
                  <a:moveTo>
                    <a:pt x="572" y="1"/>
                  </a:moveTo>
                  <a:cubicBezTo>
                    <a:pt x="263" y="1"/>
                    <a:pt x="1" y="263"/>
                    <a:pt x="1" y="596"/>
                  </a:cubicBezTo>
                  <a:cubicBezTo>
                    <a:pt x="1" y="906"/>
                    <a:pt x="263" y="1168"/>
                    <a:pt x="572" y="1168"/>
                  </a:cubicBezTo>
                  <a:cubicBezTo>
                    <a:pt x="906" y="1168"/>
                    <a:pt x="1168" y="906"/>
                    <a:pt x="1168" y="596"/>
                  </a:cubicBezTo>
                  <a:cubicBezTo>
                    <a:pt x="1168" y="263"/>
                    <a:pt x="906"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9"/>
            <p:cNvSpPr/>
            <p:nvPr/>
          </p:nvSpPr>
          <p:spPr>
            <a:xfrm>
              <a:off x="3553583" y="2470583"/>
              <a:ext cx="36547" cy="36547"/>
            </a:xfrm>
            <a:custGeom>
              <a:rect b="b" l="l" r="r" t="t"/>
              <a:pathLst>
                <a:path extrusionOk="0" h="1168" w="1168">
                  <a:moveTo>
                    <a:pt x="596" y="1"/>
                  </a:moveTo>
                  <a:cubicBezTo>
                    <a:pt x="262" y="1"/>
                    <a:pt x="0" y="263"/>
                    <a:pt x="0" y="596"/>
                  </a:cubicBezTo>
                  <a:cubicBezTo>
                    <a:pt x="0" y="906"/>
                    <a:pt x="262" y="1168"/>
                    <a:pt x="596" y="1168"/>
                  </a:cubicBezTo>
                  <a:cubicBezTo>
                    <a:pt x="905" y="1168"/>
                    <a:pt x="1167" y="906"/>
                    <a:pt x="1167" y="596"/>
                  </a:cubicBezTo>
                  <a:cubicBezTo>
                    <a:pt x="1167" y="263"/>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9"/>
            <p:cNvSpPr/>
            <p:nvPr/>
          </p:nvSpPr>
          <p:spPr>
            <a:xfrm>
              <a:off x="3553583" y="2369232"/>
              <a:ext cx="36547" cy="35827"/>
            </a:xfrm>
            <a:custGeom>
              <a:rect b="b" l="l" r="r" t="t"/>
              <a:pathLst>
                <a:path extrusionOk="0" h="1145" w="1168">
                  <a:moveTo>
                    <a:pt x="596" y="1"/>
                  </a:moveTo>
                  <a:cubicBezTo>
                    <a:pt x="262" y="1"/>
                    <a:pt x="0" y="239"/>
                    <a:pt x="0" y="572"/>
                  </a:cubicBezTo>
                  <a:cubicBezTo>
                    <a:pt x="0" y="882"/>
                    <a:pt x="262" y="1144"/>
                    <a:pt x="596" y="1144"/>
                  </a:cubicBezTo>
                  <a:cubicBezTo>
                    <a:pt x="905" y="1144"/>
                    <a:pt x="1167" y="882"/>
                    <a:pt x="1167" y="572"/>
                  </a:cubicBezTo>
                  <a:cubicBezTo>
                    <a:pt x="1167" y="239"/>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9"/>
            <p:cNvSpPr/>
            <p:nvPr/>
          </p:nvSpPr>
          <p:spPr>
            <a:xfrm>
              <a:off x="3757755" y="2470583"/>
              <a:ext cx="35796" cy="36547"/>
            </a:xfrm>
            <a:custGeom>
              <a:rect b="b" l="l" r="r" t="t"/>
              <a:pathLst>
                <a:path extrusionOk="0" h="1168" w="1144">
                  <a:moveTo>
                    <a:pt x="572" y="1"/>
                  </a:moveTo>
                  <a:cubicBezTo>
                    <a:pt x="239" y="1"/>
                    <a:pt x="0" y="263"/>
                    <a:pt x="0" y="596"/>
                  </a:cubicBezTo>
                  <a:cubicBezTo>
                    <a:pt x="0" y="906"/>
                    <a:pt x="239" y="1168"/>
                    <a:pt x="572" y="1168"/>
                  </a:cubicBezTo>
                  <a:cubicBezTo>
                    <a:pt x="882" y="1168"/>
                    <a:pt x="1144" y="906"/>
                    <a:pt x="1144" y="596"/>
                  </a:cubicBezTo>
                  <a:cubicBezTo>
                    <a:pt x="1144" y="263"/>
                    <a:pt x="882"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9"/>
            <p:cNvSpPr/>
            <p:nvPr/>
          </p:nvSpPr>
          <p:spPr>
            <a:xfrm>
              <a:off x="3487247" y="2303679"/>
              <a:ext cx="372601" cy="269031"/>
            </a:xfrm>
            <a:custGeom>
              <a:rect b="b" l="l" r="r" t="t"/>
              <a:pathLst>
                <a:path extrusionOk="0" h="8598" w="11908">
                  <a:moveTo>
                    <a:pt x="2716" y="1382"/>
                  </a:moveTo>
                  <a:cubicBezTo>
                    <a:pt x="3406" y="1382"/>
                    <a:pt x="3978" y="1953"/>
                    <a:pt x="3978" y="2667"/>
                  </a:cubicBezTo>
                  <a:cubicBezTo>
                    <a:pt x="3978" y="3382"/>
                    <a:pt x="3406" y="3953"/>
                    <a:pt x="2716" y="3953"/>
                  </a:cubicBezTo>
                  <a:cubicBezTo>
                    <a:pt x="2001" y="3953"/>
                    <a:pt x="1430" y="3382"/>
                    <a:pt x="1430" y="2667"/>
                  </a:cubicBezTo>
                  <a:cubicBezTo>
                    <a:pt x="1430" y="1953"/>
                    <a:pt x="2001" y="1382"/>
                    <a:pt x="2716" y="1382"/>
                  </a:cubicBezTo>
                  <a:close/>
                  <a:moveTo>
                    <a:pt x="5954" y="1382"/>
                  </a:moveTo>
                  <a:cubicBezTo>
                    <a:pt x="6669" y="1382"/>
                    <a:pt x="7240" y="1953"/>
                    <a:pt x="7240" y="2667"/>
                  </a:cubicBezTo>
                  <a:cubicBezTo>
                    <a:pt x="7240" y="3382"/>
                    <a:pt x="6669" y="3953"/>
                    <a:pt x="5954" y="3953"/>
                  </a:cubicBezTo>
                  <a:cubicBezTo>
                    <a:pt x="5264" y="3953"/>
                    <a:pt x="4692" y="3382"/>
                    <a:pt x="4692" y="2667"/>
                  </a:cubicBezTo>
                  <a:cubicBezTo>
                    <a:pt x="4692" y="1953"/>
                    <a:pt x="5264" y="1382"/>
                    <a:pt x="5954" y="1382"/>
                  </a:cubicBezTo>
                  <a:close/>
                  <a:moveTo>
                    <a:pt x="9217" y="1382"/>
                  </a:moveTo>
                  <a:cubicBezTo>
                    <a:pt x="9931" y="1382"/>
                    <a:pt x="10503" y="1953"/>
                    <a:pt x="10503" y="2667"/>
                  </a:cubicBezTo>
                  <a:cubicBezTo>
                    <a:pt x="10503" y="3382"/>
                    <a:pt x="9931" y="3953"/>
                    <a:pt x="9217" y="3953"/>
                  </a:cubicBezTo>
                  <a:cubicBezTo>
                    <a:pt x="8503" y="3953"/>
                    <a:pt x="7931" y="3382"/>
                    <a:pt x="7931" y="2667"/>
                  </a:cubicBezTo>
                  <a:cubicBezTo>
                    <a:pt x="7931" y="1953"/>
                    <a:pt x="8503" y="1382"/>
                    <a:pt x="9217" y="1382"/>
                  </a:cubicBezTo>
                  <a:close/>
                  <a:moveTo>
                    <a:pt x="2716" y="4644"/>
                  </a:moveTo>
                  <a:cubicBezTo>
                    <a:pt x="3406" y="4644"/>
                    <a:pt x="3978" y="5216"/>
                    <a:pt x="3978" y="5930"/>
                  </a:cubicBezTo>
                  <a:cubicBezTo>
                    <a:pt x="3978" y="6621"/>
                    <a:pt x="3406" y="7192"/>
                    <a:pt x="2716" y="7192"/>
                  </a:cubicBezTo>
                  <a:cubicBezTo>
                    <a:pt x="2001" y="7192"/>
                    <a:pt x="1430" y="6621"/>
                    <a:pt x="1430" y="5930"/>
                  </a:cubicBezTo>
                  <a:cubicBezTo>
                    <a:pt x="1430" y="5216"/>
                    <a:pt x="2001" y="4644"/>
                    <a:pt x="2716" y="4644"/>
                  </a:cubicBezTo>
                  <a:close/>
                  <a:moveTo>
                    <a:pt x="5954" y="4644"/>
                  </a:moveTo>
                  <a:cubicBezTo>
                    <a:pt x="6669" y="4644"/>
                    <a:pt x="7240" y="5216"/>
                    <a:pt x="7240" y="5930"/>
                  </a:cubicBezTo>
                  <a:cubicBezTo>
                    <a:pt x="7240" y="6621"/>
                    <a:pt x="6669" y="7192"/>
                    <a:pt x="5954" y="7192"/>
                  </a:cubicBezTo>
                  <a:cubicBezTo>
                    <a:pt x="5264" y="7192"/>
                    <a:pt x="4692" y="6621"/>
                    <a:pt x="4692" y="5930"/>
                  </a:cubicBezTo>
                  <a:cubicBezTo>
                    <a:pt x="4692" y="5216"/>
                    <a:pt x="5264" y="4644"/>
                    <a:pt x="5954" y="4644"/>
                  </a:cubicBezTo>
                  <a:close/>
                  <a:moveTo>
                    <a:pt x="9217" y="4644"/>
                  </a:moveTo>
                  <a:cubicBezTo>
                    <a:pt x="9931" y="4644"/>
                    <a:pt x="10503" y="5216"/>
                    <a:pt x="10503" y="5930"/>
                  </a:cubicBezTo>
                  <a:cubicBezTo>
                    <a:pt x="10503" y="6621"/>
                    <a:pt x="9931" y="7192"/>
                    <a:pt x="9217" y="7192"/>
                  </a:cubicBezTo>
                  <a:cubicBezTo>
                    <a:pt x="8503" y="7192"/>
                    <a:pt x="7931" y="6621"/>
                    <a:pt x="7931" y="5930"/>
                  </a:cubicBezTo>
                  <a:cubicBezTo>
                    <a:pt x="7931" y="5216"/>
                    <a:pt x="8503" y="4644"/>
                    <a:pt x="9217" y="4644"/>
                  </a:cubicBezTo>
                  <a:close/>
                  <a:moveTo>
                    <a:pt x="1049" y="0"/>
                  </a:moveTo>
                  <a:cubicBezTo>
                    <a:pt x="477" y="0"/>
                    <a:pt x="1" y="453"/>
                    <a:pt x="1" y="1048"/>
                  </a:cubicBezTo>
                  <a:lnTo>
                    <a:pt x="1" y="7549"/>
                  </a:lnTo>
                  <a:cubicBezTo>
                    <a:pt x="1" y="8121"/>
                    <a:pt x="477" y="8597"/>
                    <a:pt x="1049" y="8597"/>
                  </a:cubicBezTo>
                  <a:lnTo>
                    <a:pt x="10860" y="8597"/>
                  </a:lnTo>
                  <a:cubicBezTo>
                    <a:pt x="11456" y="8597"/>
                    <a:pt x="11908" y="8121"/>
                    <a:pt x="11908" y="7549"/>
                  </a:cubicBezTo>
                  <a:lnTo>
                    <a:pt x="11908" y="1048"/>
                  </a:lnTo>
                  <a:cubicBezTo>
                    <a:pt x="11908" y="453"/>
                    <a:pt x="11456" y="0"/>
                    <a:pt x="108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9"/>
            <p:cNvSpPr/>
            <p:nvPr/>
          </p:nvSpPr>
          <p:spPr>
            <a:xfrm>
              <a:off x="3757755" y="2369232"/>
              <a:ext cx="35796" cy="35827"/>
            </a:xfrm>
            <a:custGeom>
              <a:rect b="b" l="l" r="r" t="t"/>
              <a:pathLst>
                <a:path extrusionOk="0" h="1145" w="1144">
                  <a:moveTo>
                    <a:pt x="572" y="1"/>
                  </a:moveTo>
                  <a:cubicBezTo>
                    <a:pt x="239" y="1"/>
                    <a:pt x="0" y="239"/>
                    <a:pt x="0" y="572"/>
                  </a:cubicBezTo>
                  <a:cubicBezTo>
                    <a:pt x="0" y="882"/>
                    <a:pt x="239" y="1144"/>
                    <a:pt x="572" y="1144"/>
                  </a:cubicBezTo>
                  <a:cubicBezTo>
                    <a:pt x="882" y="1144"/>
                    <a:pt x="1144" y="882"/>
                    <a:pt x="1144" y="572"/>
                  </a:cubicBezTo>
                  <a:cubicBezTo>
                    <a:pt x="1144" y="239"/>
                    <a:pt x="882"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9"/>
            <p:cNvSpPr/>
            <p:nvPr/>
          </p:nvSpPr>
          <p:spPr>
            <a:xfrm>
              <a:off x="3765202" y="2200107"/>
              <a:ext cx="94652" cy="69307"/>
            </a:xfrm>
            <a:custGeom>
              <a:rect b="b" l="l" r="r" t="t"/>
              <a:pathLst>
                <a:path extrusionOk="0" h="2215" w="3025">
                  <a:moveTo>
                    <a:pt x="786" y="0"/>
                  </a:moveTo>
                  <a:cubicBezTo>
                    <a:pt x="501" y="0"/>
                    <a:pt x="239" y="95"/>
                    <a:pt x="1" y="238"/>
                  </a:cubicBezTo>
                  <a:lnTo>
                    <a:pt x="1" y="1977"/>
                  </a:lnTo>
                  <a:cubicBezTo>
                    <a:pt x="239" y="2120"/>
                    <a:pt x="501" y="2215"/>
                    <a:pt x="786" y="2215"/>
                  </a:cubicBezTo>
                  <a:cubicBezTo>
                    <a:pt x="2096" y="2215"/>
                    <a:pt x="2739" y="1310"/>
                    <a:pt x="2977" y="786"/>
                  </a:cubicBezTo>
                  <a:cubicBezTo>
                    <a:pt x="3025" y="667"/>
                    <a:pt x="3025" y="548"/>
                    <a:pt x="2977" y="453"/>
                  </a:cubicBezTo>
                  <a:cubicBezTo>
                    <a:pt x="2898" y="333"/>
                    <a:pt x="2784" y="280"/>
                    <a:pt x="2666" y="280"/>
                  </a:cubicBezTo>
                  <a:cubicBezTo>
                    <a:pt x="2643" y="280"/>
                    <a:pt x="2620" y="282"/>
                    <a:pt x="2596" y="286"/>
                  </a:cubicBezTo>
                  <a:cubicBezTo>
                    <a:pt x="2461" y="305"/>
                    <a:pt x="2264" y="340"/>
                    <a:pt x="2055" y="340"/>
                  </a:cubicBezTo>
                  <a:cubicBezTo>
                    <a:pt x="2006" y="340"/>
                    <a:pt x="1956" y="338"/>
                    <a:pt x="1906" y="333"/>
                  </a:cubicBezTo>
                  <a:cubicBezTo>
                    <a:pt x="1715" y="310"/>
                    <a:pt x="1572" y="238"/>
                    <a:pt x="1429" y="167"/>
                  </a:cubicBezTo>
                  <a:cubicBezTo>
                    <a:pt x="1239" y="95"/>
                    <a:pt x="1025"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9"/>
            <p:cNvSpPr/>
            <p:nvPr/>
          </p:nvSpPr>
          <p:spPr>
            <a:xfrm>
              <a:off x="3708566" y="2203830"/>
              <a:ext cx="35045" cy="61860"/>
            </a:xfrm>
            <a:custGeom>
              <a:rect b="b" l="l" r="r" t="t"/>
              <a:pathLst>
                <a:path extrusionOk="0" h="1977" w="1120">
                  <a:moveTo>
                    <a:pt x="1" y="0"/>
                  </a:moveTo>
                  <a:lnTo>
                    <a:pt x="1" y="1977"/>
                  </a:lnTo>
                  <a:cubicBezTo>
                    <a:pt x="406" y="1929"/>
                    <a:pt x="787" y="1858"/>
                    <a:pt x="1120" y="1786"/>
                  </a:cubicBezTo>
                  <a:lnTo>
                    <a:pt x="1120" y="191"/>
                  </a:lnTo>
                  <a:cubicBezTo>
                    <a:pt x="787" y="119"/>
                    <a:pt x="406" y="4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9"/>
            <p:cNvSpPr/>
            <p:nvPr/>
          </p:nvSpPr>
          <p:spPr>
            <a:xfrm>
              <a:off x="3487998" y="2200107"/>
              <a:ext cx="199724" cy="69307"/>
            </a:xfrm>
            <a:custGeom>
              <a:rect b="b" l="l" r="r" t="t"/>
              <a:pathLst>
                <a:path extrusionOk="0" h="2215" w="6383">
                  <a:moveTo>
                    <a:pt x="4787" y="0"/>
                  </a:moveTo>
                  <a:cubicBezTo>
                    <a:pt x="3549" y="0"/>
                    <a:pt x="2382" y="95"/>
                    <a:pt x="1501" y="286"/>
                  </a:cubicBezTo>
                  <a:cubicBezTo>
                    <a:pt x="477" y="476"/>
                    <a:pt x="1" y="762"/>
                    <a:pt x="1" y="1096"/>
                  </a:cubicBezTo>
                  <a:cubicBezTo>
                    <a:pt x="1" y="1453"/>
                    <a:pt x="477" y="1739"/>
                    <a:pt x="1501" y="1929"/>
                  </a:cubicBezTo>
                  <a:cubicBezTo>
                    <a:pt x="2382" y="2120"/>
                    <a:pt x="3549" y="2215"/>
                    <a:pt x="4787" y="2215"/>
                  </a:cubicBezTo>
                  <a:cubicBezTo>
                    <a:pt x="5335" y="2215"/>
                    <a:pt x="5883" y="2191"/>
                    <a:pt x="6383" y="2143"/>
                  </a:cubicBezTo>
                  <a:lnTo>
                    <a:pt x="6383" y="48"/>
                  </a:lnTo>
                  <a:cubicBezTo>
                    <a:pt x="5883" y="24"/>
                    <a:pt x="5335" y="0"/>
                    <a:pt x="4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 name="Google Shape;788;p49"/>
          <p:cNvGrpSpPr/>
          <p:nvPr/>
        </p:nvGrpSpPr>
        <p:grpSpPr>
          <a:xfrm>
            <a:off x="5091140" y="1664850"/>
            <a:ext cx="372606" cy="372604"/>
            <a:chOff x="4698165" y="1641225"/>
            <a:chExt cx="372606" cy="372604"/>
          </a:xfrm>
        </p:grpSpPr>
        <p:sp>
          <p:nvSpPr>
            <p:cNvPr id="789" name="Google Shape;789;p49"/>
            <p:cNvSpPr/>
            <p:nvPr/>
          </p:nvSpPr>
          <p:spPr>
            <a:xfrm>
              <a:off x="4920234" y="1715728"/>
              <a:ext cx="82731" cy="64113"/>
            </a:xfrm>
            <a:custGeom>
              <a:rect b="b" l="l" r="r" t="t"/>
              <a:pathLst>
                <a:path extrusionOk="0" h="2049" w="2644">
                  <a:moveTo>
                    <a:pt x="1334" y="1"/>
                  </a:moveTo>
                  <a:lnTo>
                    <a:pt x="0" y="2049"/>
                  </a:lnTo>
                  <a:lnTo>
                    <a:pt x="2643" y="2049"/>
                  </a:lnTo>
                  <a:lnTo>
                    <a:pt x="13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9"/>
            <p:cNvSpPr/>
            <p:nvPr/>
          </p:nvSpPr>
          <p:spPr>
            <a:xfrm>
              <a:off x="4903838" y="1641225"/>
              <a:ext cx="166932" cy="124472"/>
            </a:xfrm>
            <a:custGeom>
              <a:rect b="b" l="l" r="r" t="t"/>
              <a:pathLst>
                <a:path extrusionOk="0" h="3978" w="5335">
                  <a:moveTo>
                    <a:pt x="334" y="0"/>
                  </a:moveTo>
                  <a:cubicBezTo>
                    <a:pt x="143" y="0"/>
                    <a:pt x="0" y="167"/>
                    <a:pt x="0" y="358"/>
                  </a:cubicBezTo>
                  <a:lnTo>
                    <a:pt x="0" y="3977"/>
                  </a:lnTo>
                  <a:lnTo>
                    <a:pt x="1548" y="1548"/>
                  </a:lnTo>
                  <a:cubicBezTo>
                    <a:pt x="1619" y="1441"/>
                    <a:pt x="1733" y="1387"/>
                    <a:pt x="1846" y="1387"/>
                  </a:cubicBezTo>
                  <a:cubicBezTo>
                    <a:pt x="1959" y="1387"/>
                    <a:pt x="2072" y="1441"/>
                    <a:pt x="2143" y="1548"/>
                  </a:cubicBezTo>
                  <a:lnTo>
                    <a:pt x="2929" y="2739"/>
                  </a:lnTo>
                  <a:lnTo>
                    <a:pt x="3429" y="2001"/>
                  </a:lnTo>
                  <a:cubicBezTo>
                    <a:pt x="3501" y="1905"/>
                    <a:pt x="3608" y="1858"/>
                    <a:pt x="3715" y="1858"/>
                  </a:cubicBezTo>
                  <a:cubicBezTo>
                    <a:pt x="3822" y="1858"/>
                    <a:pt x="3929" y="1905"/>
                    <a:pt x="4001" y="2001"/>
                  </a:cubicBezTo>
                  <a:lnTo>
                    <a:pt x="5335" y="3953"/>
                  </a:lnTo>
                  <a:lnTo>
                    <a:pt x="5335" y="358"/>
                  </a:lnTo>
                  <a:cubicBezTo>
                    <a:pt x="5335" y="167"/>
                    <a:pt x="5192" y="0"/>
                    <a:pt x="5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9"/>
            <p:cNvSpPr/>
            <p:nvPr/>
          </p:nvSpPr>
          <p:spPr>
            <a:xfrm>
              <a:off x="5008161" y="1729903"/>
              <a:ext cx="46215" cy="49939"/>
            </a:xfrm>
            <a:custGeom>
              <a:rect b="b" l="l" r="r" t="t"/>
              <a:pathLst>
                <a:path extrusionOk="0" h="1596" w="1477">
                  <a:moveTo>
                    <a:pt x="381" y="0"/>
                  </a:moveTo>
                  <a:lnTo>
                    <a:pt x="0" y="548"/>
                  </a:lnTo>
                  <a:lnTo>
                    <a:pt x="667" y="1596"/>
                  </a:lnTo>
                  <a:lnTo>
                    <a:pt x="1477" y="1596"/>
                  </a:lnTo>
                  <a:lnTo>
                    <a:pt x="3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9"/>
            <p:cNvSpPr/>
            <p:nvPr/>
          </p:nvSpPr>
          <p:spPr>
            <a:xfrm>
              <a:off x="4778644" y="1868489"/>
              <a:ext cx="123721" cy="123721"/>
            </a:xfrm>
            <a:custGeom>
              <a:rect b="b" l="l" r="r" t="t"/>
              <a:pathLst>
                <a:path extrusionOk="0" h="3954" w="3954">
                  <a:moveTo>
                    <a:pt x="1977" y="691"/>
                  </a:moveTo>
                  <a:cubicBezTo>
                    <a:pt x="2667" y="691"/>
                    <a:pt x="3239" y="1263"/>
                    <a:pt x="3239" y="1977"/>
                  </a:cubicBezTo>
                  <a:cubicBezTo>
                    <a:pt x="3239" y="2668"/>
                    <a:pt x="2667" y="3239"/>
                    <a:pt x="1977" y="3239"/>
                  </a:cubicBezTo>
                  <a:cubicBezTo>
                    <a:pt x="1262" y="3239"/>
                    <a:pt x="691" y="2668"/>
                    <a:pt x="691" y="1977"/>
                  </a:cubicBezTo>
                  <a:cubicBezTo>
                    <a:pt x="691" y="1263"/>
                    <a:pt x="1262" y="691"/>
                    <a:pt x="1977" y="691"/>
                  </a:cubicBezTo>
                  <a:close/>
                  <a:moveTo>
                    <a:pt x="1977" y="1"/>
                  </a:moveTo>
                  <a:cubicBezTo>
                    <a:pt x="881" y="1"/>
                    <a:pt x="0" y="882"/>
                    <a:pt x="0" y="1977"/>
                  </a:cubicBezTo>
                  <a:cubicBezTo>
                    <a:pt x="0" y="3049"/>
                    <a:pt x="881" y="3954"/>
                    <a:pt x="1977" y="3954"/>
                  </a:cubicBezTo>
                  <a:cubicBezTo>
                    <a:pt x="3049" y="3954"/>
                    <a:pt x="3953" y="3049"/>
                    <a:pt x="3953" y="1977"/>
                  </a:cubicBezTo>
                  <a:cubicBezTo>
                    <a:pt x="3953" y="882"/>
                    <a:pt x="3049" y="1"/>
                    <a:pt x="1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9"/>
            <p:cNvSpPr/>
            <p:nvPr/>
          </p:nvSpPr>
          <p:spPr>
            <a:xfrm>
              <a:off x="4821857" y="1911701"/>
              <a:ext cx="36547" cy="36547"/>
            </a:xfrm>
            <a:custGeom>
              <a:rect b="b" l="l" r="r" t="t"/>
              <a:pathLst>
                <a:path extrusionOk="0" h="1168" w="1168">
                  <a:moveTo>
                    <a:pt x="596" y="1"/>
                  </a:moveTo>
                  <a:cubicBezTo>
                    <a:pt x="262" y="1"/>
                    <a:pt x="1" y="263"/>
                    <a:pt x="1" y="596"/>
                  </a:cubicBezTo>
                  <a:cubicBezTo>
                    <a:pt x="1" y="906"/>
                    <a:pt x="262" y="1168"/>
                    <a:pt x="596" y="1168"/>
                  </a:cubicBezTo>
                  <a:cubicBezTo>
                    <a:pt x="905" y="1168"/>
                    <a:pt x="1167" y="906"/>
                    <a:pt x="1167" y="596"/>
                  </a:cubicBezTo>
                  <a:cubicBezTo>
                    <a:pt x="1167" y="263"/>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9"/>
            <p:cNvSpPr/>
            <p:nvPr/>
          </p:nvSpPr>
          <p:spPr>
            <a:xfrm>
              <a:off x="4698165" y="1773866"/>
              <a:ext cx="283925" cy="239963"/>
            </a:xfrm>
            <a:custGeom>
              <a:rect b="b" l="l" r="r" t="t"/>
              <a:pathLst>
                <a:path extrusionOk="0" h="7669" w="9074">
                  <a:moveTo>
                    <a:pt x="3692" y="0"/>
                  </a:moveTo>
                  <a:cubicBezTo>
                    <a:pt x="3358" y="0"/>
                    <a:pt x="3072" y="191"/>
                    <a:pt x="2929" y="500"/>
                  </a:cubicBezTo>
                  <a:lnTo>
                    <a:pt x="2668" y="1167"/>
                  </a:lnTo>
                  <a:lnTo>
                    <a:pt x="1048" y="1167"/>
                  </a:lnTo>
                  <a:cubicBezTo>
                    <a:pt x="477" y="1167"/>
                    <a:pt x="0" y="1620"/>
                    <a:pt x="0" y="2215"/>
                  </a:cubicBezTo>
                  <a:lnTo>
                    <a:pt x="0" y="6621"/>
                  </a:lnTo>
                  <a:cubicBezTo>
                    <a:pt x="0" y="7192"/>
                    <a:pt x="477" y="7668"/>
                    <a:pt x="1048" y="7668"/>
                  </a:cubicBezTo>
                  <a:lnTo>
                    <a:pt x="4549" y="7668"/>
                  </a:lnTo>
                  <a:cubicBezTo>
                    <a:pt x="3072" y="7668"/>
                    <a:pt x="1858" y="6478"/>
                    <a:pt x="1858" y="5001"/>
                  </a:cubicBezTo>
                  <a:cubicBezTo>
                    <a:pt x="1858" y="3525"/>
                    <a:pt x="3072" y="2310"/>
                    <a:pt x="4549" y="2310"/>
                  </a:cubicBezTo>
                  <a:cubicBezTo>
                    <a:pt x="6025" y="2310"/>
                    <a:pt x="7216" y="3525"/>
                    <a:pt x="7216" y="5001"/>
                  </a:cubicBezTo>
                  <a:cubicBezTo>
                    <a:pt x="7216" y="6478"/>
                    <a:pt x="6025" y="7668"/>
                    <a:pt x="4549" y="7668"/>
                  </a:cubicBezTo>
                  <a:lnTo>
                    <a:pt x="8026" y="7668"/>
                  </a:lnTo>
                  <a:cubicBezTo>
                    <a:pt x="8597" y="7668"/>
                    <a:pt x="9074" y="7192"/>
                    <a:pt x="9074" y="6621"/>
                  </a:cubicBezTo>
                  <a:lnTo>
                    <a:pt x="9074" y="2215"/>
                  </a:lnTo>
                  <a:cubicBezTo>
                    <a:pt x="9074" y="1620"/>
                    <a:pt x="8597" y="1167"/>
                    <a:pt x="8026" y="1167"/>
                  </a:cubicBezTo>
                  <a:lnTo>
                    <a:pt x="6406" y="1167"/>
                  </a:lnTo>
                  <a:lnTo>
                    <a:pt x="6144" y="500"/>
                  </a:lnTo>
                  <a:cubicBezTo>
                    <a:pt x="6025" y="191"/>
                    <a:pt x="5716" y="0"/>
                    <a:pt x="5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49"/>
          <p:cNvGrpSpPr/>
          <p:nvPr/>
        </p:nvGrpSpPr>
        <p:grpSpPr>
          <a:xfrm>
            <a:off x="1393790" y="3332856"/>
            <a:ext cx="372608" cy="372795"/>
            <a:chOff x="4698165" y="2777606"/>
            <a:chExt cx="372608" cy="372795"/>
          </a:xfrm>
        </p:grpSpPr>
        <p:sp>
          <p:nvSpPr>
            <p:cNvPr id="796" name="Google Shape;796;p49"/>
            <p:cNvSpPr/>
            <p:nvPr/>
          </p:nvSpPr>
          <p:spPr>
            <a:xfrm>
              <a:off x="4909032" y="2784302"/>
              <a:ext cx="67117" cy="66366"/>
            </a:xfrm>
            <a:custGeom>
              <a:rect b="b" l="l" r="r" t="t"/>
              <a:pathLst>
                <a:path extrusionOk="0" h="2121" w="2145">
                  <a:moveTo>
                    <a:pt x="1" y="1"/>
                  </a:moveTo>
                  <a:lnTo>
                    <a:pt x="1" y="2120"/>
                  </a:lnTo>
                  <a:lnTo>
                    <a:pt x="2144" y="212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9"/>
            <p:cNvSpPr/>
            <p:nvPr/>
          </p:nvSpPr>
          <p:spPr>
            <a:xfrm>
              <a:off x="4728704" y="2946763"/>
              <a:ext cx="157264" cy="63362"/>
            </a:xfrm>
            <a:custGeom>
              <a:rect b="b" l="l" r="r" t="t"/>
              <a:pathLst>
                <a:path extrusionOk="0" h="2025" w="5026">
                  <a:moveTo>
                    <a:pt x="1" y="0"/>
                  </a:moveTo>
                  <a:lnTo>
                    <a:pt x="2525" y="2024"/>
                  </a:lnTo>
                  <a:lnTo>
                    <a:pt x="50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9"/>
            <p:cNvSpPr/>
            <p:nvPr/>
          </p:nvSpPr>
          <p:spPr>
            <a:xfrm>
              <a:off x="4698165" y="2949736"/>
              <a:ext cx="72311" cy="117025"/>
            </a:xfrm>
            <a:custGeom>
              <a:rect b="b" l="l" r="r" t="t"/>
              <a:pathLst>
                <a:path extrusionOk="0" h="3740" w="2311">
                  <a:moveTo>
                    <a:pt x="0" y="0"/>
                  </a:moveTo>
                  <a:lnTo>
                    <a:pt x="0" y="3739"/>
                  </a:lnTo>
                  <a:lnTo>
                    <a:pt x="2310" y="188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9"/>
            <p:cNvSpPr/>
            <p:nvPr/>
          </p:nvSpPr>
          <p:spPr>
            <a:xfrm>
              <a:off x="4844949" y="2958685"/>
              <a:ext cx="61141" cy="99127"/>
            </a:xfrm>
            <a:custGeom>
              <a:rect b="b" l="l" r="r" t="t"/>
              <a:pathLst>
                <a:path extrusionOk="0" h="3168" w="1954">
                  <a:moveTo>
                    <a:pt x="1954" y="0"/>
                  </a:moveTo>
                  <a:lnTo>
                    <a:pt x="1" y="1596"/>
                  </a:lnTo>
                  <a:lnTo>
                    <a:pt x="1954" y="3167"/>
                  </a:lnTo>
                  <a:lnTo>
                    <a:pt x="19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9"/>
            <p:cNvSpPr/>
            <p:nvPr/>
          </p:nvSpPr>
          <p:spPr>
            <a:xfrm>
              <a:off x="4728704" y="3022017"/>
              <a:ext cx="157264" cy="48468"/>
            </a:xfrm>
            <a:custGeom>
              <a:rect b="b" l="l" r="r" t="t"/>
              <a:pathLst>
                <a:path extrusionOk="0" h="1549" w="5026">
                  <a:moveTo>
                    <a:pt x="1882" y="0"/>
                  </a:moveTo>
                  <a:lnTo>
                    <a:pt x="1" y="1548"/>
                  </a:lnTo>
                  <a:lnTo>
                    <a:pt x="5026" y="1548"/>
                  </a:lnTo>
                  <a:lnTo>
                    <a:pt x="3144" y="0"/>
                  </a:lnTo>
                  <a:lnTo>
                    <a:pt x="2739" y="358"/>
                  </a:lnTo>
                  <a:cubicBezTo>
                    <a:pt x="2680" y="405"/>
                    <a:pt x="2602" y="429"/>
                    <a:pt x="2522" y="429"/>
                  </a:cubicBezTo>
                  <a:cubicBezTo>
                    <a:pt x="2442" y="429"/>
                    <a:pt x="2358" y="405"/>
                    <a:pt x="2287" y="358"/>
                  </a:cubicBezTo>
                  <a:lnTo>
                    <a:pt x="18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9"/>
            <p:cNvSpPr/>
            <p:nvPr/>
          </p:nvSpPr>
          <p:spPr>
            <a:xfrm>
              <a:off x="4763719" y="2843160"/>
              <a:ext cx="36547" cy="38049"/>
            </a:xfrm>
            <a:custGeom>
              <a:rect b="b" l="l" r="r" t="t"/>
              <a:pathLst>
                <a:path extrusionOk="0" h="1216" w="1168">
                  <a:moveTo>
                    <a:pt x="1" y="1"/>
                  </a:moveTo>
                  <a:lnTo>
                    <a:pt x="1" y="1215"/>
                  </a:lnTo>
                  <a:lnTo>
                    <a:pt x="1168" y="1215"/>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9"/>
            <p:cNvSpPr/>
            <p:nvPr/>
          </p:nvSpPr>
          <p:spPr>
            <a:xfrm>
              <a:off x="4821857" y="2843160"/>
              <a:ext cx="22372" cy="38049"/>
            </a:xfrm>
            <a:custGeom>
              <a:rect b="b" l="l" r="r" t="t"/>
              <a:pathLst>
                <a:path extrusionOk="0" h="1216" w="715">
                  <a:moveTo>
                    <a:pt x="1" y="1"/>
                  </a:moveTo>
                  <a:lnTo>
                    <a:pt x="1" y="1215"/>
                  </a:lnTo>
                  <a:lnTo>
                    <a:pt x="358" y="1215"/>
                  </a:lnTo>
                  <a:cubicBezTo>
                    <a:pt x="548" y="1215"/>
                    <a:pt x="715" y="1049"/>
                    <a:pt x="715" y="858"/>
                  </a:cubicBezTo>
                  <a:lnTo>
                    <a:pt x="715" y="358"/>
                  </a:lnTo>
                  <a:cubicBezTo>
                    <a:pt x="715" y="144"/>
                    <a:pt x="54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9"/>
            <p:cNvSpPr/>
            <p:nvPr/>
          </p:nvSpPr>
          <p:spPr>
            <a:xfrm>
              <a:off x="4698165" y="2777606"/>
              <a:ext cx="283925" cy="372601"/>
            </a:xfrm>
            <a:custGeom>
              <a:rect b="b" l="l" r="r" t="t"/>
              <a:pathLst>
                <a:path extrusionOk="0" h="11908" w="9074">
                  <a:moveTo>
                    <a:pt x="4311" y="1405"/>
                  </a:moveTo>
                  <a:cubicBezTo>
                    <a:pt x="4882" y="1405"/>
                    <a:pt x="5359" y="1858"/>
                    <a:pt x="5359" y="2453"/>
                  </a:cubicBezTo>
                  <a:lnTo>
                    <a:pt x="5359" y="2953"/>
                  </a:lnTo>
                  <a:cubicBezTo>
                    <a:pt x="5359" y="3525"/>
                    <a:pt x="4882" y="4001"/>
                    <a:pt x="4311" y="4001"/>
                  </a:cubicBezTo>
                  <a:lnTo>
                    <a:pt x="1739" y="4001"/>
                  </a:lnTo>
                  <a:cubicBezTo>
                    <a:pt x="1548" y="4001"/>
                    <a:pt x="1405" y="3834"/>
                    <a:pt x="1405" y="3644"/>
                  </a:cubicBezTo>
                  <a:lnTo>
                    <a:pt x="1405" y="1739"/>
                  </a:lnTo>
                  <a:cubicBezTo>
                    <a:pt x="1405" y="1548"/>
                    <a:pt x="1548" y="1405"/>
                    <a:pt x="1739" y="1405"/>
                  </a:cubicBezTo>
                  <a:close/>
                  <a:moveTo>
                    <a:pt x="358" y="0"/>
                  </a:moveTo>
                  <a:cubicBezTo>
                    <a:pt x="167" y="0"/>
                    <a:pt x="0" y="167"/>
                    <a:pt x="0" y="357"/>
                  </a:cubicBezTo>
                  <a:lnTo>
                    <a:pt x="0" y="4692"/>
                  </a:lnTo>
                  <a:lnTo>
                    <a:pt x="6978" y="4692"/>
                  </a:lnTo>
                  <a:cubicBezTo>
                    <a:pt x="7168" y="4692"/>
                    <a:pt x="7335" y="4858"/>
                    <a:pt x="7335" y="5049"/>
                  </a:cubicBezTo>
                  <a:lnTo>
                    <a:pt x="7335" y="9693"/>
                  </a:lnTo>
                  <a:cubicBezTo>
                    <a:pt x="7335" y="9883"/>
                    <a:pt x="7168" y="10050"/>
                    <a:pt x="6978" y="10050"/>
                  </a:cubicBezTo>
                  <a:lnTo>
                    <a:pt x="0" y="10050"/>
                  </a:lnTo>
                  <a:lnTo>
                    <a:pt x="0" y="11550"/>
                  </a:lnTo>
                  <a:cubicBezTo>
                    <a:pt x="0" y="11741"/>
                    <a:pt x="167" y="11907"/>
                    <a:pt x="358" y="11907"/>
                  </a:cubicBezTo>
                  <a:lnTo>
                    <a:pt x="8716" y="11907"/>
                  </a:lnTo>
                  <a:cubicBezTo>
                    <a:pt x="8931" y="11907"/>
                    <a:pt x="9074" y="11741"/>
                    <a:pt x="9074" y="11550"/>
                  </a:cubicBezTo>
                  <a:lnTo>
                    <a:pt x="9074" y="3025"/>
                  </a:lnTo>
                  <a:lnTo>
                    <a:pt x="6406" y="3025"/>
                  </a:lnTo>
                  <a:cubicBezTo>
                    <a:pt x="6216" y="3025"/>
                    <a:pt x="6049" y="2858"/>
                    <a:pt x="6049" y="2667"/>
                  </a:cubicBezTo>
                  <a:lnTo>
                    <a:pt x="6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9"/>
            <p:cNvSpPr/>
            <p:nvPr/>
          </p:nvSpPr>
          <p:spPr>
            <a:xfrm>
              <a:off x="5018581" y="3077151"/>
              <a:ext cx="49970" cy="73250"/>
            </a:xfrm>
            <a:custGeom>
              <a:rect b="b" l="l" r="r" t="t"/>
              <a:pathLst>
                <a:path extrusionOk="0" h="2341" w="1597">
                  <a:moveTo>
                    <a:pt x="1" y="1"/>
                  </a:moveTo>
                  <a:lnTo>
                    <a:pt x="453" y="2072"/>
                  </a:lnTo>
                  <a:cubicBezTo>
                    <a:pt x="501" y="2251"/>
                    <a:pt x="649" y="2340"/>
                    <a:pt x="798" y="2340"/>
                  </a:cubicBezTo>
                  <a:cubicBezTo>
                    <a:pt x="947" y="2340"/>
                    <a:pt x="1096" y="2251"/>
                    <a:pt x="1144" y="2072"/>
                  </a:cubicBezTo>
                  <a:lnTo>
                    <a:pt x="15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9"/>
            <p:cNvSpPr/>
            <p:nvPr/>
          </p:nvSpPr>
          <p:spPr>
            <a:xfrm>
              <a:off x="5016359" y="2857335"/>
              <a:ext cx="54413" cy="198222"/>
            </a:xfrm>
            <a:custGeom>
              <a:rect b="b" l="l" r="r" t="t"/>
              <a:pathLst>
                <a:path extrusionOk="0" h="6335" w="1739">
                  <a:moveTo>
                    <a:pt x="0" y="0"/>
                  </a:moveTo>
                  <a:lnTo>
                    <a:pt x="0" y="6335"/>
                  </a:lnTo>
                  <a:lnTo>
                    <a:pt x="1739" y="6335"/>
                  </a:lnTo>
                  <a:lnTo>
                    <a:pt x="17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9"/>
            <p:cNvSpPr/>
            <p:nvPr/>
          </p:nvSpPr>
          <p:spPr>
            <a:xfrm>
              <a:off x="5016359" y="2777606"/>
              <a:ext cx="54413" cy="58137"/>
            </a:xfrm>
            <a:custGeom>
              <a:rect b="b" l="l" r="r" t="t"/>
              <a:pathLst>
                <a:path extrusionOk="0" h="1858" w="1739">
                  <a:moveTo>
                    <a:pt x="572" y="0"/>
                  </a:moveTo>
                  <a:cubicBezTo>
                    <a:pt x="262" y="0"/>
                    <a:pt x="0" y="262"/>
                    <a:pt x="0" y="572"/>
                  </a:cubicBezTo>
                  <a:lnTo>
                    <a:pt x="0" y="1858"/>
                  </a:lnTo>
                  <a:lnTo>
                    <a:pt x="1739" y="1858"/>
                  </a:lnTo>
                  <a:lnTo>
                    <a:pt x="1739" y="572"/>
                  </a:lnTo>
                  <a:cubicBezTo>
                    <a:pt x="1739" y="262"/>
                    <a:pt x="1477"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 name="Google Shape;807;p49"/>
          <p:cNvGrpSpPr/>
          <p:nvPr/>
        </p:nvGrpSpPr>
        <p:grpSpPr>
          <a:xfrm>
            <a:off x="5093745" y="3332950"/>
            <a:ext cx="367414" cy="372607"/>
            <a:chOff x="6568533" y="1641225"/>
            <a:chExt cx="367414" cy="372607"/>
          </a:xfrm>
        </p:grpSpPr>
        <p:sp>
          <p:nvSpPr>
            <p:cNvPr id="808" name="Google Shape;808;p49"/>
            <p:cNvSpPr/>
            <p:nvPr/>
          </p:nvSpPr>
          <p:spPr>
            <a:xfrm>
              <a:off x="6568533" y="1868489"/>
              <a:ext cx="283925" cy="32823"/>
            </a:xfrm>
            <a:custGeom>
              <a:rect b="b" l="l" r="r" t="t"/>
              <a:pathLst>
                <a:path extrusionOk="0" h="1049" w="9074">
                  <a:moveTo>
                    <a:pt x="358" y="1"/>
                  </a:moveTo>
                  <a:cubicBezTo>
                    <a:pt x="167" y="1"/>
                    <a:pt x="1" y="144"/>
                    <a:pt x="1" y="334"/>
                  </a:cubicBezTo>
                  <a:lnTo>
                    <a:pt x="1" y="691"/>
                  </a:lnTo>
                  <a:cubicBezTo>
                    <a:pt x="1" y="882"/>
                    <a:pt x="167" y="1049"/>
                    <a:pt x="358" y="1049"/>
                  </a:cubicBezTo>
                  <a:lnTo>
                    <a:pt x="8717" y="1049"/>
                  </a:lnTo>
                  <a:cubicBezTo>
                    <a:pt x="8907" y="1049"/>
                    <a:pt x="9074" y="882"/>
                    <a:pt x="9074" y="691"/>
                  </a:cubicBezTo>
                  <a:lnTo>
                    <a:pt x="9074" y="334"/>
                  </a:lnTo>
                  <a:cubicBezTo>
                    <a:pt x="9074" y="144"/>
                    <a:pt x="8907" y="1"/>
                    <a:pt x="87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9"/>
            <p:cNvSpPr/>
            <p:nvPr/>
          </p:nvSpPr>
          <p:spPr>
            <a:xfrm>
              <a:off x="6589404" y="1922903"/>
              <a:ext cx="242216" cy="90929"/>
            </a:xfrm>
            <a:custGeom>
              <a:rect b="b" l="l" r="r" t="t"/>
              <a:pathLst>
                <a:path extrusionOk="0" h="2906" w="7741">
                  <a:moveTo>
                    <a:pt x="929" y="0"/>
                  </a:moveTo>
                  <a:lnTo>
                    <a:pt x="48" y="2429"/>
                  </a:lnTo>
                  <a:cubicBezTo>
                    <a:pt x="0" y="2620"/>
                    <a:pt x="96" y="2810"/>
                    <a:pt x="262" y="2882"/>
                  </a:cubicBezTo>
                  <a:cubicBezTo>
                    <a:pt x="305" y="2898"/>
                    <a:pt x="348" y="2905"/>
                    <a:pt x="390" y="2905"/>
                  </a:cubicBezTo>
                  <a:cubicBezTo>
                    <a:pt x="533" y="2905"/>
                    <a:pt x="660" y="2815"/>
                    <a:pt x="715" y="2667"/>
                  </a:cubicBezTo>
                  <a:lnTo>
                    <a:pt x="1072" y="1691"/>
                  </a:lnTo>
                  <a:lnTo>
                    <a:pt x="3525" y="1143"/>
                  </a:lnTo>
                  <a:lnTo>
                    <a:pt x="3525" y="2096"/>
                  </a:lnTo>
                  <a:cubicBezTo>
                    <a:pt x="3525" y="2286"/>
                    <a:pt x="3668" y="2429"/>
                    <a:pt x="3882" y="2429"/>
                  </a:cubicBezTo>
                  <a:cubicBezTo>
                    <a:pt x="4073" y="2429"/>
                    <a:pt x="4216" y="2286"/>
                    <a:pt x="4216" y="2096"/>
                  </a:cubicBezTo>
                  <a:lnTo>
                    <a:pt x="4216" y="1143"/>
                  </a:lnTo>
                  <a:lnTo>
                    <a:pt x="6692" y="1691"/>
                  </a:lnTo>
                  <a:lnTo>
                    <a:pt x="7026" y="2667"/>
                  </a:lnTo>
                  <a:cubicBezTo>
                    <a:pt x="7081" y="2815"/>
                    <a:pt x="7222" y="2905"/>
                    <a:pt x="7372" y="2905"/>
                  </a:cubicBezTo>
                  <a:cubicBezTo>
                    <a:pt x="7415" y="2905"/>
                    <a:pt x="7459" y="2898"/>
                    <a:pt x="7502" y="2882"/>
                  </a:cubicBezTo>
                  <a:cubicBezTo>
                    <a:pt x="7669" y="2810"/>
                    <a:pt x="7740" y="2596"/>
                    <a:pt x="7693" y="2429"/>
                  </a:cubicBezTo>
                  <a:lnTo>
                    <a:pt x="6811" y="0"/>
                  </a:lnTo>
                  <a:lnTo>
                    <a:pt x="6073" y="0"/>
                  </a:lnTo>
                  <a:lnTo>
                    <a:pt x="6407" y="905"/>
                  </a:lnTo>
                  <a:lnTo>
                    <a:pt x="4216" y="429"/>
                  </a:lnTo>
                  <a:lnTo>
                    <a:pt x="4216" y="0"/>
                  </a:lnTo>
                  <a:lnTo>
                    <a:pt x="3525" y="0"/>
                  </a:lnTo>
                  <a:lnTo>
                    <a:pt x="3525" y="429"/>
                  </a:lnTo>
                  <a:lnTo>
                    <a:pt x="1334" y="905"/>
                  </a:lnTo>
                  <a:lnTo>
                    <a:pt x="16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9"/>
            <p:cNvSpPr/>
            <p:nvPr/>
          </p:nvSpPr>
          <p:spPr>
            <a:xfrm>
              <a:off x="6881502" y="1643415"/>
              <a:ext cx="54445" cy="73844"/>
            </a:xfrm>
            <a:custGeom>
              <a:rect b="b" l="l" r="r" t="t"/>
              <a:pathLst>
                <a:path extrusionOk="0" h="2360" w="1740">
                  <a:moveTo>
                    <a:pt x="378" y="1"/>
                  </a:moveTo>
                  <a:cubicBezTo>
                    <a:pt x="320" y="1"/>
                    <a:pt x="270" y="27"/>
                    <a:pt x="239" y="73"/>
                  </a:cubicBezTo>
                  <a:cubicBezTo>
                    <a:pt x="167" y="145"/>
                    <a:pt x="144" y="216"/>
                    <a:pt x="167" y="311"/>
                  </a:cubicBezTo>
                  <a:cubicBezTo>
                    <a:pt x="215" y="430"/>
                    <a:pt x="263" y="692"/>
                    <a:pt x="239" y="931"/>
                  </a:cubicBezTo>
                  <a:cubicBezTo>
                    <a:pt x="239" y="1050"/>
                    <a:pt x="167" y="1169"/>
                    <a:pt x="120" y="1288"/>
                  </a:cubicBezTo>
                  <a:cubicBezTo>
                    <a:pt x="72" y="1431"/>
                    <a:pt x="1" y="1574"/>
                    <a:pt x="1" y="1764"/>
                  </a:cubicBezTo>
                  <a:cubicBezTo>
                    <a:pt x="1" y="1978"/>
                    <a:pt x="48" y="2193"/>
                    <a:pt x="167" y="2359"/>
                  </a:cubicBezTo>
                  <a:lnTo>
                    <a:pt x="1572" y="2359"/>
                  </a:lnTo>
                  <a:cubicBezTo>
                    <a:pt x="1668" y="2193"/>
                    <a:pt x="1739" y="1978"/>
                    <a:pt x="1739" y="1764"/>
                  </a:cubicBezTo>
                  <a:cubicBezTo>
                    <a:pt x="1739" y="573"/>
                    <a:pt x="763" y="121"/>
                    <a:pt x="477" y="26"/>
                  </a:cubicBezTo>
                  <a:cubicBezTo>
                    <a:pt x="443" y="9"/>
                    <a:pt x="410"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9"/>
            <p:cNvSpPr/>
            <p:nvPr/>
          </p:nvSpPr>
          <p:spPr>
            <a:xfrm>
              <a:off x="6884475" y="1738820"/>
              <a:ext cx="47749" cy="17929"/>
            </a:xfrm>
            <a:custGeom>
              <a:rect b="b" l="l" r="r" t="t"/>
              <a:pathLst>
                <a:path extrusionOk="0" h="573" w="1526">
                  <a:moveTo>
                    <a:pt x="96" y="1"/>
                  </a:moveTo>
                  <a:cubicBezTo>
                    <a:pt x="72" y="168"/>
                    <a:pt x="25" y="382"/>
                    <a:pt x="1" y="573"/>
                  </a:cubicBezTo>
                  <a:lnTo>
                    <a:pt x="1525" y="573"/>
                  </a:lnTo>
                  <a:cubicBezTo>
                    <a:pt x="1501" y="382"/>
                    <a:pt x="1477" y="168"/>
                    <a:pt x="1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9"/>
            <p:cNvSpPr/>
            <p:nvPr/>
          </p:nvSpPr>
          <p:spPr>
            <a:xfrm>
              <a:off x="6881502" y="1779811"/>
              <a:ext cx="54445" cy="146844"/>
            </a:xfrm>
            <a:custGeom>
              <a:rect b="b" l="l" r="r" t="t"/>
              <a:pathLst>
                <a:path extrusionOk="0" h="4693" w="1740">
                  <a:moveTo>
                    <a:pt x="25" y="1"/>
                  </a:moveTo>
                  <a:cubicBezTo>
                    <a:pt x="1" y="334"/>
                    <a:pt x="1" y="715"/>
                    <a:pt x="1" y="1096"/>
                  </a:cubicBezTo>
                  <a:cubicBezTo>
                    <a:pt x="1" y="2025"/>
                    <a:pt x="72" y="2906"/>
                    <a:pt x="191" y="3549"/>
                  </a:cubicBezTo>
                  <a:cubicBezTo>
                    <a:pt x="358" y="4335"/>
                    <a:pt x="572" y="4692"/>
                    <a:pt x="858" y="4692"/>
                  </a:cubicBezTo>
                  <a:cubicBezTo>
                    <a:pt x="1168" y="4692"/>
                    <a:pt x="1358" y="4335"/>
                    <a:pt x="1525" y="3549"/>
                  </a:cubicBezTo>
                  <a:cubicBezTo>
                    <a:pt x="1668" y="2906"/>
                    <a:pt x="1739" y="2025"/>
                    <a:pt x="1739" y="1096"/>
                  </a:cubicBezTo>
                  <a:cubicBezTo>
                    <a:pt x="1739" y="715"/>
                    <a:pt x="1715" y="334"/>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9"/>
            <p:cNvSpPr/>
            <p:nvPr/>
          </p:nvSpPr>
          <p:spPr>
            <a:xfrm>
              <a:off x="6722045" y="1752244"/>
              <a:ext cx="42492" cy="42523"/>
            </a:xfrm>
            <a:custGeom>
              <a:rect b="b" l="l" r="r" t="t"/>
              <a:pathLst>
                <a:path extrusionOk="0" h="1359" w="1358">
                  <a:moveTo>
                    <a:pt x="1358" y="1"/>
                  </a:moveTo>
                  <a:lnTo>
                    <a:pt x="1358" y="1"/>
                  </a:lnTo>
                  <a:cubicBezTo>
                    <a:pt x="1072" y="48"/>
                    <a:pt x="667" y="144"/>
                    <a:pt x="405" y="405"/>
                  </a:cubicBezTo>
                  <a:cubicBezTo>
                    <a:pt x="143" y="667"/>
                    <a:pt x="48" y="1072"/>
                    <a:pt x="0" y="1358"/>
                  </a:cubicBezTo>
                  <a:cubicBezTo>
                    <a:pt x="286" y="1334"/>
                    <a:pt x="691" y="1239"/>
                    <a:pt x="953" y="953"/>
                  </a:cubicBezTo>
                  <a:cubicBezTo>
                    <a:pt x="1215" y="691"/>
                    <a:pt x="1310" y="286"/>
                    <a:pt x="1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9"/>
            <p:cNvSpPr/>
            <p:nvPr/>
          </p:nvSpPr>
          <p:spPr>
            <a:xfrm>
              <a:off x="6656460" y="1752244"/>
              <a:ext cx="42523" cy="42523"/>
            </a:xfrm>
            <a:custGeom>
              <a:rect b="b" l="l" r="r" t="t"/>
              <a:pathLst>
                <a:path extrusionOk="0" h="1359" w="1359">
                  <a:moveTo>
                    <a:pt x="1" y="1"/>
                  </a:moveTo>
                  <a:cubicBezTo>
                    <a:pt x="48" y="286"/>
                    <a:pt x="144" y="691"/>
                    <a:pt x="406" y="953"/>
                  </a:cubicBezTo>
                  <a:cubicBezTo>
                    <a:pt x="668" y="1239"/>
                    <a:pt x="1072" y="1334"/>
                    <a:pt x="1358" y="1358"/>
                  </a:cubicBezTo>
                  <a:cubicBezTo>
                    <a:pt x="1334" y="1072"/>
                    <a:pt x="1215" y="667"/>
                    <a:pt x="953" y="405"/>
                  </a:cubicBezTo>
                  <a:cubicBezTo>
                    <a:pt x="691" y="144"/>
                    <a:pt x="287" y="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9"/>
            <p:cNvSpPr/>
            <p:nvPr/>
          </p:nvSpPr>
          <p:spPr>
            <a:xfrm>
              <a:off x="6583427" y="1662816"/>
              <a:ext cx="254137" cy="183359"/>
            </a:xfrm>
            <a:custGeom>
              <a:rect b="b" l="l" r="r" t="t"/>
              <a:pathLst>
                <a:path extrusionOk="0" h="5860" w="8122">
                  <a:moveTo>
                    <a:pt x="6105" y="2143"/>
                  </a:moveTo>
                  <a:cubicBezTo>
                    <a:pt x="6141" y="2143"/>
                    <a:pt x="6163" y="2144"/>
                    <a:pt x="6169" y="2144"/>
                  </a:cubicBezTo>
                  <a:cubicBezTo>
                    <a:pt x="6359" y="2168"/>
                    <a:pt x="6502" y="2311"/>
                    <a:pt x="6502" y="2478"/>
                  </a:cubicBezTo>
                  <a:cubicBezTo>
                    <a:pt x="6502" y="2525"/>
                    <a:pt x="6550" y="3645"/>
                    <a:pt x="5883" y="4311"/>
                  </a:cubicBezTo>
                  <a:cubicBezTo>
                    <a:pt x="5312" y="4883"/>
                    <a:pt x="4407" y="4931"/>
                    <a:pt x="4145" y="4931"/>
                  </a:cubicBezTo>
                  <a:lnTo>
                    <a:pt x="4002" y="4931"/>
                  </a:lnTo>
                  <a:cubicBezTo>
                    <a:pt x="3716" y="4931"/>
                    <a:pt x="2835" y="4883"/>
                    <a:pt x="2240" y="4311"/>
                  </a:cubicBezTo>
                  <a:cubicBezTo>
                    <a:pt x="1573" y="3645"/>
                    <a:pt x="1620" y="2525"/>
                    <a:pt x="1620" y="2478"/>
                  </a:cubicBezTo>
                  <a:cubicBezTo>
                    <a:pt x="1644" y="2311"/>
                    <a:pt x="1763" y="2168"/>
                    <a:pt x="1954" y="2144"/>
                  </a:cubicBezTo>
                  <a:cubicBezTo>
                    <a:pt x="1960" y="2144"/>
                    <a:pt x="1982" y="2143"/>
                    <a:pt x="2018" y="2143"/>
                  </a:cubicBezTo>
                  <a:cubicBezTo>
                    <a:pt x="2269" y="2143"/>
                    <a:pt x="3183" y="2180"/>
                    <a:pt x="3787" y="2763"/>
                  </a:cubicBezTo>
                  <a:cubicBezTo>
                    <a:pt x="3907" y="2882"/>
                    <a:pt x="3978" y="3002"/>
                    <a:pt x="4073" y="3144"/>
                  </a:cubicBezTo>
                  <a:cubicBezTo>
                    <a:pt x="4145" y="3002"/>
                    <a:pt x="4240" y="2882"/>
                    <a:pt x="4335" y="2763"/>
                  </a:cubicBezTo>
                  <a:cubicBezTo>
                    <a:pt x="4939" y="2180"/>
                    <a:pt x="5854" y="2143"/>
                    <a:pt x="6105" y="2143"/>
                  </a:cubicBezTo>
                  <a:close/>
                  <a:moveTo>
                    <a:pt x="334" y="1"/>
                  </a:moveTo>
                  <a:cubicBezTo>
                    <a:pt x="144" y="1"/>
                    <a:pt x="1" y="168"/>
                    <a:pt x="1" y="358"/>
                  </a:cubicBezTo>
                  <a:lnTo>
                    <a:pt x="1" y="5859"/>
                  </a:lnTo>
                  <a:lnTo>
                    <a:pt x="8122" y="5859"/>
                  </a:lnTo>
                  <a:lnTo>
                    <a:pt x="8122" y="358"/>
                  </a:lnTo>
                  <a:cubicBezTo>
                    <a:pt x="8122" y="168"/>
                    <a:pt x="7979" y="1"/>
                    <a:pt x="7788" y="1"/>
                  </a:cubicBezTo>
                  <a:lnTo>
                    <a:pt x="6145" y="1"/>
                  </a:lnTo>
                  <a:lnTo>
                    <a:pt x="6145" y="358"/>
                  </a:lnTo>
                  <a:cubicBezTo>
                    <a:pt x="6145" y="930"/>
                    <a:pt x="5693" y="1406"/>
                    <a:pt x="5121" y="1406"/>
                  </a:cubicBezTo>
                  <a:lnTo>
                    <a:pt x="3025" y="1406"/>
                  </a:lnTo>
                  <a:cubicBezTo>
                    <a:pt x="2430" y="1406"/>
                    <a:pt x="1978" y="930"/>
                    <a:pt x="1978" y="358"/>
                  </a:cubicBezTo>
                  <a:lnTo>
                    <a:pt x="19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9"/>
            <p:cNvSpPr/>
            <p:nvPr/>
          </p:nvSpPr>
          <p:spPr>
            <a:xfrm>
              <a:off x="6666911" y="1641225"/>
              <a:ext cx="87205" cy="43994"/>
            </a:xfrm>
            <a:custGeom>
              <a:rect b="b" l="l" r="r" t="t"/>
              <a:pathLst>
                <a:path extrusionOk="0" h="1406" w="2787">
                  <a:moveTo>
                    <a:pt x="357" y="0"/>
                  </a:moveTo>
                  <a:cubicBezTo>
                    <a:pt x="167" y="0"/>
                    <a:pt x="0" y="167"/>
                    <a:pt x="0" y="358"/>
                  </a:cubicBezTo>
                  <a:lnTo>
                    <a:pt x="0" y="1048"/>
                  </a:lnTo>
                  <a:cubicBezTo>
                    <a:pt x="0" y="1239"/>
                    <a:pt x="167" y="1405"/>
                    <a:pt x="357" y="1405"/>
                  </a:cubicBezTo>
                  <a:lnTo>
                    <a:pt x="2453" y="1405"/>
                  </a:lnTo>
                  <a:cubicBezTo>
                    <a:pt x="2644" y="1405"/>
                    <a:pt x="2786" y="1239"/>
                    <a:pt x="2786" y="1048"/>
                  </a:cubicBezTo>
                  <a:lnTo>
                    <a:pt x="2786" y="358"/>
                  </a:lnTo>
                  <a:cubicBezTo>
                    <a:pt x="2786" y="167"/>
                    <a:pt x="2644" y="0"/>
                    <a:pt x="2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 name="Shape 820"/>
        <p:cNvGrpSpPr/>
        <p:nvPr/>
      </p:nvGrpSpPr>
      <p:grpSpPr>
        <a:xfrm>
          <a:off x="0" y="0"/>
          <a:ext cx="0" cy="0"/>
          <a:chOff x="0" y="0"/>
          <a:chExt cx="0" cy="0"/>
        </a:xfrm>
      </p:grpSpPr>
      <p:sp>
        <p:nvSpPr>
          <p:cNvPr id="821" name="Google Shape;821;p50"/>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Experiencia internacional</a:t>
            </a:r>
            <a:endParaRPr/>
          </a:p>
        </p:txBody>
      </p:sp>
      <p:grpSp>
        <p:nvGrpSpPr>
          <p:cNvPr id="822" name="Google Shape;822;p50"/>
          <p:cNvGrpSpPr/>
          <p:nvPr/>
        </p:nvGrpSpPr>
        <p:grpSpPr>
          <a:xfrm>
            <a:off x="720008" y="1762549"/>
            <a:ext cx="4454148" cy="2411419"/>
            <a:chOff x="347396" y="949250"/>
            <a:chExt cx="7023254" cy="3802300"/>
          </a:xfrm>
        </p:grpSpPr>
        <p:sp>
          <p:nvSpPr>
            <p:cNvPr id="823" name="Google Shape;823;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50"/>
            <p:cNvSpPr/>
            <p:nvPr/>
          </p:nvSpPr>
          <p:spPr>
            <a:xfrm>
              <a:off x="347396"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0"/>
            <p:cNvSpPr/>
            <p:nvPr/>
          </p:nvSpPr>
          <p:spPr>
            <a:xfrm>
              <a:off x="1581325" y="990748"/>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50"/>
            <p:cNvSpPr/>
            <p:nvPr/>
          </p:nvSpPr>
          <p:spPr>
            <a:xfrm>
              <a:off x="3258471"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0"/>
            <p:cNvSpPr/>
            <p:nvPr/>
          </p:nvSpPr>
          <p:spPr>
            <a:xfrm>
              <a:off x="1567046"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0"/>
            <p:cNvSpPr/>
            <p:nvPr/>
          </p:nvSpPr>
          <p:spPr>
            <a:xfrm>
              <a:off x="1880725" y="959973"/>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0"/>
            <p:cNvSpPr/>
            <p:nvPr/>
          </p:nvSpPr>
          <p:spPr>
            <a:xfrm>
              <a:off x="1802946"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0"/>
            <p:cNvSpPr/>
            <p:nvPr/>
          </p:nvSpPr>
          <p:spPr>
            <a:xfrm>
              <a:off x="1787825" y="970173"/>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0"/>
            <p:cNvSpPr/>
            <p:nvPr/>
          </p:nvSpPr>
          <p:spPr>
            <a:xfrm>
              <a:off x="1984396"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0"/>
            <p:cNvSpPr/>
            <p:nvPr/>
          </p:nvSpPr>
          <p:spPr>
            <a:xfrm>
              <a:off x="2378846"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0"/>
            <p:cNvSpPr/>
            <p:nvPr/>
          </p:nvSpPr>
          <p:spPr>
            <a:xfrm>
              <a:off x="1718271"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 name="Google Shape;874;p50"/>
          <p:cNvSpPr txBox="1"/>
          <p:nvPr/>
        </p:nvSpPr>
        <p:spPr>
          <a:xfrm>
            <a:off x="6042318" y="1913975"/>
            <a:ext cx="2384100" cy="384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s" sz="2000">
                <a:solidFill>
                  <a:schemeClr val="dk1"/>
                </a:solidFill>
                <a:latin typeface="Chonburi"/>
                <a:ea typeface="Chonburi"/>
                <a:cs typeface="Chonburi"/>
                <a:sym typeface="Chonburi"/>
              </a:rPr>
              <a:t>Plutón</a:t>
            </a:r>
            <a:endParaRPr sz="2000">
              <a:solidFill>
                <a:schemeClr val="dk1"/>
              </a:solidFill>
              <a:latin typeface="Chonburi"/>
              <a:ea typeface="Chonburi"/>
              <a:cs typeface="Chonburi"/>
              <a:sym typeface="Chonburi"/>
            </a:endParaRPr>
          </a:p>
        </p:txBody>
      </p:sp>
      <p:sp>
        <p:nvSpPr>
          <p:cNvPr id="875" name="Google Shape;875;p50"/>
          <p:cNvSpPr txBox="1"/>
          <p:nvPr/>
        </p:nvSpPr>
        <p:spPr>
          <a:xfrm>
            <a:off x="6042307" y="2221776"/>
            <a:ext cx="23841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s">
                <a:solidFill>
                  <a:schemeClr val="dk1"/>
                </a:solidFill>
                <a:latin typeface="Open Sans"/>
                <a:ea typeface="Open Sans"/>
                <a:cs typeface="Open Sans"/>
                <a:sym typeface="Open Sans"/>
              </a:rPr>
              <a:t>Plutón ahora se considera un planeta enano</a:t>
            </a:r>
            <a:endParaRPr>
              <a:solidFill>
                <a:schemeClr val="dk1"/>
              </a:solidFill>
              <a:latin typeface="Open Sans"/>
              <a:ea typeface="Open Sans"/>
              <a:cs typeface="Open Sans"/>
              <a:sym typeface="Open Sans"/>
            </a:endParaRPr>
          </a:p>
        </p:txBody>
      </p:sp>
      <p:sp>
        <p:nvSpPr>
          <p:cNvPr id="876" name="Google Shape;876;p50"/>
          <p:cNvSpPr txBox="1"/>
          <p:nvPr/>
        </p:nvSpPr>
        <p:spPr>
          <a:xfrm>
            <a:off x="6042319" y="3184247"/>
            <a:ext cx="2384100" cy="384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s" sz="2000">
                <a:solidFill>
                  <a:schemeClr val="dk1"/>
                </a:solidFill>
                <a:latin typeface="Chonburi"/>
                <a:ea typeface="Chonburi"/>
                <a:cs typeface="Chonburi"/>
                <a:sym typeface="Chonburi"/>
              </a:rPr>
              <a:t>Júpiter</a:t>
            </a:r>
            <a:endParaRPr sz="2000">
              <a:solidFill>
                <a:schemeClr val="dk1"/>
              </a:solidFill>
              <a:latin typeface="Chonburi"/>
              <a:ea typeface="Chonburi"/>
              <a:cs typeface="Chonburi"/>
              <a:sym typeface="Chonburi"/>
            </a:endParaRPr>
          </a:p>
        </p:txBody>
      </p:sp>
      <p:sp>
        <p:nvSpPr>
          <p:cNvPr id="877" name="Google Shape;877;p50"/>
          <p:cNvSpPr txBox="1"/>
          <p:nvPr/>
        </p:nvSpPr>
        <p:spPr>
          <a:xfrm>
            <a:off x="6042307" y="3492050"/>
            <a:ext cx="23841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s">
                <a:solidFill>
                  <a:schemeClr val="dk1"/>
                </a:solidFill>
                <a:latin typeface="Open Sans"/>
                <a:ea typeface="Open Sans"/>
                <a:cs typeface="Open Sans"/>
                <a:sym typeface="Open Sans"/>
              </a:rPr>
              <a:t>Es el planeta más grande del sistema solar</a:t>
            </a:r>
            <a:endParaRPr>
              <a:solidFill>
                <a:schemeClr val="dk1"/>
              </a:solidFill>
              <a:latin typeface="Open Sans"/>
              <a:ea typeface="Open Sans"/>
              <a:cs typeface="Open Sans"/>
              <a:sym typeface="Open Sans"/>
            </a:endParaRPr>
          </a:p>
        </p:txBody>
      </p:sp>
      <p:sp>
        <p:nvSpPr>
          <p:cNvPr id="878" name="Google Shape;878;p50"/>
          <p:cNvSpPr/>
          <p:nvPr/>
        </p:nvSpPr>
        <p:spPr>
          <a:xfrm>
            <a:off x="5436589" y="1939085"/>
            <a:ext cx="513600" cy="5136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0"/>
          <p:cNvSpPr/>
          <p:nvPr/>
        </p:nvSpPr>
        <p:spPr>
          <a:xfrm>
            <a:off x="5436589" y="3209360"/>
            <a:ext cx="513600" cy="5136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 name="Google Shape;880;p50"/>
          <p:cNvGrpSpPr/>
          <p:nvPr/>
        </p:nvGrpSpPr>
        <p:grpSpPr>
          <a:xfrm>
            <a:off x="5554120" y="2057343"/>
            <a:ext cx="278555" cy="277112"/>
            <a:chOff x="5940498" y="2200138"/>
            <a:chExt cx="374704" cy="372763"/>
          </a:xfrm>
        </p:grpSpPr>
        <p:sp>
          <p:nvSpPr>
            <p:cNvPr id="881" name="Google Shape;881;p50"/>
            <p:cNvSpPr/>
            <p:nvPr/>
          </p:nvSpPr>
          <p:spPr>
            <a:xfrm>
              <a:off x="6187757" y="2405749"/>
              <a:ext cx="82731" cy="96749"/>
            </a:xfrm>
            <a:custGeom>
              <a:rect b="b" l="l" r="r" t="t"/>
              <a:pathLst>
                <a:path extrusionOk="0" h="3092" w="2644">
                  <a:moveTo>
                    <a:pt x="2358" y="1"/>
                  </a:moveTo>
                  <a:cubicBezTo>
                    <a:pt x="2334" y="25"/>
                    <a:pt x="2310" y="48"/>
                    <a:pt x="2263" y="48"/>
                  </a:cubicBezTo>
                  <a:lnTo>
                    <a:pt x="0" y="1763"/>
                  </a:lnTo>
                  <a:lnTo>
                    <a:pt x="310" y="2835"/>
                  </a:lnTo>
                  <a:cubicBezTo>
                    <a:pt x="356" y="3002"/>
                    <a:pt x="507" y="3091"/>
                    <a:pt x="661" y="3091"/>
                  </a:cubicBezTo>
                  <a:cubicBezTo>
                    <a:pt x="748" y="3091"/>
                    <a:pt x="836" y="3062"/>
                    <a:pt x="905" y="3001"/>
                  </a:cubicBezTo>
                  <a:lnTo>
                    <a:pt x="2025" y="1858"/>
                  </a:lnTo>
                  <a:cubicBezTo>
                    <a:pt x="2501" y="1406"/>
                    <a:pt x="2644" y="715"/>
                    <a:pt x="2406" y="120"/>
                  </a:cubicBezTo>
                  <a:lnTo>
                    <a:pt x="2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0"/>
            <p:cNvSpPr/>
            <p:nvPr/>
          </p:nvSpPr>
          <p:spPr>
            <a:xfrm>
              <a:off x="6009650" y="2247950"/>
              <a:ext cx="99158" cy="78851"/>
            </a:xfrm>
            <a:custGeom>
              <a:rect b="b" l="l" r="r" t="t"/>
              <a:pathLst>
                <a:path extrusionOk="0" h="2520" w="3169">
                  <a:moveTo>
                    <a:pt x="2455" y="0"/>
                  </a:moveTo>
                  <a:cubicBezTo>
                    <a:pt x="2033" y="0"/>
                    <a:pt x="1617" y="165"/>
                    <a:pt x="1311" y="471"/>
                  </a:cubicBezTo>
                  <a:lnTo>
                    <a:pt x="167" y="1615"/>
                  </a:lnTo>
                  <a:cubicBezTo>
                    <a:pt x="1" y="1805"/>
                    <a:pt x="72" y="2138"/>
                    <a:pt x="334" y="2210"/>
                  </a:cubicBezTo>
                  <a:lnTo>
                    <a:pt x="1406" y="2520"/>
                  </a:lnTo>
                  <a:lnTo>
                    <a:pt x="3120" y="257"/>
                  </a:lnTo>
                  <a:cubicBezTo>
                    <a:pt x="3120" y="210"/>
                    <a:pt x="3144" y="186"/>
                    <a:pt x="3168" y="162"/>
                  </a:cubicBezTo>
                  <a:lnTo>
                    <a:pt x="3049" y="114"/>
                  </a:lnTo>
                  <a:cubicBezTo>
                    <a:pt x="2857" y="38"/>
                    <a:pt x="2655" y="0"/>
                    <a:pt x="2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0"/>
            <p:cNvSpPr/>
            <p:nvPr/>
          </p:nvSpPr>
          <p:spPr>
            <a:xfrm>
              <a:off x="5940498" y="2468361"/>
              <a:ext cx="105698" cy="104540"/>
            </a:xfrm>
            <a:custGeom>
              <a:rect b="b" l="l" r="r" t="t"/>
              <a:pathLst>
                <a:path extrusionOk="0" h="3341" w="3378">
                  <a:moveTo>
                    <a:pt x="2068" y="0"/>
                  </a:moveTo>
                  <a:cubicBezTo>
                    <a:pt x="1282" y="0"/>
                    <a:pt x="615" y="524"/>
                    <a:pt x="449" y="1286"/>
                  </a:cubicBezTo>
                  <a:lnTo>
                    <a:pt x="44" y="2906"/>
                  </a:lnTo>
                  <a:cubicBezTo>
                    <a:pt x="1" y="3143"/>
                    <a:pt x="172" y="3341"/>
                    <a:pt x="399" y="3341"/>
                  </a:cubicBezTo>
                  <a:cubicBezTo>
                    <a:pt x="423" y="3341"/>
                    <a:pt x="448" y="3339"/>
                    <a:pt x="472" y="3334"/>
                  </a:cubicBezTo>
                  <a:lnTo>
                    <a:pt x="2092" y="2929"/>
                  </a:lnTo>
                  <a:cubicBezTo>
                    <a:pt x="2854" y="2763"/>
                    <a:pt x="3378" y="2096"/>
                    <a:pt x="3378" y="1310"/>
                  </a:cubicBezTo>
                  <a:lnTo>
                    <a:pt x="20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0"/>
            <p:cNvSpPr/>
            <p:nvPr/>
          </p:nvSpPr>
          <p:spPr>
            <a:xfrm>
              <a:off x="6149739" y="2304430"/>
              <a:ext cx="52192" cy="60390"/>
            </a:xfrm>
            <a:custGeom>
              <a:rect b="b" l="l" r="r" t="t"/>
              <a:pathLst>
                <a:path extrusionOk="0" h="1930" w="1668">
                  <a:moveTo>
                    <a:pt x="1573" y="0"/>
                  </a:moveTo>
                  <a:cubicBezTo>
                    <a:pt x="1477" y="119"/>
                    <a:pt x="1358" y="238"/>
                    <a:pt x="1215" y="357"/>
                  </a:cubicBezTo>
                  <a:cubicBezTo>
                    <a:pt x="1025" y="500"/>
                    <a:pt x="811" y="595"/>
                    <a:pt x="644" y="667"/>
                  </a:cubicBezTo>
                  <a:cubicBezTo>
                    <a:pt x="477" y="715"/>
                    <a:pt x="334" y="762"/>
                    <a:pt x="239" y="857"/>
                  </a:cubicBezTo>
                  <a:cubicBezTo>
                    <a:pt x="120" y="1000"/>
                    <a:pt x="25" y="1167"/>
                    <a:pt x="1" y="1334"/>
                  </a:cubicBezTo>
                  <a:lnTo>
                    <a:pt x="596" y="1929"/>
                  </a:lnTo>
                  <a:cubicBezTo>
                    <a:pt x="763" y="1905"/>
                    <a:pt x="930" y="1810"/>
                    <a:pt x="1073" y="1691"/>
                  </a:cubicBezTo>
                  <a:cubicBezTo>
                    <a:pt x="1644" y="1096"/>
                    <a:pt x="1668" y="453"/>
                    <a:pt x="1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0"/>
            <p:cNvSpPr/>
            <p:nvPr/>
          </p:nvSpPr>
          <p:spPr>
            <a:xfrm>
              <a:off x="6037968" y="2204550"/>
              <a:ext cx="272035" cy="270752"/>
            </a:xfrm>
            <a:custGeom>
              <a:rect b="b" l="l" r="r" t="t"/>
              <a:pathLst>
                <a:path extrusionOk="0" h="8653" w="8694">
                  <a:moveTo>
                    <a:pt x="5978" y="1"/>
                  </a:moveTo>
                  <a:lnTo>
                    <a:pt x="5978" y="1"/>
                  </a:lnTo>
                  <a:cubicBezTo>
                    <a:pt x="4716" y="263"/>
                    <a:pt x="3573" y="977"/>
                    <a:pt x="2763" y="2049"/>
                  </a:cubicBezTo>
                  <a:lnTo>
                    <a:pt x="96" y="5574"/>
                  </a:lnTo>
                  <a:cubicBezTo>
                    <a:pt x="1" y="5716"/>
                    <a:pt x="25" y="5907"/>
                    <a:pt x="144" y="6026"/>
                  </a:cubicBezTo>
                  <a:lnTo>
                    <a:pt x="501" y="6383"/>
                  </a:lnTo>
                  <a:cubicBezTo>
                    <a:pt x="1358" y="5574"/>
                    <a:pt x="2192" y="4883"/>
                    <a:pt x="2882" y="4454"/>
                  </a:cubicBezTo>
                  <a:cubicBezTo>
                    <a:pt x="2930" y="4121"/>
                    <a:pt x="3073" y="3811"/>
                    <a:pt x="3335" y="3573"/>
                  </a:cubicBezTo>
                  <a:cubicBezTo>
                    <a:pt x="3525" y="3359"/>
                    <a:pt x="3763" y="3264"/>
                    <a:pt x="3954" y="3192"/>
                  </a:cubicBezTo>
                  <a:cubicBezTo>
                    <a:pt x="4121" y="3144"/>
                    <a:pt x="4240" y="3097"/>
                    <a:pt x="4359" y="3002"/>
                  </a:cubicBezTo>
                  <a:cubicBezTo>
                    <a:pt x="4716" y="2692"/>
                    <a:pt x="4907" y="2263"/>
                    <a:pt x="4907" y="2263"/>
                  </a:cubicBezTo>
                  <a:cubicBezTo>
                    <a:pt x="4978" y="2144"/>
                    <a:pt x="5097" y="2073"/>
                    <a:pt x="5216" y="2049"/>
                  </a:cubicBezTo>
                  <a:cubicBezTo>
                    <a:pt x="5335" y="2049"/>
                    <a:pt x="5478" y="2120"/>
                    <a:pt x="5526" y="2240"/>
                  </a:cubicBezTo>
                  <a:cubicBezTo>
                    <a:pt x="5550" y="2240"/>
                    <a:pt x="5788" y="2668"/>
                    <a:pt x="5859" y="3264"/>
                  </a:cubicBezTo>
                  <a:cubicBezTo>
                    <a:pt x="5978" y="4049"/>
                    <a:pt x="5716" y="4788"/>
                    <a:pt x="5121" y="5359"/>
                  </a:cubicBezTo>
                  <a:cubicBezTo>
                    <a:pt x="4883" y="5621"/>
                    <a:pt x="4573" y="5764"/>
                    <a:pt x="4240" y="5812"/>
                  </a:cubicBezTo>
                  <a:cubicBezTo>
                    <a:pt x="3811" y="6502"/>
                    <a:pt x="3120" y="7336"/>
                    <a:pt x="2311" y="8193"/>
                  </a:cubicBezTo>
                  <a:lnTo>
                    <a:pt x="2668" y="8550"/>
                  </a:lnTo>
                  <a:cubicBezTo>
                    <a:pt x="2733" y="8616"/>
                    <a:pt x="2820" y="8652"/>
                    <a:pt x="2909" y="8652"/>
                  </a:cubicBezTo>
                  <a:cubicBezTo>
                    <a:pt x="2982" y="8652"/>
                    <a:pt x="3056" y="8628"/>
                    <a:pt x="3120" y="8574"/>
                  </a:cubicBezTo>
                  <a:lnTo>
                    <a:pt x="6645" y="5931"/>
                  </a:lnTo>
                  <a:cubicBezTo>
                    <a:pt x="7717" y="5121"/>
                    <a:pt x="8431" y="3978"/>
                    <a:pt x="8693" y="2716"/>
                  </a:cubicBezTo>
                  <a:lnTo>
                    <a:pt x="8693" y="2716"/>
                  </a:lnTo>
                  <a:cubicBezTo>
                    <a:pt x="8664" y="2717"/>
                    <a:pt x="8635" y="2717"/>
                    <a:pt x="8606" y="2717"/>
                  </a:cubicBezTo>
                  <a:cubicBezTo>
                    <a:pt x="7943" y="2717"/>
                    <a:pt x="7265" y="2456"/>
                    <a:pt x="6740" y="1954"/>
                  </a:cubicBezTo>
                  <a:cubicBezTo>
                    <a:pt x="6216" y="1406"/>
                    <a:pt x="5954" y="692"/>
                    <a:pt x="59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0"/>
            <p:cNvSpPr/>
            <p:nvPr/>
          </p:nvSpPr>
          <p:spPr>
            <a:xfrm>
              <a:off x="6113254" y="2364038"/>
              <a:ext cx="37266" cy="37266"/>
            </a:xfrm>
            <a:custGeom>
              <a:rect b="b" l="l" r="r" t="t"/>
              <a:pathLst>
                <a:path extrusionOk="0" h="1191" w="1191">
                  <a:moveTo>
                    <a:pt x="762" y="0"/>
                  </a:moveTo>
                  <a:cubicBezTo>
                    <a:pt x="524" y="143"/>
                    <a:pt x="262" y="334"/>
                    <a:pt x="0" y="548"/>
                  </a:cubicBezTo>
                  <a:lnTo>
                    <a:pt x="643" y="1191"/>
                  </a:lnTo>
                  <a:cubicBezTo>
                    <a:pt x="857" y="929"/>
                    <a:pt x="1048" y="667"/>
                    <a:pt x="1191" y="429"/>
                  </a:cubicBezTo>
                  <a:lnTo>
                    <a:pt x="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0"/>
            <p:cNvSpPr/>
            <p:nvPr/>
          </p:nvSpPr>
          <p:spPr>
            <a:xfrm>
              <a:off x="6069259" y="2395329"/>
              <a:ext cx="49970" cy="49939"/>
            </a:xfrm>
            <a:custGeom>
              <a:rect b="b" l="l" r="r" t="t"/>
              <a:pathLst>
                <a:path extrusionOk="0" h="1596" w="1597">
                  <a:moveTo>
                    <a:pt x="858" y="0"/>
                  </a:moveTo>
                  <a:cubicBezTo>
                    <a:pt x="572" y="239"/>
                    <a:pt x="287" y="501"/>
                    <a:pt x="1" y="786"/>
                  </a:cubicBezTo>
                  <a:lnTo>
                    <a:pt x="811" y="1596"/>
                  </a:lnTo>
                  <a:cubicBezTo>
                    <a:pt x="1096" y="1310"/>
                    <a:pt x="1358" y="1024"/>
                    <a:pt x="1597" y="739"/>
                  </a:cubicBezTo>
                  <a:lnTo>
                    <a:pt x="8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0"/>
            <p:cNvSpPr/>
            <p:nvPr/>
          </p:nvSpPr>
          <p:spPr>
            <a:xfrm>
              <a:off x="6245144" y="2200138"/>
              <a:ext cx="70058" cy="68024"/>
            </a:xfrm>
            <a:custGeom>
              <a:rect b="b" l="l" r="r" t="t"/>
              <a:pathLst>
                <a:path extrusionOk="0" h="2174" w="2239">
                  <a:moveTo>
                    <a:pt x="583" y="1"/>
                  </a:moveTo>
                  <a:cubicBezTo>
                    <a:pt x="406" y="1"/>
                    <a:pt x="228" y="8"/>
                    <a:pt x="48" y="23"/>
                  </a:cubicBezTo>
                  <a:cubicBezTo>
                    <a:pt x="0" y="594"/>
                    <a:pt x="191" y="1166"/>
                    <a:pt x="619" y="1595"/>
                  </a:cubicBezTo>
                  <a:cubicBezTo>
                    <a:pt x="1005" y="1980"/>
                    <a:pt x="1507" y="2173"/>
                    <a:pt x="2020" y="2173"/>
                  </a:cubicBezTo>
                  <a:cubicBezTo>
                    <a:pt x="2077" y="2173"/>
                    <a:pt x="2134" y="2171"/>
                    <a:pt x="2191" y="2166"/>
                  </a:cubicBezTo>
                  <a:cubicBezTo>
                    <a:pt x="2239" y="1571"/>
                    <a:pt x="2215" y="999"/>
                    <a:pt x="2072" y="404"/>
                  </a:cubicBezTo>
                  <a:cubicBezTo>
                    <a:pt x="2048" y="285"/>
                    <a:pt x="1929" y="166"/>
                    <a:pt x="1810" y="142"/>
                  </a:cubicBezTo>
                  <a:cubicBezTo>
                    <a:pt x="1395" y="42"/>
                    <a:pt x="991" y="1"/>
                    <a:pt x="5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0"/>
            <p:cNvSpPr/>
            <p:nvPr/>
          </p:nvSpPr>
          <p:spPr>
            <a:xfrm>
              <a:off x="6008180" y="2411725"/>
              <a:ext cx="94652" cy="93557"/>
            </a:xfrm>
            <a:custGeom>
              <a:rect b="b" l="l" r="r" t="t"/>
              <a:pathLst>
                <a:path extrusionOk="0" h="2990" w="3025">
                  <a:moveTo>
                    <a:pt x="715" y="0"/>
                  </a:moveTo>
                  <a:lnTo>
                    <a:pt x="143" y="572"/>
                  </a:lnTo>
                  <a:cubicBezTo>
                    <a:pt x="0" y="715"/>
                    <a:pt x="0" y="929"/>
                    <a:pt x="143" y="1072"/>
                  </a:cubicBezTo>
                  <a:lnTo>
                    <a:pt x="1953" y="2882"/>
                  </a:lnTo>
                  <a:cubicBezTo>
                    <a:pt x="2024" y="2953"/>
                    <a:pt x="2114" y="2989"/>
                    <a:pt x="2203" y="2989"/>
                  </a:cubicBezTo>
                  <a:cubicBezTo>
                    <a:pt x="2292" y="2989"/>
                    <a:pt x="2382" y="2953"/>
                    <a:pt x="2453" y="2882"/>
                  </a:cubicBezTo>
                  <a:lnTo>
                    <a:pt x="3025" y="2310"/>
                  </a:lnTo>
                  <a:lnTo>
                    <a:pt x="7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50"/>
          <p:cNvGrpSpPr/>
          <p:nvPr/>
        </p:nvGrpSpPr>
        <p:grpSpPr>
          <a:xfrm>
            <a:off x="5566251" y="3327395"/>
            <a:ext cx="254293" cy="277555"/>
            <a:chOff x="6581206" y="3978790"/>
            <a:chExt cx="342068" cy="373359"/>
          </a:xfrm>
        </p:grpSpPr>
        <p:sp>
          <p:nvSpPr>
            <p:cNvPr id="891" name="Google Shape;891;p50"/>
            <p:cNvSpPr/>
            <p:nvPr/>
          </p:nvSpPr>
          <p:spPr>
            <a:xfrm>
              <a:off x="6726519" y="4155395"/>
              <a:ext cx="51441" cy="50721"/>
            </a:xfrm>
            <a:custGeom>
              <a:rect b="b" l="l" r="r" t="t"/>
              <a:pathLst>
                <a:path extrusionOk="0" h="1621" w="1644">
                  <a:moveTo>
                    <a:pt x="834" y="1"/>
                  </a:moveTo>
                  <a:cubicBezTo>
                    <a:pt x="381" y="1"/>
                    <a:pt x="0" y="358"/>
                    <a:pt x="0" y="811"/>
                  </a:cubicBezTo>
                  <a:cubicBezTo>
                    <a:pt x="0" y="1263"/>
                    <a:pt x="381" y="1620"/>
                    <a:pt x="834" y="1620"/>
                  </a:cubicBezTo>
                  <a:cubicBezTo>
                    <a:pt x="1262" y="1620"/>
                    <a:pt x="1644" y="1263"/>
                    <a:pt x="1644" y="811"/>
                  </a:cubicBezTo>
                  <a:cubicBezTo>
                    <a:pt x="1644" y="358"/>
                    <a:pt x="1262"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0"/>
            <p:cNvSpPr/>
            <p:nvPr/>
          </p:nvSpPr>
          <p:spPr>
            <a:xfrm>
              <a:off x="6703427" y="4304432"/>
              <a:ext cx="98376" cy="47717"/>
            </a:xfrm>
            <a:custGeom>
              <a:rect b="b" l="l" r="r" t="t"/>
              <a:pathLst>
                <a:path extrusionOk="0" h="1525" w="3144">
                  <a:moveTo>
                    <a:pt x="0" y="1"/>
                  </a:moveTo>
                  <a:lnTo>
                    <a:pt x="0" y="644"/>
                  </a:lnTo>
                  <a:cubicBezTo>
                    <a:pt x="0" y="1120"/>
                    <a:pt x="381" y="1525"/>
                    <a:pt x="881" y="1525"/>
                  </a:cubicBezTo>
                  <a:lnTo>
                    <a:pt x="2262" y="1525"/>
                  </a:lnTo>
                  <a:cubicBezTo>
                    <a:pt x="2763" y="1525"/>
                    <a:pt x="3144" y="1120"/>
                    <a:pt x="3144" y="644"/>
                  </a:cubicBezTo>
                  <a:lnTo>
                    <a:pt x="3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0"/>
            <p:cNvSpPr/>
            <p:nvPr/>
          </p:nvSpPr>
          <p:spPr>
            <a:xfrm>
              <a:off x="6792824" y="4123353"/>
              <a:ext cx="52192" cy="114803"/>
            </a:xfrm>
            <a:custGeom>
              <a:rect b="b" l="l" r="r" t="t"/>
              <a:pathLst>
                <a:path extrusionOk="0" h="3669" w="1668">
                  <a:moveTo>
                    <a:pt x="1025" y="1"/>
                  </a:moveTo>
                  <a:lnTo>
                    <a:pt x="1" y="1049"/>
                  </a:lnTo>
                  <a:cubicBezTo>
                    <a:pt x="120" y="1263"/>
                    <a:pt x="215" y="1549"/>
                    <a:pt x="215" y="1835"/>
                  </a:cubicBezTo>
                  <a:cubicBezTo>
                    <a:pt x="215" y="2120"/>
                    <a:pt x="120" y="2406"/>
                    <a:pt x="1" y="2621"/>
                  </a:cubicBezTo>
                  <a:lnTo>
                    <a:pt x="1025" y="3668"/>
                  </a:lnTo>
                  <a:cubicBezTo>
                    <a:pt x="1454" y="3144"/>
                    <a:pt x="1668" y="2501"/>
                    <a:pt x="1668" y="1835"/>
                  </a:cubicBezTo>
                  <a:cubicBezTo>
                    <a:pt x="1668" y="1144"/>
                    <a:pt x="1430" y="501"/>
                    <a:pt x="1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0"/>
            <p:cNvSpPr/>
            <p:nvPr/>
          </p:nvSpPr>
          <p:spPr>
            <a:xfrm>
              <a:off x="6694478" y="4088339"/>
              <a:ext cx="46966" cy="52192"/>
            </a:xfrm>
            <a:custGeom>
              <a:rect b="b" l="l" r="r" t="t"/>
              <a:pathLst>
                <a:path extrusionOk="0" h="1668" w="1501">
                  <a:moveTo>
                    <a:pt x="1501" y="1"/>
                  </a:moveTo>
                  <a:cubicBezTo>
                    <a:pt x="929" y="72"/>
                    <a:pt x="429" y="286"/>
                    <a:pt x="0" y="620"/>
                  </a:cubicBezTo>
                  <a:lnTo>
                    <a:pt x="1048" y="1668"/>
                  </a:lnTo>
                  <a:cubicBezTo>
                    <a:pt x="1191" y="1572"/>
                    <a:pt x="1334" y="1525"/>
                    <a:pt x="1501" y="1477"/>
                  </a:cubicBezTo>
                  <a:lnTo>
                    <a:pt x="1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0"/>
            <p:cNvSpPr/>
            <p:nvPr/>
          </p:nvSpPr>
          <p:spPr>
            <a:xfrm>
              <a:off x="6693727" y="4220980"/>
              <a:ext cx="117025" cy="61892"/>
            </a:xfrm>
            <a:custGeom>
              <a:rect b="b" l="l" r="r" t="t"/>
              <a:pathLst>
                <a:path extrusionOk="0" h="1978" w="3740">
                  <a:moveTo>
                    <a:pt x="1072" y="1"/>
                  </a:moveTo>
                  <a:lnTo>
                    <a:pt x="0" y="1072"/>
                  </a:lnTo>
                  <a:cubicBezTo>
                    <a:pt x="191" y="1334"/>
                    <a:pt x="310" y="1644"/>
                    <a:pt x="310" y="1977"/>
                  </a:cubicBezTo>
                  <a:lnTo>
                    <a:pt x="3430" y="1977"/>
                  </a:lnTo>
                  <a:cubicBezTo>
                    <a:pt x="3430" y="1644"/>
                    <a:pt x="3549" y="1334"/>
                    <a:pt x="3739" y="1072"/>
                  </a:cubicBezTo>
                  <a:lnTo>
                    <a:pt x="2668" y="1"/>
                  </a:lnTo>
                  <a:cubicBezTo>
                    <a:pt x="2430" y="144"/>
                    <a:pt x="2168" y="215"/>
                    <a:pt x="1882" y="215"/>
                  </a:cubicBezTo>
                  <a:cubicBezTo>
                    <a:pt x="1572" y="215"/>
                    <a:pt x="1310" y="144"/>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0"/>
            <p:cNvSpPr/>
            <p:nvPr/>
          </p:nvSpPr>
          <p:spPr>
            <a:xfrm>
              <a:off x="6763036" y="4088339"/>
              <a:ext cx="46966" cy="52192"/>
            </a:xfrm>
            <a:custGeom>
              <a:rect b="b" l="l" r="r" t="t"/>
              <a:pathLst>
                <a:path extrusionOk="0" h="1668" w="1501">
                  <a:moveTo>
                    <a:pt x="0" y="1"/>
                  </a:moveTo>
                  <a:lnTo>
                    <a:pt x="0" y="1477"/>
                  </a:lnTo>
                  <a:cubicBezTo>
                    <a:pt x="167" y="1525"/>
                    <a:pt x="310" y="1572"/>
                    <a:pt x="453" y="1668"/>
                  </a:cubicBezTo>
                  <a:lnTo>
                    <a:pt x="1501" y="620"/>
                  </a:lnTo>
                  <a:cubicBezTo>
                    <a:pt x="1072" y="286"/>
                    <a:pt x="572" y="72"/>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0"/>
            <p:cNvSpPr/>
            <p:nvPr/>
          </p:nvSpPr>
          <p:spPr>
            <a:xfrm>
              <a:off x="6659464" y="4123353"/>
              <a:ext cx="52192" cy="114803"/>
            </a:xfrm>
            <a:custGeom>
              <a:rect b="b" l="l" r="r" t="t"/>
              <a:pathLst>
                <a:path extrusionOk="0" h="3669" w="1668">
                  <a:moveTo>
                    <a:pt x="643" y="1"/>
                  </a:moveTo>
                  <a:cubicBezTo>
                    <a:pt x="238" y="501"/>
                    <a:pt x="0" y="1144"/>
                    <a:pt x="0" y="1835"/>
                  </a:cubicBezTo>
                  <a:cubicBezTo>
                    <a:pt x="0" y="2501"/>
                    <a:pt x="214" y="3144"/>
                    <a:pt x="643" y="3668"/>
                  </a:cubicBezTo>
                  <a:lnTo>
                    <a:pt x="1667" y="2621"/>
                  </a:lnTo>
                  <a:cubicBezTo>
                    <a:pt x="1548" y="2406"/>
                    <a:pt x="1453" y="2120"/>
                    <a:pt x="1453" y="1835"/>
                  </a:cubicBezTo>
                  <a:cubicBezTo>
                    <a:pt x="1453" y="1549"/>
                    <a:pt x="1548" y="1263"/>
                    <a:pt x="1667" y="1049"/>
                  </a:cubicBezTo>
                  <a:lnTo>
                    <a:pt x="6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0"/>
            <p:cNvSpPr/>
            <p:nvPr/>
          </p:nvSpPr>
          <p:spPr>
            <a:xfrm>
              <a:off x="6857659" y="4286565"/>
              <a:ext cx="65615" cy="65584"/>
            </a:xfrm>
            <a:custGeom>
              <a:rect b="b" l="l" r="r" t="t"/>
              <a:pathLst>
                <a:path extrusionOk="0" h="2096" w="2097">
                  <a:moveTo>
                    <a:pt x="1049" y="0"/>
                  </a:moveTo>
                  <a:cubicBezTo>
                    <a:pt x="477" y="0"/>
                    <a:pt x="1" y="453"/>
                    <a:pt x="1" y="1048"/>
                  </a:cubicBezTo>
                  <a:cubicBezTo>
                    <a:pt x="1" y="1620"/>
                    <a:pt x="477" y="2096"/>
                    <a:pt x="1049" y="2096"/>
                  </a:cubicBezTo>
                  <a:cubicBezTo>
                    <a:pt x="1620" y="2096"/>
                    <a:pt x="2096" y="1620"/>
                    <a:pt x="2096" y="1048"/>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0"/>
            <p:cNvSpPr/>
            <p:nvPr/>
          </p:nvSpPr>
          <p:spPr>
            <a:xfrm>
              <a:off x="6857659" y="4010112"/>
              <a:ext cx="65615" cy="64864"/>
            </a:xfrm>
            <a:custGeom>
              <a:rect b="b" l="l" r="r" t="t"/>
              <a:pathLst>
                <a:path extrusionOk="0" h="2073" w="2097">
                  <a:moveTo>
                    <a:pt x="1049" y="0"/>
                  </a:moveTo>
                  <a:cubicBezTo>
                    <a:pt x="477" y="0"/>
                    <a:pt x="1" y="453"/>
                    <a:pt x="1" y="1024"/>
                  </a:cubicBezTo>
                  <a:cubicBezTo>
                    <a:pt x="1" y="1620"/>
                    <a:pt x="477" y="2072"/>
                    <a:pt x="1049" y="2072"/>
                  </a:cubicBezTo>
                  <a:cubicBezTo>
                    <a:pt x="1620" y="2072"/>
                    <a:pt x="2096" y="1620"/>
                    <a:pt x="2096" y="1024"/>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0"/>
            <p:cNvSpPr/>
            <p:nvPr/>
          </p:nvSpPr>
          <p:spPr>
            <a:xfrm>
              <a:off x="6719792" y="3978790"/>
              <a:ext cx="64864" cy="65615"/>
            </a:xfrm>
            <a:custGeom>
              <a:rect b="b" l="l" r="r" t="t"/>
              <a:pathLst>
                <a:path extrusionOk="0" h="2097" w="2073">
                  <a:moveTo>
                    <a:pt x="1049" y="1"/>
                  </a:moveTo>
                  <a:cubicBezTo>
                    <a:pt x="453" y="1"/>
                    <a:pt x="1" y="477"/>
                    <a:pt x="1" y="1049"/>
                  </a:cubicBezTo>
                  <a:cubicBezTo>
                    <a:pt x="1" y="1644"/>
                    <a:pt x="453" y="2097"/>
                    <a:pt x="1049" y="2097"/>
                  </a:cubicBezTo>
                  <a:cubicBezTo>
                    <a:pt x="1620" y="2097"/>
                    <a:pt x="2073" y="1644"/>
                    <a:pt x="2073" y="1049"/>
                  </a:cubicBezTo>
                  <a:cubicBezTo>
                    <a:pt x="2073" y="477"/>
                    <a:pt x="1620"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0"/>
            <p:cNvSpPr/>
            <p:nvPr/>
          </p:nvSpPr>
          <p:spPr>
            <a:xfrm>
              <a:off x="6581206" y="4286565"/>
              <a:ext cx="65615" cy="65584"/>
            </a:xfrm>
            <a:custGeom>
              <a:rect b="b" l="l" r="r" t="t"/>
              <a:pathLst>
                <a:path extrusionOk="0" h="2096" w="2097">
                  <a:moveTo>
                    <a:pt x="1048" y="0"/>
                  </a:moveTo>
                  <a:cubicBezTo>
                    <a:pt x="477" y="0"/>
                    <a:pt x="1" y="453"/>
                    <a:pt x="1" y="1048"/>
                  </a:cubicBezTo>
                  <a:cubicBezTo>
                    <a:pt x="1" y="1620"/>
                    <a:pt x="477" y="2096"/>
                    <a:pt x="1048" y="2096"/>
                  </a:cubicBezTo>
                  <a:cubicBezTo>
                    <a:pt x="1620" y="2096"/>
                    <a:pt x="2096" y="1620"/>
                    <a:pt x="2096" y="1048"/>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0"/>
            <p:cNvSpPr/>
            <p:nvPr/>
          </p:nvSpPr>
          <p:spPr>
            <a:xfrm>
              <a:off x="6809972" y="4072694"/>
              <a:ext cx="50690" cy="50690"/>
            </a:xfrm>
            <a:custGeom>
              <a:rect b="b" l="l" r="r" t="t"/>
              <a:pathLst>
                <a:path extrusionOk="0" h="1620" w="1620">
                  <a:moveTo>
                    <a:pt x="1120" y="1"/>
                  </a:moveTo>
                  <a:lnTo>
                    <a:pt x="1" y="1120"/>
                  </a:lnTo>
                  <a:cubicBezTo>
                    <a:pt x="167" y="1263"/>
                    <a:pt x="334" y="1429"/>
                    <a:pt x="477" y="1620"/>
                  </a:cubicBezTo>
                  <a:lnTo>
                    <a:pt x="1620" y="501"/>
                  </a:lnTo>
                  <a:cubicBezTo>
                    <a:pt x="1406" y="358"/>
                    <a:pt x="1239" y="191"/>
                    <a:pt x="1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0"/>
            <p:cNvSpPr/>
            <p:nvPr/>
          </p:nvSpPr>
          <p:spPr>
            <a:xfrm>
              <a:off x="6741414" y="4065246"/>
              <a:ext cx="21653" cy="23123"/>
            </a:xfrm>
            <a:custGeom>
              <a:rect b="b" l="l" r="r" t="t"/>
              <a:pathLst>
                <a:path extrusionOk="0" h="739" w="692">
                  <a:moveTo>
                    <a:pt x="1" y="0"/>
                  </a:moveTo>
                  <a:lnTo>
                    <a:pt x="1" y="739"/>
                  </a:lnTo>
                  <a:lnTo>
                    <a:pt x="691" y="739"/>
                  </a:lnTo>
                  <a:lnTo>
                    <a:pt x="691" y="0"/>
                  </a:lnTo>
                  <a:cubicBezTo>
                    <a:pt x="572" y="24"/>
                    <a:pt x="477" y="48"/>
                    <a:pt x="358" y="48"/>
                  </a:cubicBezTo>
                  <a:cubicBezTo>
                    <a:pt x="215" y="48"/>
                    <a:pt x="120" y="2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0"/>
            <p:cNvSpPr/>
            <p:nvPr/>
          </p:nvSpPr>
          <p:spPr>
            <a:xfrm>
              <a:off x="6643787" y="4072694"/>
              <a:ext cx="50721" cy="50690"/>
            </a:xfrm>
            <a:custGeom>
              <a:rect b="b" l="l" r="r" t="t"/>
              <a:pathLst>
                <a:path extrusionOk="0" h="1620" w="1621">
                  <a:moveTo>
                    <a:pt x="501" y="1"/>
                  </a:moveTo>
                  <a:cubicBezTo>
                    <a:pt x="382" y="191"/>
                    <a:pt x="215" y="358"/>
                    <a:pt x="1" y="501"/>
                  </a:cubicBezTo>
                  <a:lnTo>
                    <a:pt x="1144" y="1620"/>
                  </a:lnTo>
                  <a:cubicBezTo>
                    <a:pt x="1287" y="1429"/>
                    <a:pt x="1454" y="1263"/>
                    <a:pt x="1620" y="1120"/>
                  </a:cubicBezTo>
                  <a:lnTo>
                    <a:pt x="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0"/>
            <p:cNvSpPr/>
            <p:nvPr/>
          </p:nvSpPr>
          <p:spPr>
            <a:xfrm>
              <a:off x="6810723" y="4238127"/>
              <a:ext cx="49939" cy="50690"/>
            </a:xfrm>
            <a:custGeom>
              <a:rect b="b" l="l" r="r" t="t"/>
              <a:pathLst>
                <a:path extrusionOk="0" h="1620" w="1596">
                  <a:moveTo>
                    <a:pt x="453" y="0"/>
                  </a:moveTo>
                  <a:cubicBezTo>
                    <a:pt x="381" y="96"/>
                    <a:pt x="310" y="191"/>
                    <a:pt x="215" y="262"/>
                  </a:cubicBezTo>
                  <a:cubicBezTo>
                    <a:pt x="143" y="358"/>
                    <a:pt x="72" y="429"/>
                    <a:pt x="0" y="524"/>
                  </a:cubicBezTo>
                  <a:lnTo>
                    <a:pt x="1096" y="1620"/>
                  </a:lnTo>
                  <a:cubicBezTo>
                    <a:pt x="1215" y="1429"/>
                    <a:pt x="1382" y="1263"/>
                    <a:pt x="1596" y="1120"/>
                  </a:cubicBezTo>
                  <a:lnTo>
                    <a:pt x="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0"/>
            <p:cNvSpPr/>
            <p:nvPr/>
          </p:nvSpPr>
          <p:spPr>
            <a:xfrm>
              <a:off x="6643787" y="4238127"/>
              <a:ext cx="49970" cy="50690"/>
            </a:xfrm>
            <a:custGeom>
              <a:rect b="b" l="l" r="r" t="t"/>
              <a:pathLst>
                <a:path extrusionOk="0" h="1620" w="1597">
                  <a:moveTo>
                    <a:pt x="1144" y="0"/>
                  </a:moveTo>
                  <a:lnTo>
                    <a:pt x="1" y="1120"/>
                  </a:lnTo>
                  <a:cubicBezTo>
                    <a:pt x="215" y="1263"/>
                    <a:pt x="382" y="1429"/>
                    <a:pt x="501" y="1620"/>
                  </a:cubicBezTo>
                  <a:lnTo>
                    <a:pt x="1596" y="524"/>
                  </a:lnTo>
                  <a:cubicBezTo>
                    <a:pt x="1525" y="429"/>
                    <a:pt x="1454" y="358"/>
                    <a:pt x="1382" y="262"/>
                  </a:cubicBezTo>
                  <a:cubicBezTo>
                    <a:pt x="1287" y="191"/>
                    <a:pt x="1215" y="96"/>
                    <a:pt x="1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0"/>
            <p:cNvSpPr/>
            <p:nvPr/>
          </p:nvSpPr>
          <p:spPr>
            <a:xfrm>
              <a:off x="6581206" y="4010112"/>
              <a:ext cx="65615" cy="64864"/>
            </a:xfrm>
            <a:custGeom>
              <a:rect b="b" l="l" r="r" t="t"/>
              <a:pathLst>
                <a:path extrusionOk="0" h="2073" w="2097">
                  <a:moveTo>
                    <a:pt x="1048" y="0"/>
                  </a:moveTo>
                  <a:cubicBezTo>
                    <a:pt x="477" y="0"/>
                    <a:pt x="1" y="453"/>
                    <a:pt x="1" y="1024"/>
                  </a:cubicBezTo>
                  <a:cubicBezTo>
                    <a:pt x="1" y="1620"/>
                    <a:pt x="477" y="2072"/>
                    <a:pt x="1048" y="2072"/>
                  </a:cubicBezTo>
                  <a:cubicBezTo>
                    <a:pt x="1620" y="2072"/>
                    <a:pt x="2096" y="1620"/>
                    <a:pt x="2096" y="1024"/>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 name="Google Shape;908;p50"/>
          <p:cNvSpPr/>
          <p:nvPr/>
        </p:nvSpPr>
        <p:spPr>
          <a:xfrm>
            <a:off x="1395904" y="2546629"/>
            <a:ext cx="185700" cy="1857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0"/>
          <p:cNvSpPr/>
          <p:nvPr/>
        </p:nvSpPr>
        <p:spPr>
          <a:xfrm>
            <a:off x="4153351" y="3283397"/>
            <a:ext cx="185700" cy="1857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 name="Google Shape;910;p50"/>
          <p:cNvCxnSpPr>
            <a:stCxn id="908" idx="6"/>
            <a:endCxn id="878" idx="1"/>
          </p:cNvCxnSpPr>
          <p:nvPr/>
        </p:nvCxnSpPr>
        <p:spPr>
          <a:xfrm flipH="1" rot="10800000">
            <a:off x="1581604" y="2195779"/>
            <a:ext cx="3855000" cy="443700"/>
          </a:xfrm>
          <a:prstGeom prst="bentConnector3">
            <a:avLst>
              <a:gd fmla="val 50000" name="adj1"/>
            </a:avLst>
          </a:prstGeom>
          <a:noFill/>
          <a:ln cap="flat" cmpd="sng" w="38100">
            <a:solidFill>
              <a:schemeClr val="dk1"/>
            </a:solidFill>
            <a:prstDash val="solid"/>
            <a:round/>
            <a:headEnd len="med" w="med" type="diamond"/>
            <a:tailEnd len="med" w="med" type="none"/>
          </a:ln>
        </p:spPr>
      </p:cxnSp>
      <p:cxnSp>
        <p:nvCxnSpPr>
          <p:cNvPr id="911" name="Google Shape;911;p50"/>
          <p:cNvCxnSpPr>
            <a:stCxn id="879" idx="1"/>
            <a:endCxn id="909" idx="6"/>
          </p:cNvCxnSpPr>
          <p:nvPr/>
        </p:nvCxnSpPr>
        <p:spPr>
          <a:xfrm rot="10800000">
            <a:off x="4339189" y="3376160"/>
            <a:ext cx="1097400" cy="90000"/>
          </a:xfrm>
          <a:prstGeom prst="bentConnector3">
            <a:avLst>
              <a:gd fmla="val 50006" name="adj1"/>
            </a:avLst>
          </a:prstGeom>
          <a:noFill/>
          <a:ln cap="flat" cmpd="sng" w="38100">
            <a:solidFill>
              <a:schemeClr val="dk1"/>
            </a:solidFill>
            <a:prstDash val="solid"/>
            <a:round/>
            <a:headEnd len="med" w="med" type="none"/>
            <a:tailEnd len="med" w="med" type="diamond"/>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 name="Shape 330"/>
        <p:cNvGrpSpPr/>
        <p:nvPr/>
      </p:nvGrpSpPr>
      <p:grpSpPr>
        <a:xfrm>
          <a:off x="0" y="0"/>
          <a:ext cx="0" cy="0"/>
          <a:chOff x="0" y="0"/>
          <a:chExt cx="0" cy="0"/>
        </a:xfrm>
      </p:grpSpPr>
      <p:sp>
        <p:nvSpPr>
          <p:cNvPr id="331" name="Google Shape;331;p33"/>
          <p:cNvSpPr txBox="1"/>
          <p:nvPr>
            <p:ph idx="15"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Yaacov Agam</a:t>
            </a:r>
            <a:endParaRPr>
              <a:solidFill>
                <a:schemeClr val="accent6"/>
              </a:solidFill>
            </a:endParaRPr>
          </a:p>
        </p:txBody>
      </p:sp>
      <p:sp>
        <p:nvSpPr>
          <p:cNvPr id="332" name="Google Shape;332;p33"/>
          <p:cNvSpPr txBox="1"/>
          <p:nvPr>
            <p:ph type="title"/>
          </p:nvPr>
        </p:nvSpPr>
        <p:spPr>
          <a:xfrm>
            <a:off x="1491163" y="1729996"/>
            <a:ext cx="2285700" cy="40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Childhood</a:t>
            </a:r>
            <a:endParaRPr/>
          </a:p>
        </p:txBody>
      </p:sp>
      <p:sp>
        <p:nvSpPr>
          <p:cNvPr id="333" name="Google Shape;333;p33"/>
          <p:cNvSpPr txBox="1"/>
          <p:nvPr>
            <p:ph idx="2" type="title"/>
          </p:nvPr>
        </p:nvSpPr>
        <p:spPr>
          <a:xfrm>
            <a:off x="791875" y="1551837"/>
            <a:ext cx="696000" cy="571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1.</a:t>
            </a:r>
            <a:endParaRPr/>
          </a:p>
        </p:txBody>
      </p:sp>
      <p:sp>
        <p:nvSpPr>
          <p:cNvPr id="334" name="Google Shape;334;p33"/>
          <p:cNvSpPr txBox="1"/>
          <p:nvPr>
            <p:ph idx="3" type="title"/>
          </p:nvPr>
        </p:nvSpPr>
        <p:spPr>
          <a:xfrm>
            <a:off x="1491138" y="3226746"/>
            <a:ext cx="2285700" cy="40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Famous Art</a:t>
            </a:r>
            <a:endParaRPr/>
          </a:p>
        </p:txBody>
      </p:sp>
      <p:sp>
        <p:nvSpPr>
          <p:cNvPr id="335" name="Google Shape;335;p33"/>
          <p:cNvSpPr txBox="1"/>
          <p:nvPr>
            <p:ph idx="5" type="title"/>
          </p:nvPr>
        </p:nvSpPr>
        <p:spPr>
          <a:xfrm>
            <a:off x="5367150" y="1551309"/>
            <a:ext cx="6960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2.</a:t>
            </a:r>
            <a:endParaRPr/>
          </a:p>
        </p:txBody>
      </p:sp>
      <p:sp>
        <p:nvSpPr>
          <p:cNvPr id="336" name="Google Shape;336;p33"/>
          <p:cNvSpPr txBox="1"/>
          <p:nvPr>
            <p:ph idx="8" type="title"/>
          </p:nvPr>
        </p:nvSpPr>
        <p:spPr>
          <a:xfrm>
            <a:off x="791875" y="3059637"/>
            <a:ext cx="6960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3.</a:t>
            </a:r>
            <a:endParaRPr/>
          </a:p>
        </p:txBody>
      </p:sp>
      <p:sp>
        <p:nvSpPr>
          <p:cNvPr id="337" name="Google Shape;337;p33"/>
          <p:cNvSpPr txBox="1"/>
          <p:nvPr>
            <p:ph idx="9" type="title"/>
          </p:nvPr>
        </p:nvSpPr>
        <p:spPr>
          <a:xfrm>
            <a:off x="6063138" y="3302939"/>
            <a:ext cx="2285700" cy="40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Museum and Israel relation</a:t>
            </a:r>
            <a:endParaRPr/>
          </a:p>
        </p:txBody>
      </p:sp>
      <p:sp>
        <p:nvSpPr>
          <p:cNvPr id="338" name="Google Shape;338;p33"/>
          <p:cNvSpPr txBox="1"/>
          <p:nvPr>
            <p:ph idx="14" type="title"/>
          </p:nvPr>
        </p:nvSpPr>
        <p:spPr>
          <a:xfrm>
            <a:off x="5367150" y="3059636"/>
            <a:ext cx="6960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4.</a:t>
            </a:r>
            <a:endParaRPr/>
          </a:p>
        </p:txBody>
      </p:sp>
      <p:cxnSp>
        <p:nvCxnSpPr>
          <p:cNvPr id="339" name="Google Shape;339;p33"/>
          <p:cNvCxnSpPr/>
          <p:nvPr/>
        </p:nvCxnSpPr>
        <p:spPr>
          <a:xfrm>
            <a:off x="791862" y="2125246"/>
            <a:ext cx="2985000" cy="0"/>
          </a:xfrm>
          <a:prstGeom prst="straightConnector1">
            <a:avLst/>
          </a:prstGeom>
          <a:noFill/>
          <a:ln cap="flat" cmpd="sng" w="38100">
            <a:solidFill>
              <a:schemeClr val="dk1"/>
            </a:solidFill>
            <a:prstDash val="solid"/>
            <a:round/>
            <a:headEnd len="med" w="med" type="none"/>
            <a:tailEnd len="med" w="med" type="none"/>
          </a:ln>
        </p:spPr>
      </p:cxnSp>
      <p:cxnSp>
        <p:nvCxnSpPr>
          <p:cNvPr id="340" name="Google Shape;340;p33"/>
          <p:cNvCxnSpPr/>
          <p:nvPr/>
        </p:nvCxnSpPr>
        <p:spPr>
          <a:xfrm>
            <a:off x="791862" y="3633238"/>
            <a:ext cx="2985000" cy="0"/>
          </a:xfrm>
          <a:prstGeom prst="straightConnector1">
            <a:avLst/>
          </a:prstGeom>
          <a:noFill/>
          <a:ln cap="flat" cmpd="sng" w="38100">
            <a:solidFill>
              <a:schemeClr val="dk1"/>
            </a:solidFill>
            <a:prstDash val="solid"/>
            <a:round/>
            <a:headEnd len="med" w="med" type="none"/>
            <a:tailEnd len="med" w="med" type="none"/>
          </a:ln>
        </p:spPr>
      </p:cxnSp>
      <p:cxnSp>
        <p:nvCxnSpPr>
          <p:cNvPr id="341" name="Google Shape;341;p33"/>
          <p:cNvCxnSpPr/>
          <p:nvPr/>
        </p:nvCxnSpPr>
        <p:spPr>
          <a:xfrm>
            <a:off x="5367138" y="2125246"/>
            <a:ext cx="2985000" cy="0"/>
          </a:xfrm>
          <a:prstGeom prst="straightConnector1">
            <a:avLst/>
          </a:prstGeom>
          <a:noFill/>
          <a:ln cap="flat" cmpd="sng" w="38100">
            <a:solidFill>
              <a:schemeClr val="dk1"/>
            </a:solidFill>
            <a:prstDash val="solid"/>
            <a:round/>
            <a:headEnd len="med" w="med" type="none"/>
            <a:tailEnd len="med" w="med" type="none"/>
          </a:ln>
        </p:spPr>
      </p:cxnSp>
      <p:cxnSp>
        <p:nvCxnSpPr>
          <p:cNvPr id="342" name="Google Shape;342;p33"/>
          <p:cNvCxnSpPr/>
          <p:nvPr/>
        </p:nvCxnSpPr>
        <p:spPr>
          <a:xfrm>
            <a:off x="5367138" y="3633238"/>
            <a:ext cx="2985000" cy="0"/>
          </a:xfrm>
          <a:prstGeom prst="straightConnector1">
            <a:avLst/>
          </a:prstGeom>
          <a:noFill/>
          <a:ln cap="flat" cmpd="sng" w="38100">
            <a:solidFill>
              <a:schemeClr val="dk1"/>
            </a:solidFill>
            <a:prstDash val="solid"/>
            <a:round/>
            <a:headEnd len="med" w="med" type="none"/>
            <a:tailEnd len="med" w="med" type="none"/>
          </a:ln>
        </p:spPr>
      </p:cxnSp>
      <p:grpSp>
        <p:nvGrpSpPr>
          <p:cNvPr id="343" name="Google Shape;343;p33"/>
          <p:cNvGrpSpPr/>
          <p:nvPr/>
        </p:nvGrpSpPr>
        <p:grpSpPr>
          <a:xfrm>
            <a:off x="4186462" y="1482078"/>
            <a:ext cx="771076" cy="2955158"/>
            <a:chOff x="8079658" y="1264263"/>
            <a:chExt cx="776355" cy="2975990"/>
          </a:xfrm>
        </p:grpSpPr>
        <p:sp>
          <p:nvSpPr>
            <p:cNvPr id="344" name="Google Shape;344;p33"/>
            <p:cNvSpPr/>
            <p:nvPr/>
          </p:nvSpPr>
          <p:spPr>
            <a:xfrm>
              <a:off x="8100964" y="1283947"/>
              <a:ext cx="733744" cy="734393"/>
            </a:xfrm>
            <a:custGeom>
              <a:rect b="b" l="l" r="r" t="t"/>
              <a:pathLst>
                <a:path extrusionOk="0" h="13581" w="13569">
                  <a:moveTo>
                    <a:pt x="0" y="1"/>
                  </a:moveTo>
                  <a:lnTo>
                    <a:pt x="0" y="1358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3"/>
            <p:cNvSpPr/>
            <p:nvPr/>
          </p:nvSpPr>
          <p:spPr>
            <a:xfrm>
              <a:off x="8080901" y="1264533"/>
              <a:ext cx="775111" cy="773273"/>
            </a:xfrm>
            <a:custGeom>
              <a:rect b="b" l="l" r="r" t="t"/>
              <a:pathLst>
                <a:path extrusionOk="0" h="14300" w="14334">
                  <a:moveTo>
                    <a:pt x="13071" y="719"/>
                  </a:moveTo>
                  <a:lnTo>
                    <a:pt x="730" y="13059"/>
                  </a:lnTo>
                  <a:lnTo>
                    <a:pt x="730" y="719"/>
                  </a:lnTo>
                  <a:close/>
                  <a:moveTo>
                    <a:pt x="371" y="1"/>
                  </a:moveTo>
                  <a:cubicBezTo>
                    <a:pt x="163" y="1"/>
                    <a:pt x="0" y="163"/>
                    <a:pt x="0" y="360"/>
                  </a:cubicBezTo>
                  <a:lnTo>
                    <a:pt x="0" y="13940"/>
                  </a:lnTo>
                  <a:cubicBezTo>
                    <a:pt x="0" y="14079"/>
                    <a:pt x="93" y="14218"/>
                    <a:pt x="232" y="14276"/>
                  </a:cubicBezTo>
                  <a:cubicBezTo>
                    <a:pt x="267" y="14288"/>
                    <a:pt x="325" y="14299"/>
                    <a:pt x="371" y="14299"/>
                  </a:cubicBezTo>
                  <a:cubicBezTo>
                    <a:pt x="464" y="14299"/>
                    <a:pt x="557" y="14264"/>
                    <a:pt x="626" y="14195"/>
                  </a:cubicBezTo>
                  <a:lnTo>
                    <a:pt x="14206" y="615"/>
                  </a:lnTo>
                  <a:cubicBezTo>
                    <a:pt x="14299" y="510"/>
                    <a:pt x="14334" y="360"/>
                    <a:pt x="14276" y="221"/>
                  </a:cubicBezTo>
                  <a:cubicBezTo>
                    <a:pt x="14218" y="82"/>
                    <a:pt x="14090" y="1"/>
                    <a:pt x="13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3"/>
            <p:cNvSpPr/>
            <p:nvPr/>
          </p:nvSpPr>
          <p:spPr>
            <a:xfrm>
              <a:off x="8100964" y="3486448"/>
              <a:ext cx="733744" cy="734393"/>
            </a:xfrm>
            <a:custGeom>
              <a:rect b="b" l="l" r="r" t="t"/>
              <a:pathLst>
                <a:path extrusionOk="0" h="13581" w="13569">
                  <a:moveTo>
                    <a:pt x="13569" y="1"/>
                  </a:moveTo>
                  <a:lnTo>
                    <a:pt x="0" y="13581"/>
                  </a:lnTo>
                  <a:lnTo>
                    <a:pt x="13569" y="1358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3"/>
            <p:cNvSpPr/>
            <p:nvPr/>
          </p:nvSpPr>
          <p:spPr>
            <a:xfrm>
              <a:off x="8079658" y="3467251"/>
              <a:ext cx="775111" cy="773002"/>
            </a:xfrm>
            <a:custGeom>
              <a:rect b="b" l="l" r="r" t="t"/>
              <a:pathLst>
                <a:path extrusionOk="0" h="14295" w="14334">
                  <a:moveTo>
                    <a:pt x="13604" y="1236"/>
                  </a:moveTo>
                  <a:lnTo>
                    <a:pt x="13604" y="13576"/>
                  </a:lnTo>
                  <a:lnTo>
                    <a:pt x="1263" y="13576"/>
                  </a:lnTo>
                  <a:lnTo>
                    <a:pt x="13604" y="1236"/>
                  </a:lnTo>
                  <a:close/>
                  <a:moveTo>
                    <a:pt x="13956" y="0"/>
                  </a:moveTo>
                  <a:cubicBezTo>
                    <a:pt x="13866" y="0"/>
                    <a:pt x="13775" y="34"/>
                    <a:pt x="13708" y="101"/>
                  </a:cubicBezTo>
                  <a:lnTo>
                    <a:pt x="128" y="13681"/>
                  </a:lnTo>
                  <a:cubicBezTo>
                    <a:pt x="35" y="13785"/>
                    <a:pt x="0" y="13947"/>
                    <a:pt x="58" y="14075"/>
                  </a:cubicBezTo>
                  <a:cubicBezTo>
                    <a:pt x="116" y="14214"/>
                    <a:pt x="244" y="14295"/>
                    <a:pt x="394" y="14295"/>
                  </a:cubicBezTo>
                  <a:lnTo>
                    <a:pt x="13963" y="14295"/>
                  </a:lnTo>
                  <a:cubicBezTo>
                    <a:pt x="14171" y="14295"/>
                    <a:pt x="14334" y="14144"/>
                    <a:pt x="14334" y="13936"/>
                  </a:cubicBezTo>
                  <a:lnTo>
                    <a:pt x="14334" y="356"/>
                  </a:lnTo>
                  <a:cubicBezTo>
                    <a:pt x="14334" y="217"/>
                    <a:pt x="14241" y="77"/>
                    <a:pt x="14102" y="31"/>
                  </a:cubicBezTo>
                  <a:cubicBezTo>
                    <a:pt x="14056" y="10"/>
                    <a:pt x="14006" y="0"/>
                    <a:pt x="13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3"/>
            <p:cNvSpPr/>
            <p:nvPr/>
          </p:nvSpPr>
          <p:spPr>
            <a:xfrm>
              <a:off x="8100964" y="1283947"/>
              <a:ext cx="733744" cy="1101562"/>
            </a:xfrm>
            <a:custGeom>
              <a:rect b="b" l="l" r="r" t="t"/>
              <a:pathLst>
                <a:path extrusionOk="0" h="20371" w="13569">
                  <a:moveTo>
                    <a:pt x="13569" y="1"/>
                  </a:moveTo>
                  <a:lnTo>
                    <a:pt x="0" y="13581"/>
                  </a:lnTo>
                  <a:lnTo>
                    <a:pt x="0" y="20371"/>
                  </a:lnTo>
                  <a:lnTo>
                    <a:pt x="13569" y="679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3"/>
            <p:cNvSpPr/>
            <p:nvPr/>
          </p:nvSpPr>
          <p:spPr>
            <a:xfrm>
              <a:off x="8080901" y="1264263"/>
              <a:ext cx="773867" cy="1140712"/>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90"/>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3"/>
            <p:cNvSpPr/>
            <p:nvPr/>
          </p:nvSpPr>
          <p:spPr>
            <a:xfrm>
              <a:off x="8100964" y="1651129"/>
              <a:ext cx="733744" cy="1101616"/>
            </a:xfrm>
            <a:custGeom>
              <a:rect b="b" l="l" r="r" t="t"/>
              <a:pathLst>
                <a:path extrusionOk="0" h="20372"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3"/>
            <p:cNvSpPr/>
            <p:nvPr/>
          </p:nvSpPr>
          <p:spPr>
            <a:xfrm>
              <a:off x="8080901" y="1631445"/>
              <a:ext cx="773867" cy="1140712"/>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79"/>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3"/>
            <p:cNvSpPr/>
            <p:nvPr/>
          </p:nvSpPr>
          <p:spPr>
            <a:xfrm>
              <a:off x="8100964" y="2018312"/>
              <a:ext cx="733744" cy="1100967"/>
            </a:xfrm>
            <a:custGeom>
              <a:rect b="b" l="l" r="r" t="t"/>
              <a:pathLst>
                <a:path extrusionOk="0" h="20360" w="13569">
                  <a:moveTo>
                    <a:pt x="13569" y="1"/>
                  </a:moveTo>
                  <a:lnTo>
                    <a:pt x="0" y="13581"/>
                  </a:lnTo>
                  <a:lnTo>
                    <a:pt x="0" y="20360"/>
                  </a:lnTo>
                  <a:lnTo>
                    <a:pt x="13569" y="679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3"/>
            <p:cNvSpPr/>
            <p:nvPr/>
          </p:nvSpPr>
          <p:spPr>
            <a:xfrm>
              <a:off x="8080901" y="1998682"/>
              <a:ext cx="773867" cy="1140658"/>
            </a:xfrm>
            <a:custGeom>
              <a:rect b="b" l="l" r="r" t="t"/>
              <a:pathLst>
                <a:path extrusionOk="0" h="21094" w="14311">
                  <a:moveTo>
                    <a:pt x="13581" y="1233"/>
                  </a:moveTo>
                  <a:lnTo>
                    <a:pt x="13581" y="7003"/>
                  </a:lnTo>
                  <a:lnTo>
                    <a:pt x="730" y="19853"/>
                  </a:lnTo>
                  <a:lnTo>
                    <a:pt x="730" y="14083"/>
                  </a:lnTo>
                  <a:lnTo>
                    <a:pt x="13581" y="1233"/>
                  </a:lnTo>
                  <a:close/>
                  <a:moveTo>
                    <a:pt x="13946" y="0"/>
                  </a:moveTo>
                  <a:cubicBezTo>
                    <a:pt x="13852" y="0"/>
                    <a:pt x="13755" y="39"/>
                    <a:pt x="13685" y="109"/>
                  </a:cubicBezTo>
                  <a:lnTo>
                    <a:pt x="105" y="13678"/>
                  </a:lnTo>
                  <a:cubicBezTo>
                    <a:pt x="47" y="13747"/>
                    <a:pt x="0" y="13840"/>
                    <a:pt x="0" y="13944"/>
                  </a:cubicBezTo>
                  <a:lnTo>
                    <a:pt x="0" y="20723"/>
                  </a:lnTo>
                  <a:cubicBezTo>
                    <a:pt x="0" y="20873"/>
                    <a:pt x="93" y="21001"/>
                    <a:pt x="232" y="21059"/>
                  </a:cubicBezTo>
                  <a:cubicBezTo>
                    <a:pt x="267" y="21082"/>
                    <a:pt x="325" y="21093"/>
                    <a:pt x="371" y="21093"/>
                  </a:cubicBezTo>
                  <a:cubicBezTo>
                    <a:pt x="464" y="21093"/>
                    <a:pt x="557" y="21059"/>
                    <a:pt x="626" y="20989"/>
                  </a:cubicBezTo>
                  <a:lnTo>
                    <a:pt x="14206" y="7409"/>
                  </a:lnTo>
                  <a:cubicBezTo>
                    <a:pt x="14264" y="7339"/>
                    <a:pt x="14311" y="7247"/>
                    <a:pt x="14311" y="7154"/>
                  </a:cubicBezTo>
                  <a:lnTo>
                    <a:pt x="14311" y="364"/>
                  </a:lnTo>
                  <a:cubicBezTo>
                    <a:pt x="14311" y="213"/>
                    <a:pt x="14218" y="86"/>
                    <a:pt x="14079" y="28"/>
                  </a:cubicBezTo>
                  <a:cubicBezTo>
                    <a:pt x="14037" y="9"/>
                    <a:pt x="13992" y="0"/>
                    <a:pt x="13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3"/>
            <p:cNvSpPr/>
            <p:nvPr/>
          </p:nvSpPr>
          <p:spPr>
            <a:xfrm>
              <a:off x="8100964" y="2385549"/>
              <a:ext cx="733744" cy="1100913"/>
            </a:xfrm>
            <a:custGeom>
              <a:rect b="b" l="l" r="r" t="t"/>
              <a:pathLst>
                <a:path extrusionOk="0" h="20359" w="13569">
                  <a:moveTo>
                    <a:pt x="13569" y="0"/>
                  </a:moveTo>
                  <a:lnTo>
                    <a:pt x="0" y="13569"/>
                  </a:lnTo>
                  <a:lnTo>
                    <a:pt x="0" y="20359"/>
                  </a:lnTo>
                  <a:lnTo>
                    <a:pt x="13569" y="6790"/>
                  </a:lnTo>
                  <a:lnTo>
                    <a:pt x="135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3"/>
            <p:cNvSpPr/>
            <p:nvPr/>
          </p:nvSpPr>
          <p:spPr>
            <a:xfrm>
              <a:off x="8080901" y="2365811"/>
              <a:ext cx="773867" cy="1140712"/>
            </a:xfrm>
            <a:custGeom>
              <a:rect b="b" l="l" r="r" t="t"/>
              <a:pathLst>
                <a:path extrusionOk="0" h="21095" w="14311">
                  <a:moveTo>
                    <a:pt x="13581" y="1234"/>
                  </a:moveTo>
                  <a:lnTo>
                    <a:pt x="13581" y="7004"/>
                  </a:lnTo>
                  <a:lnTo>
                    <a:pt x="730" y="19855"/>
                  </a:lnTo>
                  <a:lnTo>
                    <a:pt x="730" y="14084"/>
                  </a:lnTo>
                  <a:lnTo>
                    <a:pt x="13581" y="1234"/>
                  </a:lnTo>
                  <a:close/>
                  <a:moveTo>
                    <a:pt x="13943" y="1"/>
                  </a:moveTo>
                  <a:cubicBezTo>
                    <a:pt x="13850" y="1"/>
                    <a:pt x="13754" y="37"/>
                    <a:pt x="13685" y="99"/>
                  </a:cubicBezTo>
                  <a:lnTo>
                    <a:pt x="105" y="13679"/>
                  </a:lnTo>
                  <a:cubicBezTo>
                    <a:pt x="47" y="13748"/>
                    <a:pt x="0" y="13841"/>
                    <a:pt x="0" y="13934"/>
                  </a:cubicBezTo>
                  <a:lnTo>
                    <a:pt x="0" y="20724"/>
                  </a:lnTo>
                  <a:cubicBezTo>
                    <a:pt x="0" y="20874"/>
                    <a:pt x="93" y="21002"/>
                    <a:pt x="232" y="21060"/>
                  </a:cubicBezTo>
                  <a:cubicBezTo>
                    <a:pt x="267" y="21083"/>
                    <a:pt x="325" y="21094"/>
                    <a:pt x="371" y="21094"/>
                  </a:cubicBezTo>
                  <a:cubicBezTo>
                    <a:pt x="464" y="21094"/>
                    <a:pt x="557" y="21048"/>
                    <a:pt x="626" y="20978"/>
                  </a:cubicBezTo>
                  <a:lnTo>
                    <a:pt x="14206" y="7410"/>
                  </a:lnTo>
                  <a:cubicBezTo>
                    <a:pt x="14264" y="7340"/>
                    <a:pt x="14311" y="7248"/>
                    <a:pt x="14311" y="7143"/>
                  </a:cubicBezTo>
                  <a:lnTo>
                    <a:pt x="14311" y="365"/>
                  </a:lnTo>
                  <a:cubicBezTo>
                    <a:pt x="14311" y="214"/>
                    <a:pt x="14218" y="87"/>
                    <a:pt x="14079" y="29"/>
                  </a:cubicBezTo>
                  <a:cubicBezTo>
                    <a:pt x="14036" y="10"/>
                    <a:pt x="13990"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3"/>
            <p:cNvSpPr/>
            <p:nvPr/>
          </p:nvSpPr>
          <p:spPr>
            <a:xfrm>
              <a:off x="8100964" y="2752731"/>
              <a:ext cx="733744" cy="1100913"/>
            </a:xfrm>
            <a:custGeom>
              <a:rect b="b" l="l" r="r" t="t"/>
              <a:pathLst>
                <a:path extrusionOk="0" h="20359" w="13569">
                  <a:moveTo>
                    <a:pt x="13569" y="0"/>
                  </a:moveTo>
                  <a:lnTo>
                    <a:pt x="0" y="13569"/>
                  </a:lnTo>
                  <a:lnTo>
                    <a:pt x="0" y="20359"/>
                  </a:lnTo>
                  <a:lnTo>
                    <a:pt x="13569" y="6779"/>
                  </a:lnTo>
                  <a:lnTo>
                    <a:pt x="135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3"/>
            <p:cNvSpPr/>
            <p:nvPr/>
          </p:nvSpPr>
          <p:spPr>
            <a:xfrm>
              <a:off x="8080901" y="2732831"/>
              <a:ext cx="773867" cy="1140874"/>
            </a:xfrm>
            <a:custGeom>
              <a:rect b="b" l="l" r="r" t="t"/>
              <a:pathLst>
                <a:path extrusionOk="0" h="21098" w="14311">
                  <a:moveTo>
                    <a:pt x="13581" y="1237"/>
                  </a:moveTo>
                  <a:lnTo>
                    <a:pt x="13581" y="6996"/>
                  </a:lnTo>
                  <a:lnTo>
                    <a:pt x="730" y="19858"/>
                  </a:lnTo>
                  <a:lnTo>
                    <a:pt x="730" y="14087"/>
                  </a:lnTo>
                  <a:lnTo>
                    <a:pt x="13581" y="1237"/>
                  </a:lnTo>
                  <a:close/>
                  <a:moveTo>
                    <a:pt x="13933" y="1"/>
                  </a:moveTo>
                  <a:cubicBezTo>
                    <a:pt x="13843" y="1"/>
                    <a:pt x="13752" y="35"/>
                    <a:pt x="13685" y="102"/>
                  </a:cubicBezTo>
                  <a:lnTo>
                    <a:pt x="105" y="13682"/>
                  </a:lnTo>
                  <a:cubicBezTo>
                    <a:pt x="47" y="13751"/>
                    <a:pt x="0" y="13844"/>
                    <a:pt x="0" y="13937"/>
                  </a:cubicBezTo>
                  <a:lnTo>
                    <a:pt x="0" y="20727"/>
                  </a:lnTo>
                  <a:cubicBezTo>
                    <a:pt x="0" y="20877"/>
                    <a:pt x="93" y="21005"/>
                    <a:pt x="232" y="21063"/>
                  </a:cubicBezTo>
                  <a:cubicBezTo>
                    <a:pt x="267" y="21086"/>
                    <a:pt x="325" y="21097"/>
                    <a:pt x="371" y="21097"/>
                  </a:cubicBezTo>
                  <a:cubicBezTo>
                    <a:pt x="464" y="21097"/>
                    <a:pt x="557" y="21051"/>
                    <a:pt x="626" y="20982"/>
                  </a:cubicBezTo>
                  <a:lnTo>
                    <a:pt x="14206" y="7413"/>
                  </a:lnTo>
                  <a:cubicBezTo>
                    <a:pt x="14264" y="7344"/>
                    <a:pt x="14311" y="7251"/>
                    <a:pt x="14311" y="7147"/>
                  </a:cubicBezTo>
                  <a:lnTo>
                    <a:pt x="14311" y="356"/>
                  </a:lnTo>
                  <a:cubicBezTo>
                    <a:pt x="14311" y="217"/>
                    <a:pt x="14218" y="78"/>
                    <a:pt x="14079" y="32"/>
                  </a:cubicBezTo>
                  <a:cubicBezTo>
                    <a:pt x="14033" y="11"/>
                    <a:pt x="13983" y="1"/>
                    <a:pt x="13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3"/>
            <p:cNvSpPr/>
            <p:nvPr/>
          </p:nvSpPr>
          <p:spPr>
            <a:xfrm>
              <a:off x="8100964" y="3119265"/>
              <a:ext cx="733744" cy="1101562"/>
            </a:xfrm>
            <a:custGeom>
              <a:rect b="b" l="l" r="r" t="t"/>
              <a:pathLst>
                <a:path extrusionOk="0" h="20371"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3"/>
            <p:cNvSpPr/>
            <p:nvPr/>
          </p:nvSpPr>
          <p:spPr>
            <a:xfrm>
              <a:off x="8080901" y="3100068"/>
              <a:ext cx="773867" cy="1140171"/>
            </a:xfrm>
            <a:custGeom>
              <a:rect b="b" l="l" r="r" t="t"/>
              <a:pathLst>
                <a:path extrusionOk="0" h="21085" w="14311">
                  <a:moveTo>
                    <a:pt x="13581" y="1236"/>
                  </a:moveTo>
                  <a:lnTo>
                    <a:pt x="13581" y="6995"/>
                  </a:lnTo>
                  <a:lnTo>
                    <a:pt x="730" y="19857"/>
                  </a:lnTo>
                  <a:lnTo>
                    <a:pt x="730" y="14086"/>
                  </a:lnTo>
                  <a:lnTo>
                    <a:pt x="13581" y="1236"/>
                  </a:lnTo>
                  <a:close/>
                  <a:moveTo>
                    <a:pt x="13933" y="0"/>
                  </a:moveTo>
                  <a:cubicBezTo>
                    <a:pt x="13843" y="0"/>
                    <a:pt x="13752" y="34"/>
                    <a:pt x="13685" y="101"/>
                  </a:cubicBezTo>
                  <a:lnTo>
                    <a:pt x="105" y="13681"/>
                  </a:lnTo>
                  <a:cubicBezTo>
                    <a:pt x="47" y="13750"/>
                    <a:pt x="0" y="13843"/>
                    <a:pt x="0" y="13936"/>
                  </a:cubicBezTo>
                  <a:lnTo>
                    <a:pt x="0" y="20726"/>
                  </a:lnTo>
                  <a:cubicBezTo>
                    <a:pt x="0" y="20876"/>
                    <a:pt x="93" y="21004"/>
                    <a:pt x="232" y="21062"/>
                  </a:cubicBezTo>
                  <a:cubicBezTo>
                    <a:pt x="267" y="21085"/>
                    <a:pt x="325" y="21085"/>
                    <a:pt x="371" y="21085"/>
                  </a:cubicBezTo>
                  <a:cubicBezTo>
                    <a:pt x="464" y="21085"/>
                    <a:pt x="557" y="21050"/>
                    <a:pt x="626" y="20981"/>
                  </a:cubicBezTo>
                  <a:lnTo>
                    <a:pt x="14206" y="7400"/>
                  </a:lnTo>
                  <a:cubicBezTo>
                    <a:pt x="14264" y="7343"/>
                    <a:pt x="14311" y="7250"/>
                    <a:pt x="14311" y="7146"/>
                  </a:cubicBezTo>
                  <a:lnTo>
                    <a:pt x="14311" y="356"/>
                  </a:lnTo>
                  <a:cubicBezTo>
                    <a:pt x="14311" y="216"/>
                    <a:pt x="14218" y="77"/>
                    <a:pt x="14079" y="31"/>
                  </a:cubicBezTo>
                  <a:cubicBezTo>
                    <a:pt x="14033" y="10"/>
                    <a:pt x="13983" y="0"/>
                    <a:pt x="13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3"/>
            <p:cNvSpPr/>
            <p:nvPr/>
          </p:nvSpPr>
          <p:spPr>
            <a:xfrm>
              <a:off x="8100315" y="2752083"/>
              <a:ext cx="734393" cy="734393"/>
            </a:xfrm>
            <a:custGeom>
              <a:rect b="b" l="l" r="r" t="t"/>
              <a:pathLst>
                <a:path extrusionOk="0" h="13581" w="13581">
                  <a:moveTo>
                    <a:pt x="6791" y="3859"/>
                  </a:moveTo>
                  <a:cubicBezTo>
                    <a:pt x="8413" y="3859"/>
                    <a:pt x="9722" y="5180"/>
                    <a:pt x="9722" y="6791"/>
                  </a:cubicBezTo>
                  <a:cubicBezTo>
                    <a:pt x="9722" y="8413"/>
                    <a:pt x="8413" y="9722"/>
                    <a:pt x="6791" y="9722"/>
                  </a:cubicBezTo>
                  <a:cubicBezTo>
                    <a:pt x="5169" y="9722"/>
                    <a:pt x="3859" y="8413"/>
                    <a:pt x="3859" y="6791"/>
                  </a:cubicBezTo>
                  <a:cubicBezTo>
                    <a:pt x="3859" y="5180"/>
                    <a:pt x="5169" y="3859"/>
                    <a:pt x="6791" y="3859"/>
                  </a:cubicBezTo>
                  <a:close/>
                  <a:moveTo>
                    <a:pt x="6791" y="0"/>
                  </a:moveTo>
                  <a:cubicBezTo>
                    <a:pt x="3048" y="0"/>
                    <a:pt x="1" y="3048"/>
                    <a:pt x="1" y="6791"/>
                  </a:cubicBezTo>
                  <a:cubicBezTo>
                    <a:pt x="1" y="10545"/>
                    <a:pt x="3048" y="13581"/>
                    <a:pt x="6791" y="13581"/>
                  </a:cubicBezTo>
                  <a:cubicBezTo>
                    <a:pt x="10545" y="13581"/>
                    <a:pt x="13581" y="10545"/>
                    <a:pt x="13581" y="6791"/>
                  </a:cubicBezTo>
                  <a:cubicBezTo>
                    <a:pt x="13581" y="3048"/>
                    <a:pt x="10545" y="0"/>
                    <a:pt x="67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3"/>
            <p:cNvSpPr/>
            <p:nvPr/>
          </p:nvSpPr>
          <p:spPr>
            <a:xfrm>
              <a:off x="8080901" y="2732669"/>
              <a:ext cx="773218" cy="773218"/>
            </a:xfrm>
            <a:custGeom>
              <a:rect b="b" l="l" r="r" t="t"/>
              <a:pathLst>
                <a:path extrusionOk="0" h="14299" w="14299">
                  <a:moveTo>
                    <a:pt x="7150" y="4577"/>
                  </a:moveTo>
                  <a:cubicBezTo>
                    <a:pt x="8563" y="4577"/>
                    <a:pt x="9722" y="5736"/>
                    <a:pt x="9722" y="7150"/>
                  </a:cubicBezTo>
                  <a:cubicBezTo>
                    <a:pt x="9722" y="8575"/>
                    <a:pt x="8563" y="9722"/>
                    <a:pt x="7150" y="9722"/>
                  </a:cubicBezTo>
                  <a:cubicBezTo>
                    <a:pt x="5736" y="9722"/>
                    <a:pt x="4577" y="8575"/>
                    <a:pt x="4577" y="7150"/>
                  </a:cubicBezTo>
                  <a:cubicBezTo>
                    <a:pt x="4577" y="5736"/>
                    <a:pt x="5736" y="4577"/>
                    <a:pt x="7150" y="4577"/>
                  </a:cubicBezTo>
                  <a:close/>
                  <a:moveTo>
                    <a:pt x="7150" y="3859"/>
                  </a:moveTo>
                  <a:cubicBezTo>
                    <a:pt x="5331" y="3859"/>
                    <a:pt x="3859" y="5330"/>
                    <a:pt x="3859" y="7150"/>
                  </a:cubicBezTo>
                  <a:cubicBezTo>
                    <a:pt x="3859" y="8969"/>
                    <a:pt x="5331" y="10452"/>
                    <a:pt x="7150" y="10452"/>
                  </a:cubicBezTo>
                  <a:cubicBezTo>
                    <a:pt x="8969" y="10452"/>
                    <a:pt x="10440" y="8969"/>
                    <a:pt x="10440" y="7150"/>
                  </a:cubicBezTo>
                  <a:cubicBezTo>
                    <a:pt x="10440" y="5330"/>
                    <a:pt x="8969" y="3859"/>
                    <a:pt x="7150" y="3859"/>
                  </a:cubicBezTo>
                  <a:close/>
                  <a:moveTo>
                    <a:pt x="7150" y="730"/>
                  </a:moveTo>
                  <a:cubicBezTo>
                    <a:pt x="10695" y="730"/>
                    <a:pt x="13581" y="3604"/>
                    <a:pt x="13581" y="7150"/>
                  </a:cubicBezTo>
                  <a:cubicBezTo>
                    <a:pt x="13581" y="10695"/>
                    <a:pt x="10695" y="13580"/>
                    <a:pt x="7150" y="13580"/>
                  </a:cubicBezTo>
                  <a:cubicBezTo>
                    <a:pt x="3604" y="13580"/>
                    <a:pt x="719" y="10695"/>
                    <a:pt x="719" y="7150"/>
                  </a:cubicBezTo>
                  <a:cubicBezTo>
                    <a:pt x="719" y="3604"/>
                    <a:pt x="3604" y="730"/>
                    <a:pt x="7150" y="730"/>
                  </a:cubicBezTo>
                  <a:close/>
                  <a:moveTo>
                    <a:pt x="7150" y="0"/>
                  </a:moveTo>
                  <a:cubicBezTo>
                    <a:pt x="3210" y="0"/>
                    <a:pt x="0" y="3210"/>
                    <a:pt x="0" y="7150"/>
                  </a:cubicBezTo>
                  <a:cubicBezTo>
                    <a:pt x="0" y="11101"/>
                    <a:pt x="3210" y="14299"/>
                    <a:pt x="7150" y="14299"/>
                  </a:cubicBezTo>
                  <a:cubicBezTo>
                    <a:pt x="11089" y="14299"/>
                    <a:pt x="14299" y="11101"/>
                    <a:pt x="14299" y="7150"/>
                  </a:cubicBezTo>
                  <a:cubicBezTo>
                    <a:pt x="14299" y="3210"/>
                    <a:pt x="11089"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 name="Google Shape;362;p33"/>
          <p:cNvSpPr txBox="1"/>
          <p:nvPr>
            <p:ph idx="6" type="title"/>
          </p:nvPr>
        </p:nvSpPr>
        <p:spPr>
          <a:xfrm>
            <a:off x="6063138" y="1718739"/>
            <a:ext cx="2285700" cy="40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Art Studies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 name="Shape 915"/>
        <p:cNvGrpSpPr/>
        <p:nvPr/>
      </p:nvGrpSpPr>
      <p:grpSpPr>
        <a:xfrm>
          <a:off x="0" y="0"/>
          <a:ext cx="0" cy="0"/>
          <a:chOff x="0" y="0"/>
          <a:chExt cx="0" cy="0"/>
        </a:xfrm>
      </p:grpSpPr>
      <p:sp>
        <p:nvSpPr>
          <p:cNvPr id="916" name="Google Shape;916;p51"/>
          <p:cNvSpPr txBox="1"/>
          <p:nvPr>
            <p:ph type="title"/>
          </p:nvPr>
        </p:nvSpPr>
        <p:spPr>
          <a:xfrm>
            <a:off x="3835129" y="1381525"/>
            <a:ext cx="4588800" cy="17049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rPr lang="es"/>
              <a:t>Mi trabajo </a:t>
            </a:r>
            <a:r>
              <a:rPr lang="es">
                <a:solidFill>
                  <a:schemeClr val="accent6"/>
                </a:solidFill>
              </a:rPr>
              <a:t>Área 1</a:t>
            </a:r>
            <a:endParaRPr>
              <a:solidFill>
                <a:schemeClr val="accent6"/>
              </a:solidFill>
            </a:endParaRPr>
          </a:p>
        </p:txBody>
      </p:sp>
      <p:sp>
        <p:nvSpPr>
          <p:cNvPr id="917" name="Google Shape;917;p51"/>
          <p:cNvSpPr txBox="1"/>
          <p:nvPr>
            <p:ph idx="1" type="subTitle"/>
          </p:nvPr>
        </p:nvSpPr>
        <p:spPr>
          <a:xfrm>
            <a:off x="3835125" y="3374971"/>
            <a:ext cx="4588800" cy="387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Describe en qué consiste esta sección</a:t>
            </a:r>
            <a:endParaRPr/>
          </a:p>
        </p:txBody>
      </p:sp>
      <p:cxnSp>
        <p:nvCxnSpPr>
          <p:cNvPr id="918" name="Google Shape;918;p51"/>
          <p:cNvCxnSpPr/>
          <p:nvPr/>
        </p:nvCxnSpPr>
        <p:spPr>
          <a:xfrm>
            <a:off x="3835125" y="4385223"/>
            <a:ext cx="4979400" cy="0"/>
          </a:xfrm>
          <a:prstGeom prst="straightConnector1">
            <a:avLst/>
          </a:prstGeom>
          <a:noFill/>
          <a:ln cap="flat" cmpd="sng" w="38100">
            <a:solidFill>
              <a:schemeClr val="dk1"/>
            </a:solidFill>
            <a:prstDash val="solid"/>
            <a:round/>
            <a:headEnd len="med" w="med" type="none"/>
            <a:tailEnd len="med" w="med" type="none"/>
          </a:ln>
        </p:spPr>
      </p:cxnSp>
      <p:grpSp>
        <p:nvGrpSpPr>
          <p:cNvPr id="919" name="Google Shape;919;p51"/>
          <p:cNvGrpSpPr/>
          <p:nvPr/>
        </p:nvGrpSpPr>
        <p:grpSpPr>
          <a:xfrm>
            <a:off x="720047" y="926575"/>
            <a:ext cx="2605700" cy="3451087"/>
            <a:chOff x="720047" y="926575"/>
            <a:chExt cx="2605700" cy="3451087"/>
          </a:xfrm>
        </p:grpSpPr>
        <p:grpSp>
          <p:nvGrpSpPr>
            <p:cNvPr id="920" name="Google Shape;920;p51"/>
            <p:cNvGrpSpPr/>
            <p:nvPr/>
          </p:nvGrpSpPr>
          <p:grpSpPr>
            <a:xfrm flipH="1">
              <a:off x="720047" y="926577"/>
              <a:ext cx="1749422" cy="3451083"/>
              <a:chOff x="6593136" y="765850"/>
              <a:chExt cx="1830897" cy="3611808"/>
            </a:xfrm>
          </p:grpSpPr>
          <p:sp>
            <p:nvSpPr>
              <p:cNvPr id="921" name="Google Shape;921;p51"/>
              <p:cNvSpPr/>
              <p:nvPr/>
            </p:nvSpPr>
            <p:spPr>
              <a:xfrm>
                <a:off x="6618235" y="789377"/>
                <a:ext cx="1779996" cy="1780062"/>
              </a:xfrm>
              <a:custGeom>
                <a:rect b="b" l="l" r="r" t="t"/>
                <a:pathLst>
                  <a:path extrusionOk="0" h="27162" w="27161">
                    <a:moveTo>
                      <a:pt x="0" y="1"/>
                    </a:moveTo>
                    <a:lnTo>
                      <a:pt x="0" y="27161"/>
                    </a:lnTo>
                    <a:lnTo>
                      <a:pt x="27161" y="27161"/>
                    </a:lnTo>
                    <a:lnTo>
                      <a:pt x="271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1"/>
              <p:cNvSpPr/>
              <p:nvPr/>
            </p:nvSpPr>
            <p:spPr>
              <a:xfrm>
                <a:off x="6594708" y="765850"/>
                <a:ext cx="1827050" cy="1827116"/>
              </a:xfrm>
              <a:custGeom>
                <a:rect b="b" l="l" r="r" t="t"/>
                <a:pathLst>
                  <a:path extrusionOk="0" h="27880" w="27879">
                    <a:moveTo>
                      <a:pt x="27160" y="719"/>
                    </a:moveTo>
                    <a:lnTo>
                      <a:pt x="27160" y="27149"/>
                    </a:lnTo>
                    <a:lnTo>
                      <a:pt x="730" y="27149"/>
                    </a:lnTo>
                    <a:lnTo>
                      <a:pt x="730" y="719"/>
                    </a:lnTo>
                    <a:close/>
                    <a:moveTo>
                      <a:pt x="359" y="1"/>
                    </a:moveTo>
                    <a:cubicBezTo>
                      <a:pt x="162" y="1"/>
                      <a:pt x="0" y="163"/>
                      <a:pt x="0" y="360"/>
                    </a:cubicBezTo>
                    <a:lnTo>
                      <a:pt x="0" y="27520"/>
                    </a:lnTo>
                    <a:cubicBezTo>
                      <a:pt x="0" y="27717"/>
                      <a:pt x="162" y="27879"/>
                      <a:pt x="359" y="27879"/>
                    </a:cubicBezTo>
                    <a:lnTo>
                      <a:pt x="27520" y="27879"/>
                    </a:lnTo>
                    <a:cubicBezTo>
                      <a:pt x="27716" y="27879"/>
                      <a:pt x="27879" y="27717"/>
                      <a:pt x="27879" y="27520"/>
                    </a:cubicBezTo>
                    <a:lnTo>
                      <a:pt x="27879" y="360"/>
                    </a:lnTo>
                    <a:cubicBezTo>
                      <a:pt x="27879" y="163"/>
                      <a:pt x="27716" y="1"/>
                      <a:pt x="27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1"/>
              <p:cNvSpPr/>
              <p:nvPr/>
            </p:nvSpPr>
            <p:spPr>
              <a:xfrm>
                <a:off x="7063208" y="789377"/>
                <a:ext cx="1335013" cy="1335013"/>
              </a:xfrm>
              <a:custGeom>
                <a:rect b="b" l="l" r="r" t="t"/>
                <a:pathLst>
                  <a:path extrusionOk="0" h="20371" w="20371">
                    <a:moveTo>
                      <a:pt x="0" y="1"/>
                    </a:moveTo>
                    <a:lnTo>
                      <a:pt x="0" y="20371"/>
                    </a:lnTo>
                    <a:lnTo>
                      <a:pt x="20371" y="20371"/>
                    </a:lnTo>
                    <a:lnTo>
                      <a:pt x="20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1"/>
              <p:cNvSpPr/>
              <p:nvPr/>
            </p:nvSpPr>
            <p:spPr>
              <a:xfrm>
                <a:off x="7039681" y="765850"/>
                <a:ext cx="1382068" cy="1382133"/>
              </a:xfrm>
              <a:custGeom>
                <a:rect b="b" l="l" r="r" t="t"/>
                <a:pathLst>
                  <a:path extrusionOk="0" h="21090" w="21089">
                    <a:moveTo>
                      <a:pt x="20370" y="719"/>
                    </a:moveTo>
                    <a:lnTo>
                      <a:pt x="20370" y="20359"/>
                    </a:lnTo>
                    <a:lnTo>
                      <a:pt x="730" y="20359"/>
                    </a:lnTo>
                    <a:lnTo>
                      <a:pt x="730" y="719"/>
                    </a:lnTo>
                    <a:close/>
                    <a:moveTo>
                      <a:pt x="359" y="1"/>
                    </a:moveTo>
                    <a:cubicBezTo>
                      <a:pt x="162" y="1"/>
                      <a:pt x="0" y="163"/>
                      <a:pt x="0" y="360"/>
                    </a:cubicBezTo>
                    <a:lnTo>
                      <a:pt x="0" y="20730"/>
                    </a:lnTo>
                    <a:cubicBezTo>
                      <a:pt x="0" y="20927"/>
                      <a:pt x="162" y="21089"/>
                      <a:pt x="359" y="21089"/>
                    </a:cubicBezTo>
                    <a:lnTo>
                      <a:pt x="20730" y="21089"/>
                    </a:lnTo>
                    <a:cubicBezTo>
                      <a:pt x="20926" y="21089"/>
                      <a:pt x="21089" y="20927"/>
                      <a:pt x="21089" y="20730"/>
                    </a:cubicBezTo>
                    <a:lnTo>
                      <a:pt x="21089" y="360"/>
                    </a:lnTo>
                    <a:cubicBezTo>
                      <a:pt x="21089" y="163"/>
                      <a:pt x="20926" y="1"/>
                      <a:pt x="20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1"/>
              <p:cNvSpPr/>
              <p:nvPr/>
            </p:nvSpPr>
            <p:spPr>
              <a:xfrm>
                <a:off x="7063208" y="789377"/>
                <a:ext cx="1335013" cy="1335013"/>
              </a:xfrm>
              <a:custGeom>
                <a:rect b="b" l="l" r="r" t="t"/>
                <a:pathLst>
                  <a:path extrusionOk="0" h="20371" w="20371">
                    <a:moveTo>
                      <a:pt x="0" y="1"/>
                    </a:moveTo>
                    <a:cubicBezTo>
                      <a:pt x="0" y="11252"/>
                      <a:pt x="9119" y="20371"/>
                      <a:pt x="20371" y="20371"/>
                    </a:cubicBezTo>
                    <a:lnTo>
                      <a:pt x="203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1"/>
              <p:cNvSpPr/>
              <p:nvPr/>
            </p:nvSpPr>
            <p:spPr>
              <a:xfrm>
                <a:off x="7039681" y="765850"/>
                <a:ext cx="1382068" cy="1382133"/>
              </a:xfrm>
              <a:custGeom>
                <a:rect b="b" l="l" r="r" t="t"/>
                <a:pathLst>
                  <a:path extrusionOk="0" h="21090" w="21089">
                    <a:moveTo>
                      <a:pt x="20370" y="719"/>
                    </a:moveTo>
                    <a:lnTo>
                      <a:pt x="20370" y="20359"/>
                    </a:lnTo>
                    <a:cubicBezTo>
                      <a:pt x="9629" y="20162"/>
                      <a:pt x="927" y="11460"/>
                      <a:pt x="730" y="719"/>
                    </a:cubicBezTo>
                    <a:close/>
                    <a:moveTo>
                      <a:pt x="359" y="1"/>
                    </a:moveTo>
                    <a:cubicBezTo>
                      <a:pt x="162" y="1"/>
                      <a:pt x="0" y="163"/>
                      <a:pt x="0" y="360"/>
                    </a:cubicBezTo>
                    <a:cubicBezTo>
                      <a:pt x="0" y="11785"/>
                      <a:pt x="9305" y="21089"/>
                      <a:pt x="20730" y="21089"/>
                    </a:cubicBezTo>
                    <a:cubicBezTo>
                      <a:pt x="20926" y="21089"/>
                      <a:pt x="21089" y="20927"/>
                      <a:pt x="21089" y="20730"/>
                    </a:cubicBezTo>
                    <a:lnTo>
                      <a:pt x="21089" y="360"/>
                    </a:lnTo>
                    <a:cubicBezTo>
                      <a:pt x="21089" y="163"/>
                      <a:pt x="20926" y="1"/>
                      <a:pt x="20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1"/>
              <p:cNvSpPr/>
              <p:nvPr/>
            </p:nvSpPr>
            <p:spPr>
              <a:xfrm>
                <a:off x="7508180" y="3464100"/>
                <a:ext cx="890031" cy="890031"/>
              </a:xfrm>
              <a:custGeom>
                <a:rect b="b" l="l" r="r" t="t"/>
                <a:pathLst>
                  <a:path extrusionOk="0" h="13581" w="13581">
                    <a:moveTo>
                      <a:pt x="0" y="1"/>
                    </a:moveTo>
                    <a:lnTo>
                      <a:pt x="0"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1"/>
              <p:cNvSpPr/>
              <p:nvPr/>
            </p:nvSpPr>
            <p:spPr>
              <a:xfrm>
                <a:off x="7484654" y="3440573"/>
                <a:ext cx="939379" cy="937085"/>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20" y="14276"/>
                    </a:cubicBezTo>
                    <a:cubicBezTo>
                      <a:pt x="267" y="14299"/>
                      <a:pt x="313" y="14299"/>
                      <a:pt x="359" y="14299"/>
                    </a:cubicBezTo>
                    <a:cubicBezTo>
                      <a:pt x="452" y="14299"/>
                      <a:pt x="545" y="14264"/>
                      <a:pt x="614" y="14195"/>
                    </a:cubicBezTo>
                    <a:lnTo>
                      <a:pt x="14194" y="615"/>
                    </a:lnTo>
                    <a:cubicBezTo>
                      <a:pt x="14299" y="510"/>
                      <a:pt x="14333" y="360"/>
                      <a:pt x="14276" y="221"/>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1"/>
              <p:cNvSpPr/>
              <p:nvPr/>
            </p:nvSpPr>
            <p:spPr>
              <a:xfrm>
                <a:off x="7508180" y="3464100"/>
                <a:ext cx="890031" cy="890031"/>
              </a:xfrm>
              <a:custGeom>
                <a:rect b="b" l="l" r="r" t="t"/>
                <a:pathLst>
                  <a:path extrusionOk="0" h="13581" w="13581">
                    <a:moveTo>
                      <a:pt x="13581" y="1"/>
                    </a:moveTo>
                    <a:lnTo>
                      <a:pt x="0"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1"/>
              <p:cNvSpPr/>
              <p:nvPr/>
            </p:nvSpPr>
            <p:spPr>
              <a:xfrm>
                <a:off x="7483146" y="3440573"/>
                <a:ext cx="938592" cy="937085"/>
              </a:xfrm>
              <a:custGeom>
                <a:rect b="b" l="l" r="r" t="t"/>
                <a:pathLst>
                  <a:path extrusionOk="0" h="14299" w="14322">
                    <a:moveTo>
                      <a:pt x="13603" y="1240"/>
                    </a:moveTo>
                    <a:lnTo>
                      <a:pt x="13603" y="13581"/>
                    </a:lnTo>
                    <a:lnTo>
                      <a:pt x="1263" y="13581"/>
                    </a:lnTo>
                    <a:lnTo>
                      <a:pt x="13603" y="1240"/>
                    </a:lnTo>
                    <a:close/>
                    <a:moveTo>
                      <a:pt x="13964" y="1"/>
                    </a:moveTo>
                    <a:cubicBezTo>
                      <a:pt x="13870" y="1"/>
                      <a:pt x="13778" y="34"/>
                      <a:pt x="13708" y="105"/>
                    </a:cubicBezTo>
                    <a:lnTo>
                      <a:pt x="127" y="13685"/>
                    </a:lnTo>
                    <a:cubicBezTo>
                      <a:pt x="23" y="13789"/>
                      <a:pt x="0" y="13940"/>
                      <a:pt x="46" y="14079"/>
                    </a:cubicBezTo>
                    <a:cubicBezTo>
                      <a:pt x="104" y="14218"/>
                      <a:pt x="243" y="14299"/>
                      <a:pt x="382" y="14299"/>
                    </a:cubicBezTo>
                    <a:lnTo>
                      <a:pt x="13963" y="14299"/>
                    </a:lnTo>
                    <a:cubicBezTo>
                      <a:pt x="14159" y="14299"/>
                      <a:pt x="14322" y="14137"/>
                      <a:pt x="14322" y="13940"/>
                    </a:cubicBezTo>
                    <a:lnTo>
                      <a:pt x="14322" y="360"/>
                    </a:lnTo>
                    <a:cubicBezTo>
                      <a:pt x="14322" y="221"/>
                      <a:pt x="14241" y="82"/>
                      <a:pt x="14102" y="24"/>
                    </a:cubicBezTo>
                    <a:cubicBezTo>
                      <a:pt x="14056" y="9"/>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1"/>
              <p:cNvSpPr/>
              <p:nvPr/>
            </p:nvSpPr>
            <p:spPr>
              <a:xfrm>
                <a:off x="7761008" y="3716993"/>
                <a:ext cx="384297" cy="384297"/>
              </a:xfrm>
              <a:custGeom>
                <a:rect b="b" l="l" r="r" t="t"/>
                <a:pathLst>
                  <a:path extrusionOk="0" h="5864" w="5864">
                    <a:moveTo>
                      <a:pt x="1" y="0"/>
                    </a:moveTo>
                    <a:lnTo>
                      <a:pt x="1" y="5863"/>
                    </a:lnTo>
                    <a:lnTo>
                      <a:pt x="586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1"/>
              <p:cNvSpPr/>
              <p:nvPr/>
            </p:nvSpPr>
            <p:spPr>
              <a:xfrm>
                <a:off x="7737482" y="3693401"/>
                <a:ext cx="433645" cy="432203"/>
              </a:xfrm>
              <a:custGeom>
                <a:rect b="b" l="l" r="r" t="t"/>
                <a:pathLst>
                  <a:path extrusionOk="0" h="6595" w="6617">
                    <a:moveTo>
                      <a:pt x="5354" y="719"/>
                    </a:moveTo>
                    <a:lnTo>
                      <a:pt x="719" y="5354"/>
                    </a:lnTo>
                    <a:lnTo>
                      <a:pt x="719" y="719"/>
                    </a:lnTo>
                    <a:close/>
                    <a:moveTo>
                      <a:pt x="360" y="1"/>
                    </a:moveTo>
                    <a:cubicBezTo>
                      <a:pt x="163" y="1"/>
                      <a:pt x="1" y="163"/>
                      <a:pt x="1" y="360"/>
                    </a:cubicBezTo>
                    <a:lnTo>
                      <a:pt x="1" y="6223"/>
                    </a:lnTo>
                    <a:cubicBezTo>
                      <a:pt x="1" y="6374"/>
                      <a:pt x="93" y="6501"/>
                      <a:pt x="221" y="6559"/>
                    </a:cubicBezTo>
                    <a:cubicBezTo>
                      <a:pt x="267" y="6582"/>
                      <a:pt x="314" y="6594"/>
                      <a:pt x="360" y="6594"/>
                    </a:cubicBezTo>
                    <a:cubicBezTo>
                      <a:pt x="453" y="6594"/>
                      <a:pt x="545" y="6548"/>
                      <a:pt x="615" y="6478"/>
                    </a:cubicBezTo>
                    <a:lnTo>
                      <a:pt x="6490" y="615"/>
                    </a:lnTo>
                    <a:cubicBezTo>
                      <a:pt x="6582" y="511"/>
                      <a:pt x="6617" y="360"/>
                      <a:pt x="6559" y="221"/>
                    </a:cubicBezTo>
                    <a:cubicBezTo>
                      <a:pt x="6501" y="82"/>
                      <a:pt x="6374" y="1"/>
                      <a:pt x="6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1"/>
              <p:cNvSpPr/>
              <p:nvPr/>
            </p:nvSpPr>
            <p:spPr>
              <a:xfrm>
                <a:off x="7761008" y="3716993"/>
                <a:ext cx="384297" cy="384297"/>
              </a:xfrm>
              <a:custGeom>
                <a:rect b="b" l="l" r="r" t="t"/>
                <a:pathLst>
                  <a:path extrusionOk="0" h="5864" w="5864">
                    <a:moveTo>
                      <a:pt x="5864" y="0"/>
                    </a:moveTo>
                    <a:lnTo>
                      <a:pt x="1" y="5863"/>
                    </a:lnTo>
                    <a:lnTo>
                      <a:pt x="5864" y="5863"/>
                    </a:lnTo>
                    <a:lnTo>
                      <a:pt x="58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1"/>
              <p:cNvSpPr/>
              <p:nvPr/>
            </p:nvSpPr>
            <p:spPr>
              <a:xfrm>
                <a:off x="7735188" y="3693139"/>
                <a:ext cx="434432" cy="432465"/>
              </a:xfrm>
              <a:custGeom>
                <a:rect b="b" l="l" r="r" t="t"/>
                <a:pathLst>
                  <a:path extrusionOk="0" h="6599" w="6629">
                    <a:moveTo>
                      <a:pt x="5899" y="1233"/>
                    </a:moveTo>
                    <a:lnTo>
                      <a:pt x="5899" y="5868"/>
                    </a:lnTo>
                    <a:lnTo>
                      <a:pt x="1276" y="5868"/>
                    </a:lnTo>
                    <a:lnTo>
                      <a:pt x="5899" y="1233"/>
                    </a:lnTo>
                    <a:close/>
                    <a:moveTo>
                      <a:pt x="6265" y="0"/>
                    </a:moveTo>
                    <a:cubicBezTo>
                      <a:pt x="6170" y="0"/>
                      <a:pt x="6073" y="39"/>
                      <a:pt x="6003" y="109"/>
                    </a:cubicBezTo>
                    <a:lnTo>
                      <a:pt x="140" y="5972"/>
                    </a:lnTo>
                    <a:cubicBezTo>
                      <a:pt x="36" y="6077"/>
                      <a:pt x="1" y="6239"/>
                      <a:pt x="59" y="6366"/>
                    </a:cubicBezTo>
                    <a:cubicBezTo>
                      <a:pt x="117" y="6505"/>
                      <a:pt x="256" y="6598"/>
                      <a:pt x="395" y="6598"/>
                    </a:cubicBezTo>
                    <a:lnTo>
                      <a:pt x="6258" y="6598"/>
                    </a:lnTo>
                    <a:cubicBezTo>
                      <a:pt x="6467" y="6598"/>
                      <a:pt x="6629" y="6436"/>
                      <a:pt x="6629" y="6227"/>
                    </a:cubicBezTo>
                    <a:lnTo>
                      <a:pt x="6629" y="364"/>
                    </a:lnTo>
                    <a:cubicBezTo>
                      <a:pt x="6629" y="214"/>
                      <a:pt x="6536" y="86"/>
                      <a:pt x="6397" y="28"/>
                    </a:cubicBezTo>
                    <a:cubicBezTo>
                      <a:pt x="6356" y="9"/>
                      <a:pt x="6310" y="0"/>
                      <a:pt x="6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1"/>
              <p:cNvSpPr/>
              <p:nvPr/>
            </p:nvSpPr>
            <p:spPr>
              <a:xfrm>
                <a:off x="6618235" y="3464100"/>
                <a:ext cx="890031" cy="890031"/>
              </a:xfrm>
              <a:custGeom>
                <a:rect b="b" l="l" r="r" t="t"/>
                <a:pathLst>
                  <a:path extrusionOk="0" h="13581" w="13581">
                    <a:moveTo>
                      <a:pt x="0" y="1"/>
                    </a:moveTo>
                    <a:lnTo>
                      <a:pt x="0" y="13581"/>
                    </a:lnTo>
                    <a:lnTo>
                      <a:pt x="135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1"/>
              <p:cNvSpPr/>
              <p:nvPr/>
            </p:nvSpPr>
            <p:spPr>
              <a:xfrm>
                <a:off x="6594708" y="3440573"/>
                <a:ext cx="939379" cy="937085"/>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32" y="14276"/>
                    </a:cubicBezTo>
                    <a:cubicBezTo>
                      <a:pt x="267" y="14299"/>
                      <a:pt x="313" y="14299"/>
                      <a:pt x="359" y="14299"/>
                    </a:cubicBezTo>
                    <a:cubicBezTo>
                      <a:pt x="464" y="14299"/>
                      <a:pt x="556" y="14264"/>
                      <a:pt x="626" y="14195"/>
                    </a:cubicBezTo>
                    <a:lnTo>
                      <a:pt x="14194" y="615"/>
                    </a:lnTo>
                    <a:cubicBezTo>
                      <a:pt x="14299" y="510"/>
                      <a:pt x="14333" y="360"/>
                      <a:pt x="14275" y="221"/>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1"/>
              <p:cNvSpPr/>
              <p:nvPr/>
            </p:nvSpPr>
            <p:spPr>
              <a:xfrm>
                <a:off x="6618235" y="3464100"/>
                <a:ext cx="890031" cy="890031"/>
              </a:xfrm>
              <a:custGeom>
                <a:rect b="b" l="l" r="r" t="t"/>
                <a:pathLst>
                  <a:path extrusionOk="0" h="13581" w="13581">
                    <a:moveTo>
                      <a:pt x="13580" y="1"/>
                    </a:moveTo>
                    <a:lnTo>
                      <a:pt x="0" y="13581"/>
                    </a:lnTo>
                    <a:lnTo>
                      <a:pt x="13580" y="13581"/>
                    </a:lnTo>
                    <a:lnTo>
                      <a:pt x="135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1"/>
              <p:cNvSpPr/>
              <p:nvPr/>
            </p:nvSpPr>
            <p:spPr>
              <a:xfrm>
                <a:off x="6593136" y="3440573"/>
                <a:ext cx="939444" cy="937085"/>
              </a:xfrm>
              <a:custGeom>
                <a:rect b="b" l="l" r="r" t="t"/>
                <a:pathLst>
                  <a:path extrusionOk="0" h="14299" w="14335">
                    <a:moveTo>
                      <a:pt x="13604" y="1240"/>
                    </a:moveTo>
                    <a:lnTo>
                      <a:pt x="13604" y="13581"/>
                    </a:lnTo>
                    <a:lnTo>
                      <a:pt x="1264" y="13581"/>
                    </a:lnTo>
                    <a:lnTo>
                      <a:pt x="13604" y="1240"/>
                    </a:lnTo>
                    <a:close/>
                    <a:moveTo>
                      <a:pt x="13971" y="1"/>
                    </a:moveTo>
                    <a:cubicBezTo>
                      <a:pt x="13876" y="1"/>
                      <a:pt x="13779" y="34"/>
                      <a:pt x="13708" y="105"/>
                    </a:cubicBezTo>
                    <a:lnTo>
                      <a:pt x="128" y="13685"/>
                    </a:lnTo>
                    <a:cubicBezTo>
                      <a:pt x="24" y="13789"/>
                      <a:pt x="1" y="13940"/>
                      <a:pt x="59" y="14079"/>
                    </a:cubicBezTo>
                    <a:cubicBezTo>
                      <a:pt x="105" y="14218"/>
                      <a:pt x="244" y="14299"/>
                      <a:pt x="383" y="14299"/>
                    </a:cubicBezTo>
                    <a:lnTo>
                      <a:pt x="13963" y="14299"/>
                    </a:lnTo>
                    <a:cubicBezTo>
                      <a:pt x="14172" y="14299"/>
                      <a:pt x="14334" y="14137"/>
                      <a:pt x="14334" y="13940"/>
                    </a:cubicBezTo>
                    <a:lnTo>
                      <a:pt x="14334" y="360"/>
                    </a:lnTo>
                    <a:cubicBezTo>
                      <a:pt x="14334" y="221"/>
                      <a:pt x="14242" y="82"/>
                      <a:pt x="14102" y="24"/>
                    </a:cubicBezTo>
                    <a:cubicBezTo>
                      <a:pt x="14061" y="9"/>
                      <a:pt x="14016" y="1"/>
                      <a:pt x="1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1"/>
              <p:cNvSpPr/>
              <p:nvPr/>
            </p:nvSpPr>
            <p:spPr>
              <a:xfrm>
                <a:off x="6871063" y="3716993"/>
                <a:ext cx="385084" cy="384297"/>
              </a:xfrm>
              <a:custGeom>
                <a:rect b="b" l="l" r="r" t="t"/>
                <a:pathLst>
                  <a:path extrusionOk="0" h="5864" w="5876">
                    <a:moveTo>
                      <a:pt x="1" y="0"/>
                    </a:moveTo>
                    <a:lnTo>
                      <a:pt x="1" y="5863"/>
                    </a:lnTo>
                    <a:lnTo>
                      <a:pt x="58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1"/>
              <p:cNvSpPr/>
              <p:nvPr/>
            </p:nvSpPr>
            <p:spPr>
              <a:xfrm>
                <a:off x="6847537" y="3693401"/>
                <a:ext cx="433645" cy="432203"/>
              </a:xfrm>
              <a:custGeom>
                <a:rect b="b" l="l" r="r" t="t"/>
                <a:pathLst>
                  <a:path extrusionOk="0" h="6595" w="6617">
                    <a:moveTo>
                      <a:pt x="5354" y="719"/>
                    </a:moveTo>
                    <a:lnTo>
                      <a:pt x="731" y="5354"/>
                    </a:lnTo>
                    <a:lnTo>
                      <a:pt x="731" y="719"/>
                    </a:lnTo>
                    <a:close/>
                    <a:moveTo>
                      <a:pt x="360" y="1"/>
                    </a:moveTo>
                    <a:cubicBezTo>
                      <a:pt x="163" y="1"/>
                      <a:pt x="1" y="163"/>
                      <a:pt x="1" y="360"/>
                    </a:cubicBezTo>
                    <a:lnTo>
                      <a:pt x="1" y="6223"/>
                    </a:lnTo>
                    <a:cubicBezTo>
                      <a:pt x="1" y="6374"/>
                      <a:pt x="93" y="6501"/>
                      <a:pt x="221" y="6559"/>
                    </a:cubicBezTo>
                    <a:cubicBezTo>
                      <a:pt x="267" y="6582"/>
                      <a:pt x="313" y="6594"/>
                      <a:pt x="360" y="6594"/>
                    </a:cubicBezTo>
                    <a:cubicBezTo>
                      <a:pt x="453" y="6594"/>
                      <a:pt x="545" y="6548"/>
                      <a:pt x="615" y="6478"/>
                    </a:cubicBezTo>
                    <a:lnTo>
                      <a:pt x="6489" y="615"/>
                    </a:lnTo>
                    <a:cubicBezTo>
                      <a:pt x="6594" y="511"/>
                      <a:pt x="6617" y="360"/>
                      <a:pt x="6559" y="221"/>
                    </a:cubicBezTo>
                    <a:cubicBezTo>
                      <a:pt x="6513" y="82"/>
                      <a:pt x="6374" y="1"/>
                      <a:pt x="6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1"/>
              <p:cNvSpPr/>
              <p:nvPr/>
            </p:nvSpPr>
            <p:spPr>
              <a:xfrm>
                <a:off x="6871063" y="3716993"/>
                <a:ext cx="385084" cy="384297"/>
              </a:xfrm>
              <a:custGeom>
                <a:rect b="b" l="l" r="r" t="t"/>
                <a:pathLst>
                  <a:path extrusionOk="0" h="5864" w="5876">
                    <a:moveTo>
                      <a:pt x="5875" y="0"/>
                    </a:moveTo>
                    <a:lnTo>
                      <a:pt x="1" y="5863"/>
                    </a:lnTo>
                    <a:lnTo>
                      <a:pt x="5875" y="5863"/>
                    </a:lnTo>
                    <a:lnTo>
                      <a:pt x="5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1"/>
              <p:cNvSpPr/>
              <p:nvPr/>
            </p:nvSpPr>
            <p:spPr>
              <a:xfrm>
                <a:off x="6846029" y="3693139"/>
                <a:ext cx="433645" cy="432465"/>
              </a:xfrm>
              <a:custGeom>
                <a:rect b="b" l="l" r="r" t="t"/>
                <a:pathLst>
                  <a:path extrusionOk="0" h="6599" w="6617">
                    <a:moveTo>
                      <a:pt x="5887" y="1233"/>
                    </a:moveTo>
                    <a:lnTo>
                      <a:pt x="5887" y="5868"/>
                    </a:lnTo>
                    <a:lnTo>
                      <a:pt x="1263" y="5868"/>
                    </a:lnTo>
                    <a:lnTo>
                      <a:pt x="5887" y="1233"/>
                    </a:lnTo>
                    <a:close/>
                    <a:moveTo>
                      <a:pt x="6253" y="0"/>
                    </a:moveTo>
                    <a:cubicBezTo>
                      <a:pt x="6158" y="0"/>
                      <a:pt x="6061" y="39"/>
                      <a:pt x="5991" y="109"/>
                    </a:cubicBezTo>
                    <a:lnTo>
                      <a:pt x="128" y="5972"/>
                    </a:lnTo>
                    <a:cubicBezTo>
                      <a:pt x="24" y="6077"/>
                      <a:pt x="0" y="6239"/>
                      <a:pt x="47" y="6366"/>
                    </a:cubicBezTo>
                    <a:cubicBezTo>
                      <a:pt x="105" y="6505"/>
                      <a:pt x="244" y="6598"/>
                      <a:pt x="383" y="6598"/>
                    </a:cubicBezTo>
                    <a:lnTo>
                      <a:pt x="6257" y="6598"/>
                    </a:lnTo>
                    <a:cubicBezTo>
                      <a:pt x="6454" y="6598"/>
                      <a:pt x="6617" y="6436"/>
                      <a:pt x="6617" y="6227"/>
                    </a:cubicBezTo>
                    <a:lnTo>
                      <a:pt x="6617" y="364"/>
                    </a:lnTo>
                    <a:cubicBezTo>
                      <a:pt x="6617" y="214"/>
                      <a:pt x="6524" y="86"/>
                      <a:pt x="6385" y="28"/>
                    </a:cubicBezTo>
                    <a:cubicBezTo>
                      <a:pt x="6343" y="9"/>
                      <a:pt x="6298" y="0"/>
                      <a:pt x="6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1"/>
              <p:cNvSpPr/>
              <p:nvPr/>
            </p:nvSpPr>
            <p:spPr>
              <a:xfrm>
                <a:off x="6618235" y="2572529"/>
                <a:ext cx="1779996" cy="889244"/>
              </a:xfrm>
              <a:custGeom>
                <a:rect b="b" l="l" r="r" t="t"/>
                <a:pathLst>
                  <a:path extrusionOk="0" h="13569" w="27161">
                    <a:moveTo>
                      <a:pt x="0" y="0"/>
                    </a:moveTo>
                    <a:lnTo>
                      <a:pt x="0" y="13569"/>
                    </a:lnTo>
                    <a:lnTo>
                      <a:pt x="27161" y="13569"/>
                    </a:lnTo>
                    <a:lnTo>
                      <a:pt x="271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1"/>
              <p:cNvSpPr/>
              <p:nvPr/>
            </p:nvSpPr>
            <p:spPr>
              <a:xfrm>
                <a:off x="6594708" y="2548216"/>
                <a:ext cx="1827050" cy="937871"/>
              </a:xfrm>
              <a:custGeom>
                <a:rect b="b" l="l" r="r" t="t"/>
                <a:pathLst>
                  <a:path extrusionOk="0" h="14311" w="27879">
                    <a:moveTo>
                      <a:pt x="27160" y="730"/>
                    </a:moveTo>
                    <a:lnTo>
                      <a:pt x="27160" y="13581"/>
                    </a:lnTo>
                    <a:lnTo>
                      <a:pt x="730" y="13581"/>
                    </a:lnTo>
                    <a:lnTo>
                      <a:pt x="730" y="730"/>
                    </a:lnTo>
                    <a:close/>
                    <a:moveTo>
                      <a:pt x="359" y="0"/>
                    </a:moveTo>
                    <a:cubicBezTo>
                      <a:pt x="162" y="0"/>
                      <a:pt x="0" y="163"/>
                      <a:pt x="0" y="371"/>
                    </a:cubicBezTo>
                    <a:lnTo>
                      <a:pt x="0" y="13940"/>
                    </a:lnTo>
                    <a:cubicBezTo>
                      <a:pt x="0" y="14148"/>
                      <a:pt x="162" y="14311"/>
                      <a:pt x="359" y="14311"/>
                    </a:cubicBezTo>
                    <a:lnTo>
                      <a:pt x="27520" y="14311"/>
                    </a:lnTo>
                    <a:cubicBezTo>
                      <a:pt x="27716" y="14311"/>
                      <a:pt x="27879" y="14148"/>
                      <a:pt x="27879" y="13940"/>
                    </a:cubicBezTo>
                    <a:lnTo>
                      <a:pt x="27879" y="371"/>
                    </a:lnTo>
                    <a:cubicBezTo>
                      <a:pt x="27879" y="163"/>
                      <a:pt x="27716"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1"/>
              <p:cNvSpPr/>
              <p:nvPr/>
            </p:nvSpPr>
            <p:spPr>
              <a:xfrm>
                <a:off x="6618235" y="2572529"/>
                <a:ext cx="890031" cy="889244"/>
              </a:xfrm>
              <a:custGeom>
                <a:rect b="b" l="l" r="r" t="t"/>
                <a:pathLst>
                  <a:path extrusionOk="0" h="13569" w="13581">
                    <a:moveTo>
                      <a:pt x="6790" y="0"/>
                    </a:moveTo>
                    <a:lnTo>
                      <a:pt x="0" y="6779"/>
                    </a:lnTo>
                    <a:lnTo>
                      <a:pt x="6790" y="13569"/>
                    </a:lnTo>
                    <a:lnTo>
                      <a:pt x="13580" y="13569"/>
                    </a:lnTo>
                    <a:lnTo>
                      <a:pt x="6790" y="6779"/>
                    </a:lnTo>
                    <a:lnTo>
                      <a:pt x="135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1"/>
              <p:cNvSpPr/>
              <p:nvPr/>
            </p:nvSpPr>
            <p:spPr>
              <a:xfrm>
                <a:off x="6594708" y="2548216"/>
                <a:ext cx="939379" cy="937871"/>
              </a:xfrm>
              <a:custGeom>
                <a:rect b="b" l="l" r="r" t="t"/>
                <a:pathLst>
                  <a:path extrusionOk="0" h="14311" w="14334">
                    <a:moveTo>
                      <a:pt x="13070" y="730"/>
                    </a:moveTo>
                    <a:lnTo>
                      <a:pt x="6894" y="6895"/>
                    </a:lnTo>
                    <a:cubicBezTo>
                      <a:pt x="6825" y="6964"/>
                      <a:pt x="6790" y="7057"/>
                      <a:pt x="6790" y="7150"/>
                    </a:cubicBezTo>
                    <a:cubicBezTo>
                      <a:pt x="6790" y="7254"/>
                      <a:pt x="6825" y="7347"/>
                      <a:pt x="6894" y="7416"/>
                    </a:cubicBezTo>
                    <a:lnTo>
                      <a:pt x="13070" y="13581"/>
                    </a:lnTo>
                    <a:lnTo>
                      <a:pt x="7300" y="13581"/>
                    </a:lnTo>
                    <a:lnTo>
                      <a:pt x="881" y="7150"/>
                    </a:lnTo>
                    <a:lnTo>
                      <a:pt x="7300" y="730"/>
                    </a:lnTo>
                    <a:close/>
                    <a:moveTo>
                      <a:pt x="7149" y="0"/>
                    </a:moveTo>
                    <a:cubicBezTo>
                      <a:pt x="7057" y="0"/>
                      <a:pt x="6964" y="47"/>
                      <a:pt x="6894" y="105"/>
                    </a:cubicBezTo>
                    <a:lnTo>
                      <a:pt x="104" y="6895"/>
                    </a:lnTo>
                    <a:cubicBezTo>
                      <a:pt x="46" y="6964"/>
                      <a:pt x="0" y="7057"/>
                      <a:pt x="0" y="7150"/>
                    </a:cubicBezTo>
                    <a:cubicBezTo>
                      <a:pt x="0" y="7254"/>
                      <a:pt x="46" y="7347"/>
                      <a:pt x="104" y="7416"/>
                    </a:cubicBezTo>
                    <a:lnTo>
                      <a:pt x="6894" y="14195"/>
                    </a:lnTo>
                    <a:cubicBezTo>
                      <a:pt x="6964" y="14264"/>
                      <a:pt x="7057" y="14311"/>
                      <a:pt x="7149" y="14311"/>
                    </a:cubicBezTo>
                    <a:lnTo>
                      <a:pt x="13939" y="14311"/>
                    </a:lnTo>
                    <a:cubicBezTo>
                      <a:pt x="14090" y="14311"/>
                      <a:pt x="14218" y="14218"/>
                      <a:pt x="14275" y="14079"/>
                    </a:cubicBezTo>
                    <a:cubicBezTo>
                      <a:pt x="14333" y="13951"/>
                      <a:pt x="14299" y="13789"/>
                      <a:pt x="14194" y="13685"/>
                    </a:cubicBezTo>
                    <a:lnTo>
                      <a:pt x="7671" y="7150"/>
                    </a:lnTo>
                    <a:lnTo>
                      <a:pt x="14194" y="626"/>
                    </a:lnTo>
                    <a:cubicBezTo>
                      <a:pt x="14299" y="522"/>
                      <a:pt x="14333" y="360"/>
                      <a:pt x="14275" y="232"/>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1"/>
              <p:cNvSpPr/>
              <p:nvPr/>
            </p:nvSpPr>
            <p:spPr>
              <a:xfrm>
                <a:off x="7508180" y="2572529"/>
                <a:ext cx="890031" cy="889244"/>
              </a:xfrm>
              <a:custGeom>
                <a:rect b="b" l="l" r="r" t="t"/>
                <a:pathLst>
                  <a:path extrusionOk="0" h="13569" w="13581">
                    <a:moveTo>
                      <a:pt x="6790" y="0"/>
                    </a:moveTo>
                    <a:lnTo>
                      <a:pt x="0" y="6779"/>
                    </a:lnTo>
                    <a:lnTo>
                      <a:pt x="6790" y="13569"/>
                    </a:lnTo>
                    <a:lnTo>
                      <a:pt x="13581" y="13569"/>
                    </a:lnTo>
                    <a:lnTo>
                      <a:pt x="6790" y="6779"/>
                    </a:lnTo>
                    <a:lnTo>
                      <a:pt x="135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1"/>
              <p:cNvSpPr/>
              <p:nvPr/>
            </p:nvSpPr>
            <p:spPr>
              <a:xfrm>
                <a:off x="7484654" y="2548216"/>
                <a:ext cx="939379" cy="937871"/>
              </a:xfrm>
              <a:custGeom>
                <a:rect b="b" l="l" r="r" t="t"/>
                <a:pathLst>
                  <a:path extrusionOk="0" h="14311" w="14334">
                    <a:moveTo>
                      <a:pt x="13070" y="730"/>
                    </a:moveTo>
                    <a:lnTo>
                      <a:pt x="6895" y="6895"/>
                    </a:lnTo>
                    <a:cubicBezTo>
                      <a:pt x="6756" y="7045"/>
                      <a:pt x="6756" y="7266"/>
                      <a:pt x="6895" y="7416"/>
                    </a:cubicBezTo>
                    <a:lnTo>
                      <a:pt x="13070" y="13581"/>
                    </a:lnTo>
                    <a:lnTo>
                      <a:pt x="7300" y="13581"/>
                    </a:lnTo>
                    <a:lnTo>
                      <a:pt x="881" y="7150"/>
                    </a:lnTo>
                    <a:lnTo>
                      <a:pt x="7300" y="730"/>
                    </a:lnTo>
                    <a:close/>
                    <a:moveTo>
                      <a:pt x="7149" y="0"/>
                    </a:moveTo>
                    <a:cubicBezTo>
                      <a:pt x="7057" y="0"/>
                      <a:pt x="6964" y="47"/>
                      <a:pt x="6895" y="105"/>
                    </a:cubicBezTo>
                    <a:lnTo>
                      <a:pt x="104" y="6895"/>
                    </a:lnTo>
                    <a:cubicBezTo>
                      <a:pt x="35" y="6964"/>
                      <a:pt x="0" y="7057"/>
                      <a:pt x="0" y="7150"/>
                    </a:cubicBezTo>
                    <a:cubicBezTo>
                      <a:pt x="0" y="7254"/>
                      <a:pt x="35" y="7347"/>
                      <a:pt x="104" y="7416"/>
                    </a:cubicBezTo>
                    <a:lnTo>
                      <a:pt x="6895" y="14195"/>
                    </a:lnTo>
                    <a:cubicBezTo>
                      <a:pt x="6964" y="14264"/>
                      <a:pt x="7057" y="14311"/>
                      <a:pt x="7149" y="14311"/>
                    </a:cubicBezTo>
                    <a:lnTo>
                      <a:pt x="13940" y="14311"/>
                    </a:lnTo>
                    <a:cubicBezTo>
                      <a:pt x="14090" y="14311"/>
                      <a:pt x="14218" y="14218"/>
                      <a:pt x="14276" y="14079"/>
                    </a:cubicBezTo>
                    <a:cubicBezTo>
                      <a:pt x="14333" y="13951"/>
                      <a:pt x="14299" y="13789"/>
                      <a:pt x="14194" y="13685"/>
                    </a:cubicBezTo>
                    <a:lnTo>
                      <a:pt x="7659" y="7150"/>
                    </a:lnTo>
                    <a:lnTo>
                      <a:pt x="14194" y="626"/>
                    </a:lnTo>
                    <a:cubicBezTo>
                      <a:pt x="14299" y="522"/>
                      <a:pt x="14333" y="360"/>
                      <a:pt x="14276" y="232"/>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1"/>
              <p:cNvSpPr/>
              <p:nvPr/>
            </p:nvSpPr>
            <p:spPr>
              <a:xfrm>
                <a:off x="7730666" y="789377"/>
                <a:ext cx="667540" cy="667540"/>
              </a:xfrm>
              <a:custGeom>
                <a:rect b="b" l="l" r="r" t="t"/>
                <a:pathLst>
                  <a:path extrusionOk="0" h="10186" w="10186">
                    <a:moveTo>
                      <a:pt x="0" y="1"/>
                    </a:moveTo>
                    <a:cubicBezTo>
                      <a:pt x="0" y="5621"/>
                      <a:pt x="4566" y="10186"/>
                      <a:pt x="10186" y="10186"/>
                    </a:cubicBezTo>
                    <a:lnTo>
                      <a:pt x="10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1"/>
              <p:cNvSpPr/>
              <p:nvPr/>
            </p:nvSpPr>
            <p:spPr>
              <a:xfrm>
                <a:off x="7707140" y="765850"/>
                <a:ext cx="715380" cy="714659"/>
              </a:xfrm>
              <a:custGeom>
                <a:rect b="b" l="l" r="r" t="t"/>
                <a:pathLst>
                  <a:path extrusionOk="0" h="10905" w="10916">
                    <a:moveTo>
                      <a:pt x="10185" y="719"/>
                    </a:moveTo>
                    <a:lnTo>
                      <a:pt x="10185" y="10174"/>
                    </a:lnTo>
                    <a:cubicBezTo>
                      <a:pt x="5052" y="9989"/>
                      <a:pt x="916" y="5852"/>
                      <a:pt x="730" y="719"/>
                    </a:cubicBezTo>
                    <a:close/>
                    <a:moveTo>
                      <a:pt x="359" y="1"/>
                    </a:moveTo>
                    <a:cubicBezTo>
                      <a:pt x="162" y="1"/>
                      <a:pt x="0" y="163"/>
                      <a:pt x="0" y="360"/>
                    </a:cubicBezTo>
                    <a:cubicBezTo>
                      <a:pt x="0" y="6177"/>
                      <a:pt x="4728" y="10904"/>
                      <a:pt x="10545" y="10904"/>
                    </a:cubicBezTo>
                    <a:cubicBezTo>
                      <a:pt x="10753" y="10904"/>
                      <a:pt x="10915" y="10742"/>
                      <a:pt x="10915" y="10545"/>
                    </a:cubicBezTo>
                    <a:lnTo>
                      <a:pt x="10915" y="360"/>
                    </a:lnTo>
                    <a:cubicBezTo>
                      <a:pt x="10915" y="163"/>
                      <a:pt x="10753" y="1"/>
                      <a:pt x="10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1"/>
              <p:cNvSpPr/>
              <p:nvPr/>
            </p:nvSpPr>
            <p:spPr>
              <a:xfrm>
                <a:off x="6618235" y="2124358"/>
                <a:ext cx="1779996" cy="445048"/>
              </a:xfrm>
              <a:custGeom>
                <a:rect b="b" l="l" r="r" t="t"/>
                <a:pathLst>
                  <a:path extrusionOk="0" h="6791" w="27161">
                    <a:moveTo>
                      <a:pt x="6790" y="0"/>
                    </a:moveTo>
                    <a:lnTo>
                      <a:pt x="0" y="6790"/>
                    </a:lnTo>
                    <a:lnTo>
                      <a:pt x="27161" y="6790"/>
                    </a:lnTo>
                    <a:lnTo>
                      <a:pt x="271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1"/>
              <p:cNvSpPr/>
              <p:nvPr/>
            </p:nvSpPr>
            <p:spPr>
              <a:xfrm>
                <a:off x="6593136" y="2100045"/>
                <a:ext cx="1828623" cy="492889"/>
              </a:xfrm>
              <a:custGeom>
                <a:rect b="b" l="l" r="r" t="t"/>
                <a:pathLst>
                  <a:path extrusionOk="0" h="7521" w="27903">
                    <a:moveTo>
                      <a:pt x="27184" y="730"/>
                    </a:moveTo>
                    <a:lnTo>
                      <a:pt x="27184" y="6790"/>
                    </a:lnTo>
                    <a:lnTo>
                      <a:pt x="1264" y="6790"/>
                    </a:lnTo>
                    <a:lnTo>
                      <a:pt x="7324" y="730"/>
                    </a:lnTo>
                    <a:close/>
                    <a:moveTo>
                      <a:pt x="7173" y="0"/>
                    </a:moveTo>
                    <a:cubicBezTo>
                      <a:pt x="7081" y="0"/>
                      <a:pt x="6988" y="47"/>
                      <a:pt x="6918" y="105"/>
                    </a:cubicBezTo>
                    <a:lnTo>
                      <a:pt x="128" y="6895"/>
                    </a:lnTo>
                    <a:cubicBezTo>
                      <a:pt x="24" y="6999"/>
                      <a:pt x="1" y="7161"/>
                      <a:pt x="59" y="7289"/>
                    </a:cubicBezTo>
                    <a:cubicBezTo>
                      <a:pt x="105" y="7428"/>
                      <a:pt x="244" y="7520"/>
                      <a:pt x="383" y="7520"/>
                    </a:cubicBezTo>
                    <a:lnTo>
                      <a:pt x="27544" y="7520"/>
                    </a:lnTo>
                    <a:cubicBezTo>
                      <a:pt x="27740" y="7520"/>
                      <a:pt x="27903" y="7358"/>
                      <a:pt x="27903" y="7161"/>
                    </a:cubicBezTo>
                    <a:lnTo>
                      <a:pt x="27903" y="371"/>
                    </a:lnTo>
                    <a:cubicBezTo>
                      <a:pt x="27903" y="162"/>
                      <a:pt x="27740" y="0"/>
                      <a:pt x="27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 name="Google Shape;953;p51"/>
            <p:cNvSpPr/>
            <p:nvPr/>
          </p:nvSpPr>
          <p:spPr>
            <a:xfrm>
              <a:off x="2450127" y="949401"/>
              <a:ext cx="850912" cy="851665"/>
            </a:xfrm>
            <a:custGeom>
              <a:rect b="b" l="l" r="r" t="t"/>
              <a:pathLst>
                <a:path extrusionOk="0" h="13581" w="13569">
                  <a:moveTo>
                    <a:pt x="0" y="1"/>
                  </a:moveTo>
                  <a:lnTo>
                    <a:pt x="0" y="13581"/>
                  </a:lnTo>
                  <a:lnTo>
                    <a:pt x="135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51"/>
            <p:cNvSpPr/>
            <p:nvPr/>
          </p:nvSpPr>
          <p:spPr>
            <a:xfrm>
              <a:off x="2426862" y="926889"/>
              <a:ext cx="898885" cy="896753"/>
            </a:xfrm>
            <a:custGeom>
              <a:rect b="b" l="l" r="r" t="t"/>
              <a:pathLst>
                <a:path extrusionOk="0" h="14300" w="14334">
                  <a:moveTo>
                    <a:pt x="13071" y="719"/>
                  </a:moveTo>
                  <a:lnTo>
                    <a:pt x="730" y="13059"/>
                  </a:lnTo>
                  <a:lnTo>
                    <a:pt x="730" y="719"/>
                  </a:lnTo>
                  <a:close/>
                  <a:moveTo>
                    <a:pt x="371" y="1"/>
                  </a:moveTo>
                  <a:cubicBezTo>
                    <a:pt x="163" y="1"/>
                    <a:pt x="0" y="163"/>
                    <a:pt x="0" y="360"/>
                  </a:cubicBezTo>
                  <a:lnTo>
                    <a:pt x="0" y="13940"/>
                  </a:lnTo>
                  <a:cubicBezTo>
                    <a:pt x="0" y="14079"/>
                    <a:pt x="93" y="14218"/>
                    <a:pt x="232" y="14276"/>
                  </a:cubicBezTo>
                  <a:cubicBezTo>
                    <a:pt x="267" y="14288"/>
                    <a:pt x="325" y="14299"/>
                    <a:pt x="371" y="14299"/>
                  </a:cubicBezTo>
                  <a:cubicBezTo>
                    <a:pt x="464" y="14299"/>
                    <a:pt x="557" y="14264"/>
                    <a:pt x="626" y="14195"/>
                  </a:cubicBezTo>
                  <a:lnTo>
                    <a:pt x="14206" y="615"/>
                  </a:lnTo>
                  <a:cubicBezTo>
                    <a:pt x="14299" y="510"/>
                    <a:pt x="14334" y="360"/>
                    <a:pt x="14276" y="221"/>
                  </a:cubicBezTo>
                  <a:cubicBezTo>
                    <a:pt x="14218" y="82"/>
                    <a:pt x="14090" y="1"/>
                    <a:pt x="13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1"/>
            <p:cNvSpPr/>
            <p:nvPr/>
          </p:nvSpPr>
          <p:spPr>
            <a:xfrm>
              <a:off x="2450127" y="3503478"/>
              <a:ext cx="850912" cy="851665"/>
            </a:xfrm>
            <a:custGeom>
              <a:rect b="b" l="l" r="r" t="t"/>
              <a:pathLst>
                <a:path extrusionOk="0" h="13581" w="13569">
                  <a:moveTo>
                    <a:pt x="13569" y="1"/>
                  </a:moveTo>
                  <a:lnTo>
                    <a:pt x="0" y="13581"/>
                  </a:lnTo>
                  <a:lnTo>
                    <a:pt x="13569" y="13581"/>
                  </a:lnTo>
                  <a:lnTo>
                    <a:pt x="135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1"/>
            <p:cNvSpPr/>
            <p:nvPr/>
          </p:nvSpPr>
          <p:spPr>
            <a:xfrm>
              <a:off x="2425420" y="3481217"/>
              <a:ext cx="898885" cy="896439"/>
            </a:xfrm>
            <a:custGeom>
              <a:rect b="b" l="l" r="r" t="t"/>
              <a:pathLst>
                <a:path extrusionOk="0" h="14295" w="14334">
                  <a:moveTo>
                    <a:pt x="13604" y="1236"/>
                  </a:moveTo>
                  <a:lnTo>
                    <a:pt x="13604" y="13576"/>
                  </a:lnTo>
                  <a:lnTo>
                    <a:pt x="1263" y="13576"/>
                  </a:lnTo>
                  <a:lnTo>
                    <a:pt x="13604" y="1236"/>
                  </a:lnTo>
                  <a:close/>
                  <a:moveTo>
                    <a:pt x="13956" y="0"/>
                  </a:moveTo>
                  <a:cubicBezTo>
                    <a:pt x="13866" y="0"/>
                    <a:pt x="13775" y="34"/>
                    <a:pt x="13708" y="101"/>
                  </a:cubicBezTo>
                  <a:lnTo>
                    <a:pt x="128" y="13681"/>
                  </a:lnTo>
                  <a:cubicBezTo>
                    <a:pt x="35" y="13785"/>
                    <a:pt x="0" y="13947"/>
                    <a:pt x="58" y="14075"/>
                  </a:cubicBezTo>
                  <a:cubicBezTo>
                    <a:pt x="116" y="14214"/>
                    <a:pt x="244" y="14295"/>
                    <a:pt x="394" y="14295"/>
                  </a:cubicBezTo>
                  <a:lnTo>
                    <a:pt x="13963" y="14295"/>
                  </a:lnTo>
                  <a:cubicBezTo>
                    <a:pt x="14171" y="14295"/>
                    <a:pt x="14334" y="14144"/>
                    <a:pt x="14334" y="13936"/>
                  </a:cubicBezTo>
                  <a:lnTo>
                    <a:pt x="14334" y="356"/>
                  </a:lnTo>
                  <a:cubicBezTo>
                    <a:pt x="14334" y="217"/>
                    <a:pt x="14241" y="77"/>
                    <a:pt x="14102" y="31"/>
                  </a:cubicBezTo>
                  <a:cubicBezTo>
                    <a:pt x="14056" y="10"/>
                    <a:pt x="14006" y="0"/>
                    <a:pt x="13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1"/>
            <p:cNvSpPr/>
            <p:nvPr/>
          </p:nvSpPr>
          <p:spPr>
            <a:xfrm>
              <a:off x="2450127" y="949401"/>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1"/>
            <p:cNvSpPr/>
            <p:nvPr/>
          </p:nvSpPr>
          <p:spPr>
            <a:xfrm>
              <a:off x="2426862" y="926575"/>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90"/>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1"/>
            <p:cNvSpPr/>
            <p:nvPr/>
          </p:nvSpPr>
          <p:spPr>
            <a:xfrm>
              <a:off x="2450127" y="1375196"/>
              <a:ext cx="850912" cy="1277528"/>
            </a:xfrm>
            <a:custGeom>
              <a:rect b="b" l="l" r="r" t="t"/>
              <a:pathLst>
                <a:path extrusionOk="0" h="20372" w="13569">
                  <a:moveTo>
                    <a:pt x="13569" y="1"/>
                  </a:moveTo>
                  <a:lnTo>
                    <a:pt x="0" y="13581"/>
                  </a:lnTo>
                  <a:lnTo>
                    <a:pt x="0" y="20371"/>
                  </a:lnTo>
                  <a:lnTo>
                    <a:pt x="13569" y="6791"/>
                  </a:lnTo>
                  <a:lnTo>
                    <a:pt x="135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1"/>
            <p:cNvSpPr/>
            <p:nvPr/>
          </p:nvSpPr>
          <p:spPr>
            <a:xfrm>
              <a:off x="2426862" y="1352370"/>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79"/>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1"/>
            <p:cNvSpPr/>
            <p:nvPr/>
          </p:nvSpPr>
          <p:spPr>
            <a:xfrm>
              <a:off x="2450127" y="1800990"/>
              <a:ext cx="850912" cy="1276776"/>
            </a:xfrm>
            <a:custGeom>
              <a:rect b="b" l="l" r="r" t="t"/>
              <a:pathLst>
                <a:path extrusionOk="0" h="20360" w="13569">
                  <a:moveTo>
                    <a:pt x="13569" y="1"/>
                  </a:moveTo>
                  <a:lnTo>
                    <a:pt x="0" y="13581"/>
                  </a:lnTo>
                  <a:lnTo>
                    <a:pt x="0" y="20360"/>
                  </a:lnTo>
                  <a:lnTo>
                    <a:pt x="13569" y="6791"/>
                  </a:lnTo>
                  <a:lnTo>
                    <a:pt x="135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1"/>
            <p:cNvSpPr/>
            <p:nvPr/>
          </p:nvSpPr>
          <p:spPr>
            <a:xfrm>
              <a:off x="2426862" y="1778227"/>
              <a:ext cx="897443" cy="1322805"/>
            </a:xfrm>
            <a:custGeom>
              <a:rect b="b" l="l" r="r" t="t"/>
              <a:pathLst>
                <a:path extrusionOk="0" h="21094" w="14311">
                  <a:moveTo>
                    <a:pt x="13581" y="1233"/>
                  </a:moveTo>
                  <a:lnTo>
                    <a:pt x="13581" y="7003"/>
                  </a:lnTo>
                  <a:lnTo>
                    <a:pt x="730" y="19853"/>
                  </a:lnTo>
                  <a:lnTo>
                    <a:pt x="730" y="14083"/>
                  </a:lnTo>
                  <a:lnTo>
                    <a:pt x="13581" y="1233"/>
                  </a:lnTo>
                  <a:close/>
                  <a:moveTo>
                    <a:pt x="13946" y="0"/>
                  </a:moveTo>
                  <a:cubicBezTo>
                    <a:pt x="13852" y="0"/>
                    <a:pt x="13755" y="39"/>
                    <a:pt x="13685" y="109"/>
                  </a:cubicBezTo>
                  <a:lnTo>
                    <a:pt x="105" y="13678"/>
                  </a:lnTo>
                  <a:cubicBezTo>
                    <a:pt x="47" y="13747"/>
                    <a:pt x="0" y="13840"/>
                    <a:pt x="0" y="13944"/>
                  </a:cubicBezTo>
                  <a:lnTo>
                    <a:pt x="0" y="20723"/>
                  </a:lnTo>
                  <a:cubicBezTo>
                    <a:pt x="0" y="20873"/>
                    <a:pt x="93" y="21001"/>
                    <a:pt x="232" y="21059"/>
                  </a:cubicBezTo>
                  <a:cubicBezTo>
                    <a:pt x="267" y="21082"/>
                    <a:pt x="325" y="21093"/>
                    <a:pt x="371" y="21093"/>
                  </a:cubicBezTo>
                  <a:cubicBezTo>
                    <a:pt x="464" y="21093"/>
                    <a:pt x="557" y="21059"/>
                    <a:pt x="626" y="20989"/>
                  </a:cubicBezTo>
                  <a:lnTo>
                    <a:pt x="14206" y="7409"/>
                  </a:lnTo>
                  <a:cubicBezTo>
                    <a:pt x="14264" y="7339"/>
                    <a:pt x="14311" y="7247"/>
                    <a:pt x="14311" y="7154"/>
                  </a:cubicBezTo>
                  <a:lnTo>
                    <a:pt x="14311" y="364"/>
                  </a:lnTo>
                  <a:cubicBezTo>
                    <a:pt x="14311" y="213"/>
                    <a:pt x="14218" y="86"/>
                    <a:pt x="14079" y="28"/>
                  </a:cubicBezTo>
                  <a:cubicBezTo>
                    <a:pt x="14037" y="9"/>
                    <a:pt x="13992" y="0"/>
                    <a:pt x="13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1"/>
            <p:cNvSpPr/>
            <p:nvPr/>
          </p:nvSpPr>
          <p:spPr>
            <a:xfrm>
              <a:off x="2450127" y="2226847"/>
              <a:ext cx="850912" cy="1276713"/>
            </a:xfrm>
            <a:custGeom>
              <a:rect b="b" l="l" r="r" t="t"/>
              <a:pathLst>
                <a:path extrusionOk="0" h="20359" w="13569">
                  <a:moveTo>
                    <a:pt x="13569" y="0"/>
                  </a:moveTo>
                  <a:lnTo>
                    <a:pt x="0" y="13569"/>
                  </a:lnTo>
                  <a:lnTo>
                    <a:pt x="0" y="20359"/>
                  </a:lnTo>
                  <a:lnTo>
                    <a:pt x="13569" y="6790"/>
                  </a:lnTo>
                  <a:lnTo>
                    <a:pt x="135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1"/>
            <p:cNvSpPr/>
            <p:nvPr/>
          </p:nvSpPr>
          <p:spPr>
            <a:xfrm>
              <a:off x="2426862" y="2203959"/>
              <a:ext cx="897443" cy="1322867"/>
            </a:xfrm>
            <a:custGeom>
              <a:rect b="b" l="l" r="r" t="t"/>
              <a:pathLst>
                <a:path extrusionOk="0" h="21095" w="14311">
                  <a:moveTo>
                    <a:pt x="13581" y="1234"/>
                  </a:moveTo>
                  <a:lnTo>
                    <a:pt x="13581" y="7004"/>
                  </a:lnTo>
                  <a:lnTo>
                    <a:pt x="730" y="19855"/>
                  </a:lnTo>
                  <a:lnTo>
                    <a:pt x="730" y="14084"/>
                  </a:lnTo>
                  <a:lnTo>
                    <a:pt x="13581" y="1234"/>
                  </a:lnTo>
                  <a:close/>
                  <a:moveTo>
                    <a:pt x="13943" y="1"/>
                  </a:moveTo>
                  <a:cubicBezTo>
                    <a:pt x="13850" y="1"/>
                    <a:pt x="13754" y="37"/>
                    <a:pt x="13685" y="99"/>
                  </a:cubicBezTo>
                  <a:lnTo>
                    <a:pt x="105" y="13679"/>
                  </a:lnTo>
                  <a:cubicBezTo>
                    <a:pt x="47" y="13748"/>
                    <a:pt x="0" y="13841"/>
                    <a:pt x="0" y="13934"/>
                  </a:cubicBezTo>
                  <a:lnTo>
                    <a:pt x="0" y="20724"/>
                  </a:lnTo>
                  <a:cubicBezTo>
                    <a:pt x="0" y="20874"/>
                    <a:pt x="93" y="21002"/>
                    <a:pt x="232" y="21060"/>
                  </a:cubicBezTo>
                  <a:cubicBezTo>
                    <a:pt x="267" y="21083"/>
                    <a:pt x="325" y="21094"/>
                    <a:pt x="371" y="21094"/>
                  </a:cubicBezTo>
                  <a:cubicBezTo>
                    <a:pt x="464" y="21094"/>
                    <a:pt x="557" y="21048"/>
                    <a:pt x="626" y="20978"/>
                  </a:cubicBezTo>
                  <a:lnTo>
                    <a:pt x="14206" y="7410"/>
                  </a:lnTo>
                  <a:cubicBezTo>
                    <a:pt x="14264" y="7340"/>
                    <a:pt x="14311" y="7248"/>
                    <a:pt x="14311" y="7143"/>
                  </a:cubicBezTo>
                  <a:lnTo>
                    <a:pt x="14311" y="365"/>
                  </a:lnTo>
                  <a:cubicBezTo>
                    <a:pt x="14311" y="214"/>
                    <a:pt x="14218" y="87"/>
                    <a:pt x="14079" y="29"/>
                  </a:cubicBezTo>
                  <a:cubicBezTo>
                    <a:pt x="14036" y="10"/>
                    <a:pt x="13990"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1"/>
            <p:cNvSpPr/>
            <p:nvPr/>
          </p:nvSpPr>
          <p:spPr>
            <a:xfrm>
              <a:off x="2450127" y="2652642"/>
              <a:ext cx="850912" cy="1276713"/>
            </a:xfrm>
            <a:custGeom>
              <a:rect b="b" l="l" r="r" t="t"/>
              <a:pathLst>
                <a:path extrusionOk="0" h="20359" w="13569">
                  <a:moveTo>
                    <a:pt x="13569" y="0"/>
                  </a:moveTo>
                  <a:lnTo>
                    <a:pt x="0" y="13569"/>
                  </a:lnTo>
                  <a:lnTo>
                    <a:pt x="0" y="20359"/>
                  </a:lnTo>
                  <a:lnTo>
                    <a:pt x="13569" y="6779"/>
                  </a:lnTo>
                  <a:lnTo>
                    <a:pt x="135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1"/>
            <p:cNvSpPr/>
            <p:nvPr/>
          </p:nvSpPr>
          <p:spPr>
            <a:xfrm>
              <a:off x="2426862" y="2629565"/>
              <a:ext cx="897443" cy="1323056"/>
            </a:xfrm>
            <a:custGeom>
              <a:rect b="b" l="l" r="r" t="t"/>
              <a:pathLst>
                <a:path extrusionOk="0" h="21098" w="14311">
                  <a:moveTo>
                    <a:pt x="13581" y="1237"/>
                  </a:moveTo>
                  <a:lnTo>
                    <a:pt x="13581" y="6996"/>
                  </a:lnTo>
                  <a:lnTo>
                    <a:pt x="730" y="19858"/>
                  </a:lnTo>
                  <a:lnTo>
                    <a:pt x="730" y="14087"/>
                  </a:lnTo>
                  <a:lnTo>
                    <a:pt x="13581" y="1237"/>
                  </a:lnTo>
                  <a:close/>
                  <a:moveTo>
                    <a:pt x="13933" y="1"/>
                  </a:moveTo>
                  <a:cubicBezTo>
                    <a:pt x="13843" y="1"/>
                    <a:pt x="13752" y="35"/>
                    <a:pt x="13685" y="102"/>
                  </a:cubicBezTo>
                  <a:lnTo>
                    <a:pt x="105" y="13682"/>
                  </a:lnTo>
                  <a:cubicBezTo>
                    <a:pt x="47" y="13751"/>
                    <a:pt x="0" y="13844"/>
                    <a:pt x="0" y="13937"/>
                  </a:cubicBezTo>
                  <a:lnTo>
                    <a:pt x="0" y="20727"/>
                  </a:lnTo>
                  <a:cubicBezTo>
                    <a:pt x="0" y="20877"/>
                    <a:pt x="93" y="21005"/>
                    <a:pt x="232" y="21063"/>
                  </a:cubicBezTo>
                  <a:cubicBezTo>
                    <a:pt x="267" y="21086"/>
                    <a:pt x="325" y="21097"/>
                    <a:pt x="371" y="21097"/>
                  </a:cubicBezTo>
                  <a:cubicBezTo>
                    <a:pt x="464" y="21097"/>
                    <a:pt x="557" y="21051"/>
                    <a:pt x="626" y="20982"/>
                  </a:cubicBezTo>
                  <a:lnTo>
                    <a:pt x="14206" y="7413"/>
                  </a:lnTo>
                  <a:cubicBezTo>
                    <a:pt x="14264" y="7344"/>
                    <a:pt x="14311" y="7251"/>
                    <a:pt x="14311" y="7147"/>
                  </a:cubicBezTo>
                  <a:lnTo>
                    <a:pt x="14311" y="356"/>
                  </a:lnTo>
                  <a:cubicBezTo>
                    <a:pt x="14311" y="217"/>
                    <a:pt x="14218" y="78"/>
                    <a:pt x="14079" y="32"/>
                  </a:cubicBezTo>
                  <a:cubicBezTo>
                    <a:pt x="14033" y="11"/>
                    <a:pt x="13983" y="1"/>
                    <a:pt x="13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1"/>
            <p:cNvSpPr/>
            <p:nvPr/>
          </p:nvSpPr>
          <p:spPr>
            <a:xfrm>
              <a:off x="2450127" y="3077684"/>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1"/>
            <p:cNvSpPr/>
            <p:nvPr/>
          </p:nvSpPr>
          <p:spPr>
            <a:xfrm>
              <a:off x="2426862" y="3055422"/>
              <a:ext cx="897443" cy="1322240"/>
            </a:xfrm>
            <a:custGeom>
              <a:rect b="b" l="l" r="r" t="t"/>
              <a:pathLst>
                <a:path extrusionOk="0" h="21085" w="14311">
                  <a:moveTo>
                    <a:pt x="13581" y="1236"/>
                  </a:moveTo>
                  <a:lnTo>
                    <a:pt x="13581" y="6995"/>
                  </a:lnTo>
                  <a:lnTo>
                    <a:pt x="730" y="19857"/>
                  </a:lnTo>
                  <a:lnTo>
                    <a:pt x="730" y="14086"/>
                  </a:lnTo>
                  <a:lnTo>
                    <a:pt x="13581" y="1236"/>
                  </a:lnTo>
                  <a:close/>
                  <a:moveTo>
                    <a:pt x="13933" y="0"/>
                  </a:moveTo>
                  <a:cubicBezTo>
                    <a:pt x="13843" y="0"/>
                    <a:pt x="13752" y="34"/>
                    <a:pt x="13685" y="101"/>
                  </a:cubicBezTo>
                  <a:lnTo>
                    <a:pt x="105" y="13681"/>
                  </a:lnTo>
                  <a:cubicBezTo>
                    <a:pt x="47" y="13750"/>
                    <a:pt x="0" y="13843"/>
                    <a:pt x="0" y="13936"/>
                  </a:cubicBezTo>
                  <a:lnTo>
                    <a:pt x="0" y="20726"/>
                  </a:lnTo>
                  <a:cubicBezTo>
                    <a:pt x="0" y="20876"/>
                    <a:pt x="93" y="21004"/>
                    <a:pt x="232" y="21062"/>
                  </a:cubicBezTo>
                  <a:cubicBezTo>
                    <a:pt x="267" y="21085"/>
                    <a:pt x="325" y="21085"/>
                    <a:pt x="371" y="21085"/>
                  </a:cubicBezTo>
                  <a:cubicBezTo>
                    <a:pt x="464" y="21085"/>
                    <a:pt x="557" y="21050"/>
                    <a:pt x="626" y="20981"/>
                  </a:cubicBezTo>
                  <a:lnTo>
                    <a:pt x="14206" y="7400"/>
                  </a:lnTo>
                  <a:cubicBezTo>
                    <a:pt x="14264" y="7343"/>
                    <a:pt x="14311" y="7250"/>
                    <a:pt x="14311" y="7146"/>
                  </a:cubicBezTo>
                  <a:lnTo>
                    <a:pt x="14311" y="356"/>
                  </a:lnTo>
                  <a:cubicBezTo>
                    <a:pt x="14311" y="216"/>
                    <a:pt x="14218" y="77"/>
                    <a:pt x="14079" y="31"/>
                  </a:cubicBezTo>
                  <a:cubicBezTo>
                    <a:pt x="14033" y="10"/>
                    <a:pt x="13983" y="0"/>
                    <a:pt x="13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1"/>
            <p:cNvSpPr/>
            <p:nvPr/>
          </p:nvSpPr>
          <p:spPr>
            <a:xfrm>
              <a:off x="2449375" y="2651889"/>
              <a:ext cx="851665" cy="851665"/>
            </a:xfrm>
            <a:custGeom>
              <a:rect b="b" l="l" r="r" t="t"/>
              <a:pathLst>
                <a:path extrusionOk="0" h="13581" w="13581">
                  <a:moveTo>
                    <a:pt x="6791" y="3859"/>
                  </a:moveTo>
                  <a:cubicBezTo>
                    <a:pt x="8413" y="3859"/>
                    <a:pt x="9722" y="5180"/>
                    <a:pt x="9722" y="6791"/>
                  </a:cubicBezTo>
                  <a:cubicBezTo>
                    <a:pt x="9722" y="8413"/>
                    <a:pt x="8413" y="9722"/>
                    <a:pt x="6791" y="9722"/>
                  </a:cubicBezTo>
                  <a:cubicBezTo>
                    <a:pt x="5169" y="9722"/>
                    <a:pt x="3859" y="8413"/>
                    <a:pt x="3859" y="6791"/>
                  </a:cubicBezTo>
                  <a:cubicBezTo>
                    <a:pt x="3859" y="5180"/>
                    <a:pt x="5169" y="3859"/>
                    <a:pt x="6791" y="3859"/>
                  </a:cubicBezTo>
                  <a:close/>
                  <a:moveTo>
                    <a:pt x="6791" y="0"/>
                  </a:moveTo>
                  <a:cubicBezTo>
                    <a:pt x="3048" y="0"/>
                    <a:pt x="1" y="3048"/>
                    <a:pt x="1" y="6791"/>
                  </a:cubicBezTo>
                  <a:cubicBezTo>
                    <a:pt x="1" y="10545"/>
                    <a:pt x="3048" y="13581"/>
                    <a:pt x="6791" y="13581"/>
                  </a:cubicBezTo>
                  <a:cubicBezTo>
                    <a:pt x="10545" y="13581"/>
                    <a:pt x="13581" y="10545"/>
                    <a:pt x="13581" y="6791"/>
                  </a:cubicBezTo>
                  <a:cubicBezTo>
                    <a:pt x="13581" y="3048"/>
                    <a:pt x="10545" y="0"/>
                    <a:pt x="67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1"/>
            <p:cNvSpPr/>
            <p:nvPr/>
          </p:nvSpPr>
          <p:spPr>
            <a:xfrm>
              <a:off x="2426862" y="2629377"/>
              <a:ext cx="896690" cy="896690"/>
            </a:xfrm>
            <a:custGeom>
              <a:rect b="b" l="l" r="r" t="t"/>
              <a:pathLst>
                <a:path extrusionOk="0" h="14299" w="14299">
                  <a:moveTo>
                    <a:pt x="7150" y="4577"/>
                  </a:moveTo>
                  <a:cubicBezTo>
                    <a:pt x="8563" y="4577"/>
                    <a:pt x="9722" y="5736"/>
                    <a:pt x="9722" y="7150"/>
                  </a:cubicBezTo>
                  <a:cubicBezTo>
                    <a:pt x="9722" y="8575"/>
                    <a:pt x="8563" y="9722"/>
                    <a:pt x="7150" y="9722"/>
                  </a:cubicBezTo>
                  <a:cubicBezTo>
                    <a:pt x="5736" y="9722"/>
                    <a:pt x="4577" y="8575"/>
                    <a:pt x="4577" y="7150"/>
                  </a:cubicBezTo>
                  <a:cubicBezTo>
                    <a:pt x="4577" y="5736"/>
                    <a:pt x="5736" y="4577"/>
                    <a:pt x="7150" y="4577"/>
                  </a:cubicBezTo>
                  <a:close/>
                  <a:moveTo>
                    <a:pt x="7150" y="3859"/>
                  </a:moveTo>
                  <a:cubicBezTo>
                    <a:pt x="5331" y="3859"/>
                    <a:pt x="3859" y="5330"/>
                    <a:pt x="3859" y="7150"/>
                  </a:cubicBezTo>
                  <a:cubicBezTo>
                    <a:pt x="3859" y="8969"/>
                    <a:pt x="5331" y="10452"/>
                    <a:pt x="7150" y="10452"/>
                  </a:cubicBezTo>
                  <a:cubicBezTo>
                    <a:pt x="8969" y="10452"/>
                    <a:pt x="10440" y="8969"/>
                    <a:pt x="10440" y="7150"/>
                  </a:cubicBezTo>
                  <a:cubicBezTo>
                    <a:pt x="10440" y="5330"/>
                    <a:pt x="8969" y="3859"/>
                    <a:pt x="7150" y="3859"/>
                  </a:cubicBezTo>
                  <a:close/>
                  <a:moveTo>
                    <a:pt x="7150" y="730"/>
                  </a:moveTo>
                  <a:cubicBezTo>
                    <a:pt x="10695" y="730"/>
                    <a:pt x="13581" y="3604"/>
                    <a:pt x="13581" y="7150"/>
                  </a:cubicBezTo>
                  <a:cubicBezTo>
                    <a:pt x="13581" y="10695"/>
                    <a:pt x="10695" y="13580"/>
                    <a:pt x="7150" y="13580"/>
                  </a:cubicBezTo>
                  <a:cubicBezTo>
                    <a:pt x="3604" y="13580"/>
                    <a:pt x="719" y="10695"/>
                    <a:pt x="719" y="7150"/>
                  </a:cubicBezTo>
                  <a:cubicBezTo>
                    <a:pt x="719" y="3604"/>
                    <a:pt x="3604" y="730"/>
                    <a:pt x="7150" y="730"/>
                  </a:cubicBezTo>
                  <a:close/>
                  <a:moveTo>
                    <a:pt x="7150" y="0"/>
                  </a:moveTo>
                  <a:cubicBezTo>
                    <a:pt x="3210" y="0"/>
                    <a:pt x="0" y="3210"/>
                    <a:pt x="0" y="7150"/>
                  </a:cubicBezTo>
                  <a:cubicBezTo>
                    <a:pt x="0" y="11101"/>
                    <a:pt x="3210" y="14299"/>
                    <a:pt x="7150" y="14299"/>
                  </a:cubicBezTo>
                  <a:cubicBezTo>
                    <a:pt x="11089" y="14299"/>
                    <a:pt x="14299" y="11101"/>
                    <a:pt x="14299" y="7150"/>
                  </a:cubicBezTo>
                  <a:cubicBezTo>
                    <a:pt x="14299" y="3210"/>
                    <a:pt x="11089"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4" name="Shape 974"/>
        <p:cNvGrpSpPr/>
        <p:nvPr/>
      </p:nvGrpSpPr>
      <p:grpSpPr>
        <a:xfrm>
          <a:off x="0" y="0"/>
          <a:ext cx="0" cy="0"/>
          <a:chOff x="0" y="0"/>
          <a:chExt cx="0" cy="0"/>
        </a:xfrm>
      </p:grpSpPr>
      <p:sp>
        <p:nvSpPr>
          <p:cNvPr id="975" name="Google Shape;975;p52"/>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Proyecto </a:t>
            </a:r>
            <a:r>
              <a:rPr lang="es">
                <a:solidFill>
                  <a:schemeClr val="accent6"/>
                </a:solidFill>
              </a:rPr>
              <a:t>principal</a:t>
            </a:r>
            <a:endParaRPr>
              <a:solidFill>
                <a:schemeClr val="accent6"/>
              </a:solidFill>
            </a:endParaRPr>
          </a:p>
        </p:txBody>
      </p:sp>
      <p:sp>
        <p:nvSpPr>
          <p:cNvPr id="976" name="Google Shape;976;p52"/>
          <p:cNvSpPr txBox="1"/>
          <p:nvPr>
            <p:ph idx="6" type="subTitle"/>
          </p:nvPr>
        </p:nvSpPr>
        <p:spPr>
          <a:xfrm>
            <a:off x="5923112" y="3247350"/>
            <a:ext cx="2130600" cy="99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Venus tiene un nombre precioso y es el segundo planeta más cercano al Sol</a:t>
            </a:r>
            <a:endParaRPr/>
          </a:p>
        </p:txBody>
      </p:sp>
      <p:sp>
        <p:nvSpPr>
          <p:cNvPr id="977" name="Google Shape;977;p52"/>
          <p:cNvSpPr txBox="1"/>
          <p:nvPr>
            <p:ph idx="2" type="title"/>
          </p:nvPr>
        </p:nvSpPr>
        <p:spPr>
          <a:xfrm>
            <a:off x="1090288" y="2800350"/>
            <a:ext cx="2130600" cy="44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Júpiter</a:t>
            </a:r>
            <a:endParaRPr/>
          </a:p>
        </p:txBody>
      </p:sp>
      <p:sp>
        <p:nvSpPr>
          <p:cNvPr id="978" name="Google Shape;978;p52"/>
          <p:cNvSpPr txBox="1"/>
          <p:nvPr>
            <p:ph idx="1" type="subTitle"/>
          </p:nvPr>
        </p:nvSpPr>
        <p:spPr>
          <a:xfrm>
            <a:off x="1090288" y="3247350"/>
            <a:ext cx="2130600" cy="99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Júpiter es un gigante gaseoso y el planeta más grande del sistema solar</a:t>
            </a:r>
            <a:endParaRPr/>
          </a:p>
        </p:txBody>
      </p:sp>
      <p:sp>
        <p:nvSpPr>
          <p:cNvPr id="979" name="Google Shape;979;p52"/>
          <p:cNvSpPr txBox="1"/>
          <p:nvPr>
            <p:ph idx="3" type="title"/>
          </p:nvPr>
        </p:nvSpPr>
        <p:spPr>
          <a:xfrm>
            <a:off x="3506712" y="2800350"/>
            <a:ext cx="2130600" cy="44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Mercurio</a:t>
            </a:r>
            <a:endParaRPr/>
          </a:p>
        </p:txBody>
      </p:sp>
      <p:sp>
        <p:nvSpPr>
          <p:cNvPr id="980" name="Google Shape;980;p52"/>
          <p:cNvSpPr txBox="1"/>
          <p:nvPr>
            <p:ph idx="4" type="subTitle"/>
          </p:nvPr>
        </p:nvSpPr>
        <p:spPr>
          <a:xfrm>
            <a:off x="3506712" y="3247350"/>
            <a:ext cx="2130600" cy="99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Mercurio es el planeta más cercano al Sol y el más pequeño del sistema solar</a:t>
            </a:r>
            <a:endParaRPr/>
          </a:p>
        </p:txBody>
      </p:sp>
      <p:sp>
        <p:nvSpPr>
          <p:cNvPr id="981" name="Google Shape;981;p52"/>
          <p:cNvSpPr txBox="1"/>
          <p:nvPr>
            <p:ph idx="5" type="title"/>
          </p:nvPr>
        </p:nvSpPr>
        <p:spPr>
          <a:xfrm>
            <a:off x="5923112" y="2800350"/>
            <a:ext cx="2130600" cy="44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Venus</a:t>
            </a:r>
            <a:endParaRPr/>
          </a:p>
        </p:txBody>
      </p:sp>
      <p:sp>
        <p:nvSpPr>
          <p:cNvPr id="982" name="Google Shape;982;p52"/>
          <p:cNvSpPr/>
          <p:nvPr/>
        </p:nvSpPr>
        <p:spPr>
          <a:xfrm>
            <a:off x="1711738" y="1725800"/>
            <a:ext cx="887700" cy="8877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2"/>
          <p:cNvSpPr/>
          <p:nvPr/>
        </p:nvSpPr>
        <p:spPr>
          <a:xfrm>
            <a:off x="4128162" y="1725800"/>
            <a:ext cx="887700" cy="8877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2"/>
          <p:cNvSpPr/>
          <p:nvPr/>
        </p:nvSpPr>
        <p:spPr>
          <a:xfrm>
            <a:off x="6544562" y="1725800"/>
            <a:ext cx="887700" cy="8877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52"/>
          <p:cNvGrpSpPr/>
          <p:nvPr/>
        </p:nvGrpSpPr>
        <p:grpSpPr>
          <a:xfrm>
            <a:off x="6799072" y="1900743"/>
            <a:ext cx="378681" cy="537815"/>
            <a:chOff x="2289753" y="1641225"/>
            <a:chExt cx="262335" cy="372603"/>
          </a:xfrm>
        </p:grpSpPr>
        <p:sp>
          <p:nvSpPr>
            <p:cNvPr id="986" name="Google Shape;986;p52"/>
            <p:cNvSpPr/>
            <p:nvPr/>
          </p:nvSpPr>
          <p:spPr>
            <a:xfrm>
              <a:off x="2347891" y="1641225"/>
              <a:ext cx="145342" cy="43994"/>
            </a:xfrm>
            <a:custGeom>
              <a:rect b="b" l="l" r="r" t="t"/>
              <a:pathLst>
                <a:path extrusionOk="0" h="1406" w="4645">
                  <a:moveTo>
                    <a:pt x="691" y="0"/>
                  </a:moveTo>
                  <a:cubicBezTo>
                    <a:pt x="310" y="0"/>
                    <a:pt x="0" y="310"/>
                    <a:pt x="0" y="691"/>
                  </a:cubicBezTo>
                  <a:cubicBezTo>
                    <a:pt x="0" y="1072"/>
                    <a:pt x="310" y="1405"/>
                    <a:pt x="691" y="1405"/>
                  </a:cubicBezTo>
                  <a:lnTo>
                    <a:pt x="3954" y="1405"/>
                  </a:lnTo>
                  <a:cubicBezTo>
                    <a:pt x="4335" y="1405"/>
                    <a:pt x="4644" y="1072"/>
                    <a:pt x="4644" y="691"/>
                  </a:cubicBezTo>
                  <a:cubicBezTo>
                    <a:pt x="4644" y="310"/>
                    <a:pt x="4335" y="0"/>
                    <a:pt x="3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2"/>
            <p:cNvSpPr/>
            <p:nvPr/>
          </p:nvSpPr>
          <p:spPr>
            <a:xfrm>
              <a:off x="2409753" y="1893834"/>
              <a:ext cx="20119" cy="20151"/>
            </a:xfrm>
            <a:custGeom>
              <a:rect b="b" l="l" r="r" t="t"/>
              <a:pathLst>
                <a:path extrusionOk="0" h="644" w="643">
                  <a:moveTo>
                    <a:pt x="0" y="0"/>
                  </a:moveTo>
                  <a:lnTo>
                    <a:pt x="0" y="643"/>
                  </a:lnTo>
                  <a:cubicBezTo>
                    <a:pt x="310" y="524"/>
                    <a:pt x="548" y="286"/>
                    <a:pt x="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2"/>
            <p:cNvSpPr/>
            <p:nvPr/>
          </p:nvSpPr>
          <p:spPr>
            <a:xfrm>
              <a:off x="2366509" y="1849871"/>
              <a:ext cx="63362" cy="64113"/>
            </a:xfrm>
            <a:custGeom>
              <a:rect b="b" l="l" r="r" t="t"/>
              <a:pathLst>
                <a:path extrusionOk="0" h="2049" w="2025">
                  <a:moveTo>
                    <a:pt x="1049" y="0"/>
                  </a:moveTo>
                  <a:cubicBezTo>
                    <a:pt x="453" y="0"/>
                    <a:pt x="1" y="477"/>
                    <a:pt x="1" y="1048"/>
                  </a:cubicBezTo>
                  <a:cubicBezTo>
                    <a:pt x="1" y="1501"/>
                    <a:pt x="287" y="1905"/>
                    <a:pt x="691" y="2048"/>
                  </a:cubicBezTo>
                  <a:lnTo>
                    <a:pt x="691" y="1048"/>
                  </a:lnTo>
                  <a:cubicBezTo>
                    <a:pt x="691" y="858"/>
                    <a:pt x="858" y="715"/>
                    <a:pt x="1049" y="715"/>
                  </a:cubicBezTo>
                  <a:lnTo>
                    <a:pt x="2025" y="715"/>
                  </a:lnTo>
                  <a:cubicBezTo>
                    <a:pt x="1882" y="310"/>
                    <a:pt x="1501"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2"/>
            <p:cNvSpPr/>
            <p:nvPr/>
          </p:nvSpPr>
          <p:spPr>
            <a:xfrm>
              <a:off x="2289753" y="1706779"/>
              <a:ext cx="262335" cy="307049"/>
            </a:xfrm>
            <a:custGeom>
              <a:rect b="b" l="l" r="r" t="t"/>
              <a:pathLst>
                <a:path extrusionOk="0" h="9813" w="8384">
                  <a:moveTo>
                    <a:pt x="3501" y="3880"/>
                  </a:moveTo>
                  <a:cubicBezTo>
                    <a:pt x="4340" y="3880"/>
                    <a:pt x="5032" y="4484"/>
                    <a:pt x="5192" y="5288"/>
                  </a:cubicBezTo>
                  <a:lnTo>
                    <a:pt x="6288" y="5288"/>
                  </a:lnTo>
                  <a:cubicBezTo>
                    <a:pt x="6478" y="5288"/>
                    <a:pt x="6645" y="5431"/>
                    <a:pt x="6645" y="5621"/>
                  </a:cubicBezTo>
                  <a:lnTo>
                    <a:pt x="6645" y="8407"/>
                  </a:lnTo>
                  <a:cubicBezTo>
                    <a:pt x="6645" y="8598"/>
                    <a:pt x="6478" y="8765"/>
                    <a:pt x="6288" y="8765"/>
                  </a:cubicBezTo>
                  <a:lnTo>
                    <a:pt x="3502" y="8765"/>
                  </a:lnTo>
                  <a:cubicBezTo>
                    <a:pt x="3311" y="8765"/>
                    <a:pt x="3144" y="8598"/>
                    <a:pt x="3144" y="8407"/>
                  </a:cubicBezTo>
                  <a:lnTo>
                    <a:pt x="3144" y="7336"/>
                  </a:lnTo>
                  <a:cubicBezTo>
                    <a:pt x="2335" y="7169"/>
                    <a:pt x="1716" y="6431"/>
                    <a:pt x="1763" y="5550"/>
                  </a:cubicBezTo>
                  <a:cubicBezTo>
                    <a:pt x="1787" y="4645"/>
                    <a:pt x="2525" y="3930"/>
                    <a:pt x="3406" y="3883"/>
                  </a:cubicBezTo>
                  <a:cubicBezTo>
                    <a:pt x="3438" y="3881"/>
                    <a:pt x="3470" y="3880"/>
                    <a:pt x="3501" y="3880"/>
                  </a:cubicBezTo>
                  <a:close/>
                  <a:moveTo>
                    <a:pt x="2573" y="1"/>
                  </a:moveTo>
                  <a:lnTo>
                    <a:pt x="2573" y="2930"/>
                  </a:lnTo>
                  <a:cubicBezTo>
                    <a:pt x="1073" y="3573"/>
                    <a:pt x="1" y="5050"/>
                    <a:pt x="1" y="6788"/>
                  </a:cubicBezTo>
                  <a:cubicBezTo>
                    <a:pt x="1" y="7764"/>
                    <a:pt x="334" y="8669"/>
                    <a:pt x="906" y="9360"/>
                  </a:cubicBezTo>
                  <a:cubicBezTo>
                    <a:pt x="1120" y="9646"/>
                    <a:pt x="1454" y="9812"/>
                    <a:pt x="1811" y="9812"/>
                  </a:cubicBezTo>
                  <a:lnTo>
                    <a:pt x="6574" y="9812"/>
                  </a:lnTo>
                  <a:cubicBezTo>
                    <a:pt x="6931" y="9812"/>
                    <a:pt x="7264" y="9646"/>
                    <a:pt x="7479" y="9360"/>
                  </a:cubicBezTo>
                  <a:cubicBezTo>
                    <a:pt x="8050" y="8669"/>
                    <a:pt x="8384" y="7764"/>
                    <a:pt x="8384" y="6788"/>
                  </a:cubicBezTo>
                  <a:cubicBezTo>
                    <a:pt x="8384" y="5050"/>
                    <a:pt x="7312" y="3573"/>
                    <a:pt x="5812" y="2930"/>
                  </a:cubicBezTo>
                  <a:lnTo>
                    <a:pt x="58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2"/>
            <p:cNvSpPr/>
            <p:nvPr/>
          </p:nvSpPr>
          <p:spPr>
            <a:xfrm>
              <a:off x="2409753" y="1893834"/>
              <a:ext cx="65584" cy="65615"/>
            </a:xfrm>
            <a:custGeom>
              <a:rect b="b" l="l" r="r" t="t"/>
              <a:pathLst>
                <a:path extrusionOk="0" h="2097" w="2096">
                  <a:moveTo>
                    <a:pt x="1357" y="0"/>
                  </a:moveTo>
                  <a:cubicBezTo>
                    <a:pt x="1238" y="691"/>
                    <a:pt x="691" y="1215"/>
                    <a:pt x="0" y="1358"/>
                  </a:cubicBezTo>
                  <a:lnTo>
                    <a:pt x="0" y="2096"/>
                  </a:lnTo>
                  <a:lnTo>
                    <a:pt x="2096" y="2096"/>
                  </a:ln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 name="Google Shape;991;p52"/>
          <p:cNvGrpSpPr/>
          <p:nvPr/>
        </p:nvGrpSpPr>
        <p:grpSpPr>
          <a:xfrm>
            <a:off x="4348488" y="1946145"/>
            <a:ext cx="447047" cy="447010"/>
            <a:chOff x="4069222" y="1641225"/>
            <a:chExt cx="372633" cy="372601"/>
          </a:xfrm>
        </p:grpSpPr>
        <p:sp>
          <p:nvSpPr>
            <p:cNvPr id="992" name="Google Shape;992;p52"/>
            <p:cNvSpPr/>
            <p:nvPr/>
          </p:nvSpPr>
          <p:spPr>
            <a:xfrm>
              <a:off x="4069222" y="1641225"/>
              <a:ext cx="372633" cy="372601"/>
            </a:xfrm>
            <a:custGeom>
              <a:rect b="b" l="l" r="r" t="t"/>
              <a:pathLst>
                <a:path extrusionOk="0" h="11908" w="11909">
                  <a:moveTo>
                    <a:pt x="5264" y="0"/>
                  </a:moveTo>
                  <a:cubicBezTo>
                    <a:pt x="5097" y="0"/>
                    <a:pt x="4954" y="119"/>
                    <a:pt x="4930" y="286"/>
                  </a:cubicBezTo>
                  <a:lnTo>
                    <a:pt x="4764" y="1096"/>
                  </a:lnTo>
                  <a:cubicBezTo>
                    <a:pt x="4287" y="1215"/>
                    <a:pt x="3811" y="1405"/>
                    <a:pt x="3383" y="1667"/>
                  </a:cubicBezTo>
                  <a:lnTo>
                    <a:pt x="2692" y="1215"/>
                  </a:lnTo>
                  <a:cubicBezTo>
                    <a:pt x="2632" y="1175"/>
                    <a:pt x="2564" y="1156"/>
                    <a:pt x="2497" y="1156"/>
                  </a:cubicBezTo>
                  <a:cubicBezTo>
                    <a:pt x="2402" y="1156"/>
                    <a:pt x="2309" y="1193"/>
                    <a:pt x="2239" y="1262"/>
                  </a:cubicBezTo>
                  <a:lnTo>
                    <a:pt x="1263" y="2239"/>
                  </a:lnTo>
                  <a:cubicBezTo>
                    <a:pt x="1144" y="2358"/>
                    <a:pt x="1120" y="2548"/>
                    <a:pt x="1215" y="2668"/>
                  </a:cubicBezTo>
                  <a:lnTo>
                    <a:pt x="1692" y="3382"/>
                  </a:lnTo>
                  <a:cubicBezTo>
                    <a:pt x="1430" y="3811"/>
                    <a:pt x="1239" y="4263"/>
                    <a:pt x="1120" y="4763"/>
                  </a:cubicBezTo>
                  <a:lnTo>
                    <a:pt x="287" y="4906"/>
                  </a:lnTo>
                  <a:cubicBezTo>
                    <a:pt x="120" y="4954"/>
                    <a:pt x="1" y="5097"/>
                    <a:pt x="1" y="5263"/>
                  </a:cubicBezTo>
                  <a:lnTo>
                    <a:pt x="1" y="6645"/>
                  </a:lnTo>
                  <a:cubicBezTo>
                    <a:pt x="1" y="6811"/>
                    <a:pt x="120" y="6954"/>
                    <a:pt x="287" y="7002"/>
                  </a:cubicBezTo>
                  <a:lnTo>
                    <a:pt x="1120" y="7145"/>
                  </a:lnTo>
                  <a:cubicBezTo>
                    <a:pt x="1239" y="7645"/>
                    <a:pt x="1430" y="8097"/>
                    <a:pt x="1692" y="8526"/>
                  </a:cubicBezTo>
                  <a:lnTo>
                    <a:pt x="1215" y="9240"/>
                  </a:lnTo>
                  <a:cubicBezTo>
                    <a:pt x="1120" y="9359"/>
                    <a:pt x="1144" y="9550"/>
                    <a:pt x="1263" y="9669"/>
                  </a:cubicBezTo>
                  <a:lnTo>
                    <a:pt x="2239" y="10669"/>
                  </a:lnTo>
                  <a:cubicBezTo>
                    <a:pt x="2306" y="10723"/>
                    <a:pt x="2396" y="10754"/>
                    <a:pt x="2487" y="10754"/>
                  </a:cubicBezTo>
                  <a:cubicBezTo>
                    <a:pt x="2557" y="10754"/>
                    <a:pt x="2629" y="10735"/>
                    <a:pt x="2692" y="10693"/>
                  </a:cubicBezTo>
                  <a:lnTo>
                    <a:pt x="3383" y="10240"/>
                  </a:lnTo>
                  <a:cubicBezTo>
                    <a:pt x="3811" y="10502"/>
                    <a:pt x="4287" y="10693"/>
                    <a:pt x="4764" y="10812"/>
                  </a:cubicBezTo>
                  <a:lnTo>
                    <a:pt x="4930" y="11622"/>
                  </a:lnTo>
                  <a:cubicBezTo>
                    <a:pt x="4954" y="11788"/>
                    <a:pt x="5097" y="11907"/>
                    <a:pt x="5264" y="11907"/>
                  </a:cubicBezTo>
                  <a:lnTo>
                    <a:pt x="6669" y="11907"/>
                  </a:lnTo>
                  <a:cubicBezTo>
                    <a:pt x="6836" y="11907"/>
                    <a:pt x="6979" y="11788"/>
                    <a:pt x="7002" y="11622"/>
                  </a:cubicBezTo>
                  <a:lnTo>
                    <a:pt x="7169" y="10812"/>
                  </a:lnTo>
                  <a:cubicBezTo>
                    <a:pt x="7645" y="10693"/>
                    <a:pt x="8122" y="10502"/>
                    <a:pt x="8550" y="10240"/>
                  </a:cubicBezTo>
                  <a:lnTo>
                    <a:pt x="9241" y="10693"/>
                  </a:lnTo>
                  <a:cubicBezTo>
                    <a:pt x="9304" y="10735"/>
                    <a:pt x="9375" y="10754"/>
                    <a:pt x="9446" y="10754"/>
                  </a:cubicBezTo>
                  <a:cubicBezTo>
                    <a:pt x="9537" y="10754"/>
                    <a:pt x="9627" y="10723"/>
                    <a:pt x="9693" y="10669"/>
                  </a:cubicBezTo>
                  <a:lnTo>
                    <a:pt x="10670" y="9669"/>
                  </a:lnTo>
                  <a:cubicBezTo>
                    <a:pt x="10789" y="9550"/>
                    <a:pt x="10813" y="9359"/>
                    <a:pt x="10717" y="9240"/>
                  </a:cubicBezTo>
                  <a:lnTo>
                    <a:pt x="10241" y="8526"/>
                  </a:lnTo>
                  <a:cubicBezTo>
                    <a:pt x="10503" y="8097"/>
                    <a:pt x="10694" y="7645"/>
                    <a:pt x="10813" y="7145"/>
                  </a:cubicBezTo>
                  <a:lnTo>
                    <a:pt x="11646" y="7002"/>
                  </a:lnTo>
                  <a:cubicBezTo>
                    <a:pt x="11813" y="6954"/>
                    <a:pt x="11908" y="6811"/>
                    <a:pt x="11908" y="6645"/>
                  </a:cubicBezTo>
                  <a:lnTo>
                    <a:pt x="11908" y="5263"/>
                  </a:lnTo>
                  <a:cubicBezTo>
                    <a:pt x="11908" y="5097"/>
                    <a:pt x="11813" y="4954"/>
                    <a:pt x="11646" y="4906"/>
                  </a:cubicBezTo>
                  <a:lnTo>
                    <a:pt x="10813" y="4763"/>
                  </a:lnTo>
                  <a:cubicBezTo>
                    <a:pt x="10765" y="4573"/>
                    <a:pt x="10717" y="4382"/>
                    <a:pt x="10646" y="4192"/>
                  </a:cubicBezTo>
                  <a:cubicBezTo>
                    <a:pt x="10598" y="4239"/>
                    <a:pt x="10551" y="4311"/>
                    <a:pt x="10479" y="4358"/>
                  </a:cubicBezTo>
                  <a:cubicBezTo>
                    <a:pt x="10098" y="4739"/>
                    <a:pt x="9598" y="4978"/>
                    <a:pt x="9098" y="5049"/>
                  </a:cubicBezTo>
                  <a:cubicBezTo>
                    <a:pt x="9169" y="5335"/>
                    <a:pt x="9217" y="5644"/>
                    <a:pt x="9217" y="5954"/>
                  </a:cubicBezTo>
                  <a:cubicBezTo>
                    <a:pt x="9217" y="7740"/>
                    <a:pt x="7741" y="9216"/>
                    <a:pt x="5954" y="9216"/>
                  </a:cubicBezTo>
                  <a:cubicBezTo>
                    <a:pt x="4168" y="9216"/>
                    <a:pt x="2716" y="7764"/>
                    <a:pt x="2716" y="5954"/>
                  </a:cubicBezTo>
                  <a:cubicBezTo>
                    <a:pt x="2716" y="4192"/>
                    <a:pt x="4192" y="2691"/>
                    <a:pt x="5954" y="2691"/>
                  </a:cubicBezTo>
                  <a:cubicBezTo>
                    <a:pt x="6288" y="2691"/>
                    <a:pt x="6574" y="2739"/>
                    <a:pt x="6859" y="2834"/>
                  </a:cubicBezTo>
                  <a:cubicBezTo>
                    <a:pt x="6931" y="2310"/>
                    <a:pt x="7169" y="1810"/>
                    <a:pt x="7550" y="1429"/>
                  </a:cubicBezTo>
                  <a:cubicBezTo>
                    <a:pt x="7622" y="1382"/>
                    <a:pt x="7669" y="1334"/>
                    <a:pt x="7741" y="1286"/>
                  </a:cubicBezTo>
                  <a:cubicBezTo>
                    <a:pt x="7550" y="1215"/>
                    <a:pt x="7360" y="1143"/>
                    <a:pt x="7169" y="1096"/>
                  </a:cubicBezTo>
                  <a:lnTo>
                    <a:pt x="7002" y="286"/>
                  </a:lnTo>
                  <a:cubicBezTo>
                    <a:pt x="6979" y="119"/>
                    <a:pt x="6836" y="0"/>
                    <a:pt x="6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2"/>
            <p:cNvSpPr/>
            <p:nvPr/>
          </p:nvSpPr>
          <p:spPr>
            <a:xfrm>
              <a:off x="4305467" y="1647921"/>
              <a:ext cx="105072" cy="130448"/>
            </a:xfrm>
            <a:custGeom>
              <a:rect b="b" l="l" r="r" t="t"/>
              <a:pathLst>
                <a:path extrusionOk="0" h="4169" w="3358">
                  <a:moveTo>
                    <a:pt x="2786" y="1"/>
                  </a:moveTo>
                  <a:cubicBezTo>
                    <a:pt x="2667" y="1"/>
                    <a:pt x="2572" y="48"/>
                    <a:pt x="2524" y="144"/>
                  </a:cubicBezTo>
                  <a:cubicBezTo>
                    <a:pt x="2405" y="358"/>
                    <a:pt x="2167" y="715"/>
                    <a:pt x="1810" y="1025"/>
                  </a:cubicBezTo>
                  <a:cubicBezTo>
                    <a:pt x="1643" y="1168"/>
                    <a:pt x="1453" y="1239"/>
                    <a:pt x="1238" y="1310"/>
                  </a:cubicBezTo>
                  <a:cubicBezTo>
                    <a:pt x="976" y="1406"/>
                    <a:pt x="738" y="1501"/>
                    <a:pt x="500" y="1715"/>
                  </a:cubicBezTo>
                  <a:cubicBezTo>
                    <a:pt x="191" y="2049"/>
                    <a:pt x="0" y="2501"/>
                    <a:pt x="0" y="2930"/>
                  </a:cubicBezTo>
                  <a:lnTo>
                    <a:pt x="1238" y="4168"/>
                  </a:lnTo>
                  <a:cubicBezTo>
                    <a:pt x="1667" y="4168"/>
                    <a:pt x="2120" y="3978"/>
                    <a:pt x="2453" y="3644"/>
                  </a:cubicBezTo>
                  <a:cubicBezTo>
                    <a:pt x="3025" y="3073"/>
                    <a:pt x="3334" y="2382"/>
                    <a:pt x="3334" y="1620"/>
                  </a:cubicBezTo>
                  <a:cubicBezTo>
                    <a:pt x="3358" y="977"/>
                    <a:pt x="3167" y="429"/>
                    <a:pt x="3048" y="167"/>
                  </a:cubicBezTo>
                  <a:cubicBezTo>
                    <a:pt x="3001" y="72"/>
                    <a:pt x="2905" y="1"/>
                    <a:pt x="2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2"/>
            <p:cNvSpPr/>
            <p:nvPr/>
          </p:nvSpPr>
          <p:spPr>
            <a:xfrm>
              <a:off x="4262974" y="1752995"/>
              <a:ext cx="67837" cy="67837"/>
            </a:xfrm>
            <a:custGeom>
              <a:rect b="b" l="l" r="r" t="t"/>
              <a:pathLst>
                <a:path extrusionOk="0" h="2168" w="2168">
                  <a:moveTo>
                    <a:pt x="810" y="0"/>
                  </a:moveTo>
                  <a:cubicBezTo>
                    <a:pt x="548" y="215"/>
                    <a:pt x="286" y="429"/>
                    <a:pt x="1" y="643"/>
                  </a:cubicBezTo>
                  <a:lnTo>
                    <a:pt x="1525" y="2168"/>
                  </a:lnTo>
                  <a:cubicBezTo>
                    <a:pt x="1739" y="1882"/>
                    <a:pt x="1953" y="1620"/>
                    <a:pt x="2168" y="1334"/>
                  </a:cubicBezTo>
                  <a:lnTo>
                    <a:pt x="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2"/>
            <p:cNvSpPr/>
            <p:nvPr/>
          </p:nvSpPr>
          <p:spPr>
            <a:xfrm>
              <a:off x="4179522" y="1787258"/>
              <a:ext cx="117025" cy="117025"/>
            </a:xfrm>
            <a:custGeom>
              <a:rect b="b" l="l" r="r" t="t"/>
              <a:pathLst>
                <a:path extrusionOk="0" h="3740" w="3740">
                  <a:moveTo>
                    <a:pt x="2144" y="1"/>
                  </a:moveTo>
                  <a:cubicBezTo>
                    <a:pt x="1525" y="525"/>
                    <a:pt x="929" y="1096"/>
                    <a:pt x="334" y="1692"/>
                  </a:cubicBezTo>
                  <a:cubicBezTo>
                    <a:pt x="215" y="1787"/>
                    <a:pt x="96" y="1906"/>
                    <a:pt x="0" y="2025"/>
                  </a:cubicBezTo>
                  <a:cubicBezTo>
                    <a:pt x="119" y="2430"/>
                    <a:pt x="334" y="2787"/>
                    <a:pt x="643" y="3097"/>
                  </a:cubicBezTo>
                  <a:cubicBezTo>
                    <a:pt x="953" y="3406"/>
                    <a:pt x="1310" y="3621"/>
                    <a:pt x="1715" y="3740"/>
                  </a:cubicBezTo>
                  <a:cubicBezTo>
                    <a:pt x="1834" y="3621"/>
                    <a:pt x="1929" y="3525"/>
                    <a:pt x="2048" y="3406"/>
                  </a:cubicBezTo>
                  <a:cubicBezTo>
                    <a:pt x="2644" y="2811"/>
                    <a:pt x="3215" y="2192"/>
                    <a:pt x="3739" y="1596"/>
                  </a:cubicBezTo>
                  <a:lnTo>
                    <a:pt x="2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2"/>
            <p:cNvSpPr/>
            <p:nvPr/>
          </p:nvSpPr>
          <p:spPr>
            <a:xfrm>
              <a:off x="4069222" y="1955664"/>
              <a:ext cx="58168" cy="55978"/>
            </a:xfrm>
            <a:custGeom>
              <a:rect b="b" l="l" r="r" t="t"/>
              <a:pathLst>
                <a:path extrusionOk="0" h="1789" w="1859">
                  <a:moveTo>
                    <a:pt x="691" y="1"/>
                  </a:moveTo>
                  <a:cubicBezTo>
                    <a:pt x="596" y="168"/>
                    <a:pt x="501" y="311"/>
                    <a:pt x="430" y="430"/>
                  </a:cubicBezTo>
                  <a:cubicBezTo>
                    <a:pt x="72" y="1073"/>
                    <a:pt x="1" y="1454"/>
                    <a:pt x="215" y="1668"/>
                  </a:cubicBezTo>
                  <a:cubicBezTo>
                    <a:pt x="296" y="1748"/>
                    <a:pt x="399" y="1789"/>
                    <a:pt x="532" y="1789"/>
                  </a:cubicBezTo>
                  <a:cubicBezTo>
                    <a:pt x="752" y="1789"/>
                    <a:pt x="1052" y="1677"/>
                    <a:pt x="1454" y="1454"/>
                  </a:cubicBezTo>
                  <a:cubicBezTo>
                    <a:pt x="1573" y="1382"/>
                    <a:pt x="1716" y="1287"/>
                    <a:pt x="1858" y="1192"/>
                  </a:cubicBezTo>
                  <a:cubicBezTo>
                    <a:pt x="1835" y="1168"/>
                    <a:pt x="1787" y="1144"/>
                    <a:pt x="1763" y="1096"/>
                  </a:cubicBezTo>
                  <a:lnTo>
                    <a:pt x="787" y="120"/>
                  </a:lnTo>
                  <a:cubicBezTo>
                    <a:pt x="739" y="72"/>
                    <a:pt x="715" y="49"/>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52"/>
          <p:cNvGrpSpPr/>
          <p:nvPr/>
        </p:nvGrpSpPr>
        <p:grpSpPr>
          <a:xfrm>
            <a:off x="1932083" y="1946573"/>
            <a:ext cx="447010" cy="446154"/>
            <a:chOff x="1601233" y="3979541"/>
            <a:chExt cx="372601" cy="371888"/>
          </a:xfrm>
        </p:grpSpPr>
        <p:sp>
          <p:nvSpPr>
            <p:cNvPr id="998" name="Google Shape;998;p52"/>
            <p:cNvSpPr/>
            <p:nvPr/>
          </p:nvSpPr>
          <p:spPr>
            <a:xfrm>
              <a:off x="1601233" y="4219509"/>
              <a:ext cx="372601" cy="43243"/>
            </a:xfrm>
            <a:custGeom>
              <a:rect b="b" l="l" r="r" t="t"/>
              <a:pathLst>
                <a:path extrusionOk="0" h="1382" w="11908">
                  <a:moveTo>
                    <a:pt x="0" y="0"/>
                  </a:moveTo>
                  <a:lnTo>
                    <a:pt x="0" y="333"/>
                  </a:lnTo>
                  <a:cubicBezTo>
                    <a:pt x="0" y="929"/>
                    <a:pt x="477" y="1381"/>
                    <a:pt x="1048" y="1381"/>
                  </a:cubicBezTo>
                  <a:lnTo>
                    <a:pt x="10860" y="1381"/>
                  </a:lnTo>
                  <a:cubicBezTo>
                    <a:pt x="11431" y="1381"/>
                    <a:pt x="11908" y="929"/>
                    <a:pt x="11908" y="333"/>
                  </a:cubicBezTo>
                  <a:lnTo>
                    <a:pt x="119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2"/>
            <p:cNvSpPr/>
            <p:nvPr/>
          </p:nvSpPr>
          <p:spPr>
            <a:xfrm>
              <a:off x="1710031" y="4285063"/>
              <a:ext cx="155011" cy="66366"/>
            </a:xfrm>
            <a:custGeom>
              <a:rect b="b" l="l" r="r" t="t"/>
              <a:pathLst>
                <a:path extrusionOk="0" h="2121" w="4954">
                  <a:moveTo>
                    <a:pt x="1310" y="1"/>
                  </a:moveTo>
                  <a:lnTo>
                    <a:pt x="1310" y="739"/>
                  </a:lnTo>
                  <a:lnTo>
                    <a:pt x="643" y="739"/>
                  </a:lnTo>
                  <a:cubicBezTo>
                    <a:pt x="477" y="739"/>
                    <a:pt x="357" y="834"/>
                    <a:pt x="310" y="977"/>
                  </a:cubicBezTo>
                  <a:lnTo>
                    <a:pt x="72" y="1668"/>
                  </a:lnTo>
                  <a:cubicBezTo>
                    <a:pt x="0" y="1906"/>
                    <a:pt x="167" y="2120"/>
                    <a:pt x="405" y="2120"/>
                  </a:cubicBezTo>
                  <a:lnTo>
                    <a:pt x="4549" y="2120"/>
                  </a:lnTo>
                  <a:cubicBezTo>
                    <a:pt x="4787" y="2120"/>
                    <a:pt x="4954" y="1906"/>
                    <a:pt x="4882" y="1668"/>
                  </a:cubicBezTo>
                  <a:lnTo>
                    <a:pt x="4644" y="977"/>
                  </a:lnTo>
                  <a:cubicBezTo>
                    <a:pt x="4596" y="834"/>
                    <a:pt x="4477" y="739"/>
                    <a:pt x="4311" y="739"/>
                  </a:cubicBezTo>
                  <a:lnTo>
                    <a:pt x="3644" y="739"/>
                  </a:lnTo>
                  <a:lnTo>
                    <a:pt x="3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2"/>
            <p:cNvSpPr/>
            <p:nvPr/>
          </p:nvSpPr>
          <p:spPr>
            <a:xfrm>
              <a:off x="1601233" y="3979541"/>
              <a:ext cx="372601" cy="217622"/>
            </a:xfrm>
            <a:custGeom>
              <a:rect b="b" l="l" r="r" t="t"/>
              <a:pathLst>
                <a:path extrusionOk="0" h="6955" w="11908">
                  <a:moveTo>
                    <a:pt x="7573" y="1025"/>
                  </a:moveTo>
                  <a:cubicBezTo>
                    <a:pt x="7764" y="1025"/>
                    <a:pt x="7931" y="1191"/>
                    <a:pt x="7931" y="1382"/>
                  </a:cubicBezTo>
                  <a:lnTo>
                    <a:pt x="7931" y="1739"/>
                  </a:lnTo>
                  <a:lnTo>
                    <a:pt x="10145" y="1739"/>
                  </a:lnTo>
                  <a:cubicBezTo>
                    <a:pt x="10336" y="1739"/>
                    <a:pt x="10479" y="1882"/>
                    <a:pt x="10479" y="2073"/>
                  </a:cubicBezTo>
                  <a:cubicBezTo>
                    <a:pt x="10479" y="2263"/>
                    <a:pt x="10336" y="2430"/>
                    <a:pt x="10145" y="2430"/>
                  </a:cubicBezTo>
                  <a:lnTo>
                    <a:pt x="7931" y="2430"/>
                  </a:lnTo>
                  <a:lnTo>
                    <a:pt x="7931" y="2787"/>
                  </a:lnTo>
                  <a:cubicBezTo>
                    <a:pt x="7931" y="2978"/>
                    <a:pt x="7764" y="3120"/>
                    <a:pt x="7573" y="3120"/>
                  </a:cubicBezTo>
                  <a:cubicBezTo>
                    <a:pt x="7383" y="3120"/>
                    <a:pt x="7240" y="2978"/>
                    <a:pt x="7240" y="2787"/>
                  </a:cubicBezTo>
                  <a:lnTo>
                    <a:pt x="7240" y="2430"/>
                  </a:lnTo>
                  <a:lnTo>
                    <a:pt x="6645" y="2430"/>
                  </a:lnTo>
                  <a:cubicBezTo>
                    <a:pt x="6454" y="2430"/>
                    <a:pt x="6311" y="2263"/>
                    <a:pt x="6311" y="2073"/>
                  </a:cubicBezTo>
                  <a:cubicBezTo>
                    <a:pt x="6311" y="1882"/>
                    <a:pt x="6454" y="1739"/>
                    <a:pt x="6645" y="1739"/>
                  </a:cubicBezTo>
                  <a:lnTo>
                    <a:pt x="7240" y="1739"/>
                  </a:lnTo>
                  <a:lnTo>
                    <a:pt x="7240" y="1382"/>
                  </a:lnTo>
                  <a:cubicBezTo>
                    <a:pt x="7240" y="1191"/>
                    <a:pt x="7383" y="1025"/>
                    <a:pt x="7573" y="1025"/>
                  </a:cubicBezTo>
                  <a:close/>
                  <a:moveTo>
                    <a:pt x="3394" y="1037"/>
                  </a:moveTo>
                  <a:cubicBezTo>
                    <a:pt x="3453" y="1037"/>
                    <a:pt x="3513" y="1049"/>
                    <a:pt x="3572" y="1072"/>
                  </a:cubicBezTo>
                  <a:lnTo>
                    <a:pt x="5192" y="2001"/>
                  </a:lnTo>
                  <a:cubicBezTo>
                    <a:pt x="5311" y="2073"/>
                    <a:pt x="5382" y="2192"/>
                    <a:pt x="5382" y="2311"/>
                  </a:cubicBezTo>
                  <a:lnTo>
                    <a:pt x="5382" y="4883"/>
                  </a:lnTo>
                  <a:cubicBezTo>
                    <a:pt x="5382" y="5002"/>
                    <a:pt x="5287" y="5145"/>
                    <a:pt x="5168" y="5192"/>
                  </a:cubicBezTo>
                  <a:lnTo>
                    <a:pt x="3525" y="5883"/>
                  </a:lnTo>
                  <a:cubicBezTo>
                    <a:pt x="3489" y="5907"/>
                    <a:pt x="3447" y="5919"/>
                    <a:pt x="3403" y="5919"/>
                  </a:cubicBezTo>
                  <a:cubicBezTo>
                    <a:pt x="3358" y="5919"/>
                    <a:pt x="3311" y="5907"/>
                    <a:pt x="3263" y="5883"/>
                  </a:cubicBezTo>
                  <a:lnTo>
                    <a:pt x="1620" y="5192"/>
                  </a:lnTo>
                  <a:cubicBezTo>
                    <a:pt x="1501" y="5145"/>
                    <a:pt x="1429" y="5002"/>
                    <a:pt x="1429" y="4883"/>
                  </a:cubicBezTo>
                  <a:lnTo>
                    <a:pt x="1429" y="2311"/>
                  </a:lnTo>
                  <a:cubicBezTo>
                    <a:pt x="1429" y="2192"/>
                    <a:pt x="1477" y="2073"/>
                    <a:pt x="1596" y="2001"/>
                  </a:cubicBezTo>
                  <a:lnTo>
                    <a:pt x="3215" y="1072"/>
                  </a:lnTo>
                  <a:cubicBezTo>
                    <a:pt x="3275" y="1049"/>
                    <a:pt x="3334" y="1037"/>
                    <a:pt x="3394" y="1037"/>
                  </a:cubicBezTo>
                  <a:close/>
                  <a:moveTo>
                    <a:pt x="8740" y="3835"/>
                  </a:moveTo>
                  <a:cubicBezTo>
                    <a:pt x="8931" y="3835"/>
                    <a:pt x="9097" y="3978"/>
                    <a:pt x="9097" y="4168"/>
                  </a:cubicBezTo>
                  <a:lnTo>
                    <a:pt x="9097" y="4526"/>
                  </a:lnTo>
                  <a:lnTo>
                    <a:pt x="10145" y="4526"/>
                  </a:lnTo>
                  <a:cubicBezTo>
                    <a:pt x="10336" y="4526"/>
                    <a:pt x="10479" y="4668"/>
                    <a:pt x="10479" y="4883"/>
                  </a:cubicBezTo>
                  <a:cubicBezTo>
                    <a:pt x="10479" y="5073"/>
                    <a:pt x="10336" y="5216"/>
                    <a:pt x="10145" y="5216"/>
                  </a:cubicBezTo>
                  <a:lnTo>
                    <a:pt x="9097" y="5216"/>
                  </a:lnTo>
                  <a:lnTo>
                    <a:pt x="9097" y="5573"/>
                  </a:lnTo>
                  <a:cubicBezTo>
                    <a:pt x="9097" y="5764"/>
                    <a:pt x="8931" y="5931"/>
                    <a:pt x="8740" y="5931"/>
                  </a:cubicBezTo>
                  <a:cubicBezTo>
                    <a:pt x="8550" y="5931"/>
                    <a:pt x="8407" y="5764"/>
                    <a:pt x="8407" y="5573"/>
                  </a:cubicBezTo>
                  <a:lnTo>
                    <a:pt x="8407" y="5216"/>
                  </a:lnTo>
                  <a:lnTo>
                    <a:pt x="6645" y="5216"/>
                  </a:lnTo>
                  <a:cubicBezTo>
                    <a:pt x="6454" y="5216"/>
                    <a:pt x="6311" y="5073"/>
                    <a:pt x="6311" y="4883"/>
                  </a:cubicBezTo>
                  <a:cubicBezTo>
                    <a:pt x="6311" y="4668"/>
                    <a:pt x="6454" y="4526"/>
                    <a:pt x="6645" y="4526"/>
                  </a:cubicBezTo>
                  <a:lnTo>
                    <a:pt x="8407" y="4526"/>
                  </a:lnTo>
                  <a:lnTo>
                    <a:pt x="8407" y="4168"/>
                  </a:lnTo>
                  <a:cubicBezTo>
                    <a:pt x="8407" y="3978"/>
                    <a:pt x="8550" y="3835"/>
                    <a:pt x="8740" y="3835"/>
                  </a:cubicBezTo>
                  <a:close/>
                  <a:moveTo>
                    <a:pt x="1048" y="1"/>
                  </a:moveTo>
                  <a:cubicBezTo>
                    <a:pt x="477" y="1"/>
                    <a:pt x="0" y="453"/>
                    <a:pt x="0" y="1025"/>
                  </a:cubicBezTo>
                  <a:lnTo>
                    <a:pt x="0" y="6955"/>
                  </a:lnTo>
                  <a:lnTo>
                    <a:pt x="11908" y="6955"/>
                  </a:lnTo>
                  <a:lnTo>
                    <a:pt x="11908" y="1025"/>
                  </a:lnTo>
                  <a:cubicBezTo>
                    <a:pt x="11908" y="453"/>
                    <a:pt x="11431" y="1"/>
                    <a:pt x="10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2"/>
            <p:cNvSpPr/>
            <p:nvPr/>
          </p:nvSpPr>
          <p:spPr>
            <a:xfrm>
              <a:off x="1678740" y="4035426"/>
              <a:ext cx="57386" cy="32823"/>
            </a:xfrm>
            <a:custGeom>
              <a:rect b="b" l="l" r="r" t="t"/>
              <a:pathLst>
                <a:path extrusionOk="0" h="1049" w="1834">
                  <a:moveTo>
                    <a:pt x="929" y="1"/>
                  </a:moveTo>
                  <a:lnTo>
                    <a:pt x="0" y="525"/>
                  </a:lnTo>
                  <a:lnTo>
                    <a:pt x="929" y="1049"/>
                  </a:lnTo>
                  <a:lnTo>
                    <a:pt x="1834" y="525"/>
                  </a:lnTo>
                  <a:lnTo>
                    <a:pt x="9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2"/>
            <p:cNvSpPr/>
            <p:nvPr/>
          </p:nvSpPr>
          <p:spPr>
            <a:xfrm>
              <a:off x="1667538" y="4070472"/>
              <a:ext cx="29100" cy="67086"/>
            </a:xfrm>
            <a:custGeom>
              <a:rect b="b" l="l" r="r" t="t"/>
              <a:pathLst>
                <a:path extrusionOk="0" h="2144" w="930">
                  <a:moveTo>
                    <a:pt x="1" y="0"/>
                  </a:moveTo>
                  <a:lnTo>
                    <a:pt x="1" y="1739"/>
                  </a:lnTo>
                  <a:lnTo>
                    <a:pt x="930" y="2143"/>
                  </a:lnTo>
                  <a:lnTo>
                    <a:pt x="930" y="54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2"/>
            <p:cNvSpPr/>
            <p:nvPr/>
          </p:nvSpPr>
          <p:spPr>
            <a:xfrm>
              <a:off x="1718229" y="4070472"/>
              <a:ext cx="29068" cy="67086"/>
            </a:xfrm>
            <a:custGeom>
              <a:rect b="b" l="l" r="r" t="t"/>
              <a:pathLst>
                <a:path extrusionOk="0" h="2144" w="929">
                  <a:moveTo>
                    <a:pt x="929" y="0"/>
                  </a:moveTo>
                  <a:lnTo>
                    <a:pt x="0" y="548"/>
                  </a:lnTo>
                  <a:lnTo>
                    <a:pt x="0" y="2143"/>
                  </a:lnTo>
                  <a:lnTo>
                    <a:pt x="929" y="1739"/>
                  </a:lnTo>
                  <a:lnTo>
                    <a:pt x="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7" name="Shape 1007"/>
        <p:cNvGrpSpPr/>
        <p:nvPr/>
      </p:nvGrpSpPr>
      <p:grpSpPr>
        <a:xfrm>
          <a:off x="0" y="0"/>
          <a:ext cx="0" cy="0"/>
          <a:chOff x="0" y="0"/>
          <a:chExt cx="0" cy="0"/>
        </a:xfrm>
      </p:grpSpPr>
      <p:sp>
        <p:nvSpPr>
          <p:cNvPr id="1008" name="Google Shape;1008;p53"/>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Objetivos del </a:t>
            </a:r>
            <a:r>
              <a:rPr lang="es">
                <a:solidFill>
                  <a:schemeClr val="accent6"/>
                </a:solidFill>
              </a:rPr>
              <a:t>proyecto</a:t>
            </a:r>
            <a:endParaRPr>
              <a:solidFill>
                <a:schemeClr val="accent6"/>
              </a:solidFill>
            </a:endParaRPr>
          </a:p>
        </p:txBody>
      </p:sp>
      <p:sp>
        <p:nvSpPr>
          <p:cNvPr id="1009" name="Google Shape;1009;p53"/>
          <p:cNvSpPr txBox="1"/>
          <p:nvPr>
            <p:ph idx="2" type="title"/>
          </p:nvPr>
        </p:nvSpPr>
        <p:spPr>
          <a:xfrm>
            <a:off x="948050" y="1657350"/>
            <a:ext cx="2463900" cy="447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Venus</a:t>
            </a:r>
            <a:endParaRPr/>
          </a:p>
        </p:txBody>
      </p:sp>
      <p:sp>
        <p:nvSpPr>
          <p:cNvPr id="1010" name="Google Shape;1010;p53"/>
          <p:cNvSpPr txBox="1"/>
          <p:nvPr>
            <p:ph idx="1" type="subTitle"/>
          </p:nvPr>
        </p:nvSpPr>
        <p:spPr>
          <a:xfrm>
            <a:off x="948084" y="2028150"/>
            <a:ext cx="2463900" cy="802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Venus tiene un nombre precioso y es el segundo planeta más cercano al Sol</a:t>
            </a:r>
            <a:endParaRPr/>
          </a:p>
        </p:txBody>
      </p:sp>
      <p:sp>
        <p:nvSpPr>
          <p:cNvPr id="1011" name="Google Shape;1011;p53"/>
          <p:cNvSpPr txBox="1"/>
          <p:nvPr>
            <p:ph idx="3" type="title"/>
          </p:nvPr>
        </p:nvSpPr>
        <p:spPr>
          <a:xfrm>
            <a:off x="5732025" y="1657350"/>
            <a:ext cx="2463900" cy="44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Tierra</a:t>
            </a:r>
            <a:endParaRPr/>
          </a:p>
        </p:txBody>
      </p:sp>
      <p:sp>
        <p:nvSpPr>
          <p:cNvPr id="1012" name="Google Shape;1012;p53"/>
          <p:cNvSpPr txBox="1"/>
          <p:nvPr>
            <p:ph idx="4" type="subTitle"/>
          </p:nvPr>
        </p:nvSpPr>
        <p:spPr>
          <a:xfrm>
            <a:off x="5732050" y="2028150"/>
            <a:ext cx="2463900" cy="80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La Tierra es el único planeta que alberga vida en el sistema solar</a:t>
            </a:r>
            <a:endParaRPr/>
          </a:p>
        </p:txBody>
      </p:sp>
      <p:sp>
        <p:nvSpPr>
          <p:cNvPr id="1013" name="Google Shape;1013;p53"/>
          <p:cNvSpPr txBox="1"/>
          <p:nvPr>
            <p:ph idx="5" type="title"/>
          </p:nvPr>
        </p:nvSpPr>
        <p:spPr>
          <a:xfrm>
            <a:off x="948050" y="3110747"/>
            <a:ext cx="2463900" cy="447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Marte</a:t>
            </a:r>
            <a:endParaRPr/>
          </a:p>
        </p:txBody>
      </p:sp>
      <p:sp>
        <p:nvSpPr>
          <p:cNvPr id="1014" name="Google Shape;1014;p53"/>
          <p:cNvSpPr txBox="1"/>
          <p:nvPr>
            <p:ph idx="6" type="subTitle"/>
          </p:nvPr>
        </p:nvSpPr>
        <p:spPr>
          <a:xfrm>
            <a:off x="948084" y="3481547"/>
            <a:ext cx="2463900" cy="802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Marte e</a:t>
            </a:r>
            <a:r>
              <a:rPr lang="es"/>
              <a:t>stá lleno de polvo de óxido de hierro, que le da al planeta su tono rojizo</a:t>
            </a:r>
            <a:endParaRPr/>
          </a:p>
        </p:txBody>
      </p:sp>
      <p:sp>
        <p:nvSpPr>
          <p:cNvPr id="1015" name="Google Shape;1015;p53"/>
          <p:cNvSpPr txBox="1"/>
          <p:nvPr>
            <p:ph idx="7" type="title"/>
          </p:nvPr>
        </p:nvSpPr>
        <p:spPr>
          <a:xfrm>
            <a:off x="5732025" y="3110747"/>
            <a:ext cx="2463900" cy="44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Saturno</a:t>
            </a:r>
            <a:endParaRPr/>
          </a:p>
        </p:txBody>
      </p:sp>
      <p:sp>
        <p:nvSpPr>
          <p:cNvPr id="1016" name="Google Shape;1016;p53"/>
          <p:cNvSpPr txBox="1"/>
          <p:nvPr>
            <p:ph idx="8" type="subTitle"/>
          </p:nvPr>
        </p:nvSpPr>
        <p:spPr>
          <a:xfrm>
            <a:off x="5732050" y="3481547"/>
            <a:ext cx="2463900" cy="80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Saturno lleva el nombre del dios romano de la riqueza y la agricultura</a:t>
            </a:r>
            <a:endParaRPr/>
          </a:p>
        </p:txBody>
      </p:sp>
      <p:sp>
        <p:nvSpPr>
          <p:cNvPr id="1017" name="Google Shape;1017;p53"/>
          <p:cNvSpPr/>
          <p:nvPr/>
        </p:nvSpPr>
        <p:spPr>
          <a:xfrm>
            <a:off x="3564676" y="1741924"/>
            <a:ext cx="729300" cy="7293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3"/>
          <p:cNvSpPr/>
          <p:nvPr/>
        </p:nvSpPr>
        <p:spPr>
          <a:xfrm>
            <a:off x="3564676" y="3195321"/>
            <a:ext cx="729300" cy="7293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3"/>
          <p:cNvSpPr/>
          <p:nvPr/>
        </p:nvSpPr>
        <p:spPr>
          <a:xfrm>
            <a:off x="4850326" y="1741924"/>
            <a:ext cx="729300" cy="7293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3"/>
          <p:cNvSpPr/>
          <p:nvPr/>
        </p:nvSpPr>
        <p:spPr>
          <a:xfrm>
            <a:off x="4850326" y="3195321"/>
            <a:ext cx="729300" cy="7293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 name="Google Shape;1021;p53"/>
          <p:cNvGrpSpPr/>
          <p:nvPr/>
        </p:nvGrpSpPr>
        <p:grpSpPr>
          <a:xfrm>
            <a:off x="3743024" y="1920125"/>
            <a:ext cx="372608" cy="372607"/>
            <a:chOff x="2853861" y="1641225"/>
            <a:chExt cx="372608" cy="372607"/>
          </a:xfrm>
        </p:grpSpPr>
        <p:sp>
          <p:nvSpPr>
            <p:cNvPr id="1022" name="Google Shape;1022;p53"/>
            <p:cNvSpPr/>
            <p:nvPr/>
          </p:nvSpPr>
          <p:spPr>
            <a:xfrm>
              <a:off x="2853861" y="1881161"/>
              <a:ext cx="372601" cy="43994"/>
            </a:xfrm>
            <a:custGeom>
              <a:rect b="b" l="l" r="r" t="t"/>
              <a:pathLst>
                <a:path extrusionOk="0" h="1406" w="11908">
                  <a:moveTo>
                    <a:pt x="0" y="1"/>
                  </a:moveTo>
                  <a:lnTo>
                    <a:pt x="0" y="358"/>
                  </a:lnTo>
                  <a:cubicBezTo>
                    <a:pt x="0" y="929"/>
                    <a:pt x="477" y="1406"/>
                    <a:pt x="1048" y="1406"/>
                  </a:cubicBezTo>
                  <a:lnTo>
                    <a:pt x="10860" y="1406"/>
                  </a:lnTo>
                  <a:cubicBezTo>
                    <a:pt x="11455" y="1406"/>
                    <a:pt x="11908" y="929"/>
                    <a:pt x="11908" y="358"/>
                  </a:cubicBezTo>
                  <a:lnTo>
                    <a:pt x="119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3"/>
            <p:cNvSpPr/>
            <p:nvPr/>
          </p:nvSpPr>
          <p:spPr>
            <a:xfrm>
              <a:off x="2962659" y="1946747"/>
              <a:ext cx="155011" cy="67086"/>
            </a:xfrm>
            <a:custGeom>
              <a:rect b="b" l="l" r="r" t="t"/>
              <a:pathLst>
                <a:path extrusionOk="0" h="2144" w="4954">
                  <a:moveTo>
                    <a:pt x="1310" y="0"/>
                  </a:moveTo>
                  <a:lnTo>
                    <a:pt x="1310" y="738"/>
                  </a:lnTo>
                  <a:lnTo>
                    <a:pt x="643" y="738"/>
                  </a:lnTo>
                  <a:cubicBezTo>
                    <a:pt x="500" y="738"/>
                    <a:pt x="358" y="834"/>
                    <a:pt x="310" y="977"/>
                  </a:cubicBezTo>
                  <a:lnTo>
                    <a:pt x="72" y="1691"/>
                  </a:lnTo>
                  <a:cubicBezTo>
                    <a:pt x="0" y="1905"/>
                    <a:pt x="167" y="2143"/>
                    <a:pt x="405" y="2143"/>
                  </a:cubicBezTo>
                  <a:lnTo>
                    <a:pt x="4549" y="2143"/>
                  </a:lnTo>
                  <a:cubicBezTo>
                    <a:pt x="4787" y="2143"/>
                    <a:pt x="4954" y="1905"/>
                    <a:pt x="4882" y="1691"/>
                  </a:cubicBezTo>
                  <a:lnTo>
                    <a:pt x="4644" y="977"/>
                  </a:lnTo>
                  <a:cubicBezTo>
                    <a:pt x="4597" y="834"/>
                    <a:pt x="4477" y="738"/>
                    <a:pt x="4335" y="738"/>
                  </a:cubicBezTo>
                  <a:lnTo>
                    <a:pt x="3644" y="738"/>
                  </a:lnTo>
                  <a:lnTo>
                    <a:pt x="36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3"/>
            <p:cNvSpPr/>
            <p:nvPr/>
          </p:nvSpPr>
          <p:spPr>
            <a:xfrm>
              <a:off x="2853861" y="1641225"/>
              <a:ext cx="58888" cy="218342"/>
            </a:xfrm>
            <a:custGeom>
              <a:rect b="b" l="l" r="r" t="t"/>
              <a:pathLst>
                <a:path extrusionOk="0" h="6978" w="1882">
                  <a:moveTo>
                    <a:pt x="1048" y="0"/>
                  </a:moveTo>
                  <a:cubicBezTo>
                    <a:pt x="477" y="0"/>
                    <a:pt x="0" y="477"/>
                    <a:pt x="0" y="1048"/>
                  </a:cubicBezTo>
                  <a:lnTo>
                    <a:pt x="0" y="6978"/>
                  </a:lnTo>
                  <a:lnTo>
                    <a:pt x="1882" y="6978"/>
                  </a:lnTo>
                  <a:lnTo>
                    <a:pt x="18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3"/>
            <p:cNvSpPr/>
            <p:nvPr/>
          </p:nvSpPr>
          <p:spPr>
            <a:xfrm>
              <a:off x="3167582" y="1641225"/>
              <a:ext cx="58888" cy="218342"/>
            </a:xfrm>
            <a:custGeom>
              <a:rect b="b" l="l" r="r" t="t"/>
              <a:pathLst>
                <a:path extrusionOk="0" h="6978" w="1882">
                  <a:moveTo>
                    <a:pt x="0" y="0"/>
                  </a:moveTo>
                  <a:lnTo>
                    <a:pt x="0" y="6978"/>
                  </a:lnTo>
                  <a:lnTo>
                    <a:pt x="1882" y="6978"/>
                  </a:lnTo>
                  <a:lnTo>
                    <a:pt x="1882" y="1048"/>
                  </a:lnTo>
                  <a:cubicBezTo>
                    <a:pt x="1882" y="477"/>
                    <a:pt x="1429"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3"/>
            <p:cNvSpPr/>
            <p:nvPr/>
          </p:nvSpPr>
          <p:spPr>
            <a:xfrm>
              <a:off x="3064010" y="1739571"/>
              <a:ext cx="38017" cy="46247"/>
            </a:xfrm>
            <a:custGeom>
              <a:rect b="b" l="l" r="r" t="t"/>
              <a:pathLst>
                <a:path extrusionOk="0" h="1478" w="1215">
                  <a:moveTo>
                    <a:pt x="0" y="1"/>
                  </a:moveTo>
                  <a:lnTo>
                    <a:pt x="1215" y="1477"/>
                  </a:lnTo>
                  <a:lnTo>
                    <a:pt x="12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3"/>
            <p:cNvSpPr/>
            <p:nvPr/>
          </p:nvSpPr>
          <p:spPr>
            <a:xfrm>
              <a:off x="3051337" y="1758940"/>
              <a:ext cx="38768" cy="46247"/>
            </a:xfrm>
            <a:custGeom>
              <a:rect b="b" l="l" r="r" t="t"/>
              <a:pathLst>
                <a:path extrusionOk="0" h="1478" w="1239">
                  <a:moveTo>
                    <a:pt x="0" y="1"/>
                  </a:moveTo>
                  <a:lnTo>
                    <a:pt x="0" y="1477"/>
                  </a:lnTo>
                  <a:lnTo>
                    <a:pt x="1239" y="147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3"/>
            <p:cNvSpPr/>
            <p:nvPr/>
          </p:nvSpPr>
          <p:spPr>
            <a:xfrm>
              <a:off x="2993199" y="1641225"/>
              <a:ext cx="152789" cy="32823"/>
            </a:xfrm>
            <a:custGeom>
              <a:rect b="b" l="l" r="r" t="t"/>
              <a:pathLst>
                <a:path extrusionOk="0" h="1049" w="4883">
                  <a:moveTo>
                    <a:pt x="1" y="0"/>
                  </a:moveTo>
                  <a:lnTo>
                    <a:pt x="1" y="1048"/>
                  </a:lnTo>
                  <a:lnTo>
                    <a:pt x="4883" y="1048"/>
                  </a:lnTo>
                  <a:lnTo>
                    <a:pt x="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3"/>
            <p:cNvSpPr/>
            <p:nvPr/>
          </p:nvSpPr>
          <p:spPr>
            <a:xfrm>
              <a:off x="2935092" y="1695608"/>
              <a:ext cx="210895" cy="163960"/>
            </a:xfrm>
            <a:custGeom>
              <a:rect b="b" l="l" r="r" t="t"/>
              <a:pathLst>
                <a:path extrusionOk="0" h="5240" w="6740">
                  <a:moveTo>
                    <a:pt x="1953" y="715"/>
                  </a:moveTo>
                  <a:cubicBezTo>
                    <a:pt x="2144" y="715"/>
                    <a:pt x="2310" y="858"/>
                    <a:pt x="2310" y="1049"/>
                  </a:cubicBezTo>
                  <a:cubicBezTo>
                    <a:pt x="2310" y="1239"/>
                    <a:pt x="2144" y="1406"/>
                    <a:pt x="1953" y="1406"/>
                  </a:cubicBezTo>
                  <a:lnTo>
                    <a:pt x="1024" y="1406"/>
                  </a:lnTo>
                  <a:cubicBezTo>
                    <a:pt x="834" y="1406"/>
                    <a:pt x="667" y="1239"/>
                    <a:pt x="667" y="1049"/>
                  </a:cubicBezTo>
                  <a:cubicBezTo>
                    <a:pt x="667" y="858"/>
                    <a:pt x="834" y="715"/>
                    <a:pt x="1024" y="715"/>
                  </a:cubicBezTo>
                  <a:close/>
                  <a:moveTo>
                    <a:pt x="1953" y="2096"/>
                  </a:moveTo>
                  <a:cubicBezTo>
                    <a:pt x="2144" y="2096"/>
                    <a:pt x="2310" y="2263"/>
                    <a:pt x="2310" y="2454"/>
                  </a:cubicBezTo>
                  <a:cubicBezTo>
                    <a:pt x="2310" y="2644"/>
                    <a:pt x="2144" y="2787"/>
                    <a:pt x="1953" y="2787"/>
                  </a:cubicBezTo>
                  <a:lnTo>
                    <a:pt x="1024" y="2787"/>
                  </a:lnTo>
                  <a:cubicBezTo>
                    <a:pt x="834" y="2787"/>
                    <a:pt x="667" y="2644"/>
                    <a:pt x="667" y="2454"/>
                  </a:cubicBezTo>
                  <a:cubicBezTo>
                    <a:pt x="667" y="2263"/>
                    <a:pt x="834" y="2096"/>
                    <a:pt x="1024" y="2096"/>
                  </a:cubicBezTo>
                  <a:close/>
                  <a:moveTo>
                    <a:pt x="1953" y="3501"/>
                  </a:moveTo>
                  <a:cubicBezTo>
                    <a:pt x="2144" y="3501"/>
                    <a:pt x="2310" y="3644"/>
                    <a:pt x="2310" y="3835"/>
                  </a:cubicBezTo>
                  <a:cubicBezTo>
                    <a:pt x="2310" y="4025"/>
                    <a:pt x="2144" y="4192"/>
                    <a:pt x="1953" y="4192"/>
                  </a:cubicBezTo>
                  <a:lnTo>
                    <a:pt x="1024" y="4192"/>
                  </a:lnTo>
                  <a:cubicBezTo>
                    <a:pt x="834" y="4192"/>
                    <a:pt x="667" y="4025"/>
                    <a:pt x="667" y="3835"/>
                  </a:cubicBezTo>
                  <a:cubicBezTo>
                    <a:pt x="667" y="3644"/>
                    <a:pt x="834" y="3501"/>
                    <a:pt x="1024" y="3501"/>
                  </a:cubicBezTo>
                  <a:close/>
                  <a:moveTo>
                    <a:pt x="5692" y="715"/>
                  </a:moveTo>
                  <a:cubicBezTo>
                    <a:pt x="5882" y="715"/>
                    <a:pt x="6049" y="858"/>
                    <a:pt x="6049" y="1049"/>
                  </a:cubicBezTo>
                  <a:lnTo>
                    <a:pt x="6049" y="3835"/>
                  </a:lnTo>
                  <a:cubicBezTo>
                    <a:pt x="6049" y="4025"/>
                    <a:pt x="5882" y="4192"/>
                    <a:pt x="5692" y="4192"/>
                  </a:cubicBezTo>
                  <a:lnTo>
                    <a:pt x="3358" y="4192"/>
                  </a:lnTo>
                  <a:cubicBezTo>
                    <a:pt x="3168" y="4192"/>
                    <a:pt x="3025" y="4025"/>
                    <a:pt x="3025" y="3835"/>
                  </a:cubicBezTo>
                  <a:lnTo>
                    <a:pt x="3025" y="1049"/>
                  </a:lnTo>
                  <a:cubicBezTo>
                    <a:pt x="3025" y="858"/>
                    <a:pt x="3168" y="715"/>
                    <a:pt x="3358" y="715"/>
                  </a:cubicBezTo>
                  <a:close/>
                  <a:moveTo>
                    <a:pt x="0" y="1"/>
                  </a:moveTo>
                  <a:lnTo>
                    <a:pt x="0" y="5240"/>
                  </a:lnTo>
                  <a:lnTo>
                    <a:pt x="6740" y="5240"/>
                  </a:lnTo>
                  <a:lnTo>
                    <a:pt x="67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3"/>
            <p:cNvSpPr/>
            <p:nvPr/>
          </p:nvSpPr>
          <p:spPr>
            <a:xfrm>
              <a:off x="2935092" y="1641225"/>
              <a:ext cx="35796" cy="32823"/>
            </a:xfrm>
            <a:custGeom>
              <a:rect b="b" l="l" r="r" t="t"/>
              <a:pathLst>
                <a:path extrusionOk="0" h="1049" w="1144">
                  <a:moveTo>
                    <a:pt x="0" y="0"/>
                  </a:moveTo>
                  <a:lnTo>
                    <a:pt x="0" y="1048"/>
                  </a:lnTo>
                  <a:lnTo>
                    <a:pt x="1143" y="1048"/>
                  </a:lnTo>
                  <a:lnTo>
                    <a:pt x="11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 name="Google Shape;1031;p53"/>
          <p:cNvGrpSpPr/>
          <p:nvPr/>
        </p:nvGrpSpPr>
        <p:grpSpPr>
          <a:xfrm>
            <a:off x="5028665" y="1920031"/>
            <a:ext cx="372608" cy="372795"/>
            <a:chOff x="4698165" y="2777606"/>
            <a:chExt cx="372608" cy="372795"/>
          </a:xfrm>
        </p:grpSpPr>
        <p:sp>
          <p:nvSpPr>
            <p:cNvPr id="1032" name="Google Shape;1032;p53"/>
            <p:cNvSpPr/>
            <p:nvPr/>
          </p:nvSpPr>
          <p:spPr>
            <a:xfrm>
              <a:off x="4909032" y="2784302"/>
              <a:ext cx="67117" cy="66366"/>
            </a:xfrm>
            <a:custGeom>
              <a:rect b="b" l="l" r="r" t="t"/>
              <a:pathLst>
                <a:path extrusionOk="0" h="2121" w="2145">
                  <a:moveTo>
                    <a:pt x="1" y="1"/>
                  </a:moveTo>
                  <a:lnTo>
                    <a:pt x="1" y="2120"/>
                  </a:lnTo>
                  <a:lnTo>
                    <a:pt x="2144" y="212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3"/>
            <p:cNvSpPr/>
            <p:nvPr/>
          </p:nvSpPr>
          <p:spPr>
            <a:xfrm>
              <a:off x="4728704" y="2946763"/>
              <a:ext cx="157264" cy="63362"/>
            </a:xfrm>
            <a:custGeom>
              <a:rect b="b" l="l" r="r" t="t"/>
              <a:pathLst>
                <a:path extrusionOk="0" h="2025" w="5026">
                  <a:moveTo>
                    <a:pt x="1" y="0"/>
                  </a:moveTo>
                  <a:lnTo>
                    <a:pt x="2525" y="2024"/>
                  </a:lnTo>
                  <a:lnTo>
                    <a:pt x="50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3"/>
            <p:cNvSpPr/>
            <p:nvPr/>
          </p:nvSpPr>
          <p:spPr>
            <a:xfrm>
              <a:off x="4698165" y="2949736"/>
              <a:ext cx="72311" cy="117025"/>
            </a:xfrm>
            <a:custGeom>
              <a:rect b="b" l="l" r="r" t="t"/>
              <a:pathLst>
                <a:path extrusionOk="0" h="3740" w="2311">
                  <a:moveTo>
                    <a:pt x="0" y="0"/>
                  </a:moveTo>
                  <a:lnTo>
                    <a:pt x="0" y="3739"/>
                  </a:lnTo>
                  <a:lnTo>
                    <a:pt x="2310" y="188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3"/>
            <p:cNvSpPr/>
            <p:nvPr/>
          </p:nvSpPr>
          <p:spPr>
            <a:xfrm>
              <a:off x="4844949" y="2958685"/>
              <a:ext cx="61141" cy="99127"/>
            </a:xfrm>
            <a:custGeom>
              <a:rect b="b" l="l" r="r" t="t"/>
              <a:pathLst>
                <a:path extrusionOk="0" h="3168" w="1954">
                  <a:moveTo>
                    <a:pt x="1954" y="0"/>
                  </a:moveTo>
                  <a:lnTo>
                    <a:pt x="1" y="1596"/>
                  </a:lnTo>
                  <a:lnTo>
                    <a:pt x="1954" y="3167"/>
                  </a:lnTo>
                  <a:lnTo>
                    <a:pt x="19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3"/>
            <p:cNvSpPr/>
            <p:nvPr/>
          </p:nvSpPr>
          <p:spPr>
            <a:xfrm>
              <a:off x="4728704" y="3022017"/>
              <a:ext cx="157264" cy="48468"/>
            </a:xfrm>
            <a:custGeom>
              <a:rect b="b" l="l" r="r" t="t"/>
              <a:pathLst>
                <a:path extrusionOk="0" h="1549" w="5026">
                  <a:moveTo>
                    <a:pt x="1882" y="0"/>
                  </a:moveTo>
                  <a:lnTo>
                    <a:pt x="1" y="1548"/>
                  </a:lnTo>
                  <a:lnTo>
                    <a:pt x="5026" y="1548"/>
                  </a:lnTo>
                  <a:lnTo>
                    <a:pt x="3144" y="0"/>
                  </a:lnTo>
                  <a:lnTo>
                    <a:pt x="2739" y="358"/>
                  </a:lnTo>
                  <a:cubicBezTo>
                    <a:pt x="2680" y="405"/>
                    <a:pt x="2602" y="429"/>
                    <a:pt x="2522" y="429"/>
                  </a:cubicBezTo>
                  <a:cubicBezTo>
                    <a:pt x="2442" y="429"/>
                    <a:pt x="2358" y="405"/>
                    <a:pt x="2287" y="358"/>
                  </a:cubicBezTo>
                  <a:lnTo>
                    <a:pt x="18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3"/>
            <p:cNvSpPr/>
            <p:nvPr/>
          </p:nvSpPr>
          <p:spPr>
            <a:xfrm>
              <a:off x="4763719" y="2843160"/>
              <a:ext cx="36547" cy="38049"/>
            </a:xfrm>
            <a:custGeom>
              <a:rect b="b" l="l" r="r" t="t"/>
              <a:pathLst>
                <a:path extrusionOk="0" h="1216" w="1168">
                  <a:moveTo>
                    <a:pt x="1" y="1"/>
                  </a:moveTo>
                  <a:lnTo>
                    <a:pt x="1" y="1215"/>
                  </a:lnTo>
                  <a:lnTo>
                    <a:pt x="1168" y="1215"/>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3"/>
            <p:cNvSpPr/>
            <p:nvPr/>
          </p:nvSpPr>
          <p:spPr>
            <a:xfrm>
              <a:off x="4821857" y="2843160"/>
              <a:ext cx="22372" cy="38049"/>
            </a:xfrm>
            <a:custGeom>
              <a:rect b="b" l="l" r="r" t="t"/>
              <a:pathLst>
                <a:path extrusionOk="0" h="1216" w="715">
                  <a:moveTo>
                    <a:pt x="1" y="1"/>
                  </a:moveTo>
                  <a:lnTo>
                    <a:pt x="1" y="1215"/>
                  </a:lnTo>
                  <a:lnTo>
                    <a:pt x="358" y="1215"/>
                  </a:lnTo>
                  <a:cubicBezTo>
                    <a:pt x="548" y="1215"/>
                    <a:pt x="715" y="1049"/>
                    <a:pt x="715" y="858"/>
                  </a:cubicBezTo>
                  <a:lnTo>
                    <a:pt x="715" y="358"/>
                  </a:lnTo>
                  <a:cubicBezTo>
                    <a:pt x="715" y="144"/>
                    <a:pt x="54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3"/>
            <p:cNvSpPr/>
            <p:nvPr/>
          </p:nvSpPr>
          <p:spPr>
            <a:xfrm>
              <a:off x="4698165" y="2777606"/>
              <a:ext cx="283925" cy="372601"/>
            </a:xfrm>
            <a:custGeom>
              <a:rect b="b" l="l" r="r" t="t"/>
              <a:pathLst>
                <a:path extrusionOk="0" h="11908" w="9074">
                  <a:moveTo>
                    <a:pt x="4311" y="1405"/>
                  </a:moveTo>
                  <a:cubicBezTo>
                    <a:pt x="4882" y="1405"/>
                    <a:pt x="5359" y="1858"/>
                    <a:pt x="5359" y="2453"/>
                  </a:cubicBezTo>
                  <a:lnTo>
                    <a:pt x="5359" y="2953"/>
                  </a:lnTo>
                  <a:cubicBezTo>
                    <a:pt x="5359" y="3525"/>
                    <a:pt x="4882" y="4001"/>
                    <a:pt x="4311" y="4001"/>
                  </a:cubicBezTo>
                  <a:lnTo>
                    <a:pt x="1739" y="4001"/>
                  </a:lnTo>
                  <a:cubicBezTo>
                    <a:pt x="1548" y="4001"/>
                    <a:pt x="1405" y="3834"/>
                    <a:pt x="1405" y="3644"/>
                  </a:cubicBezTo>
                  <a:lnTo>
                    <a:pt x="1405" y="1739"/>
                  </a:lnTo>
                  <a:cubicBezTo>
                    <a:pt x="1405" y="1548"/>
                    <a:pt x="1548" y="1405"/>
                    <a:pt x="1739" y="1405"/>
                  </a:cubicBezTo>
                  <a:close/>
                  <a:moveTo>
                    <a:pt x="358" y="0"/>
                  </a:moveTo>
                  <a:cubicBezTo>
                    <a:pt x="167" y="0"/>
                    <a:pt x="0" y="167"/>
                    <a:pt x="0" y="357"/>
                  </a:cubicBezTo>
                  <a:lnTo>
                    <a:pt x="0" y="4692"/>
                  </a:lnTo>
                  <a:lnTo>
                    <a:pt x="6978" y="4692"/>
                  </a:lnTo>
                  <a:cubicBezTo>
                    <a:pt x="7168" y="4692"/>
                    <a:pt x="7335" y="4858"/>
                    <a:pt x="7335" y="5049"/>
                  </a:cubicBezTo>
                  <a:lnTo>
                    <a:pt x="7335" y="9693"/>
                  </a:lnTo>
                  <a:cubicBezTo>
                    <a:pt x="7335" y="9883"/>
                    <a:pt x="7168" y="10050"/>
                    <a:pt x="6978" y="10050"/>
                  </a:cubicBezTo>
                  <a:lnTo>
                    <a:pt x="0" y="10050"/>
                  </a:lnTo>
                  <a:lnTo>
                    <a:pt x="0" y="11550"/>
                  </a:lnTo>
                  <a:cubicBezTo>
                    <a:pt x="0" y="11741"/>
                    <a:pt x="167" y="11907"/>
                    <a:pt x="358" y="11907"/>
                  </a:cubicBezTo>
                  <a:lnTo>
                    <a:pt x="8716" y="11907"/>
                  </a:lnTo>
                  <a:cubicBezTo>
                    <a:pt x="8931" y="11907"/>
                    <a:pt x="9074" y="11741"/>
                    <a:pt x="9074" y="11550"/>
                  </a:cubicBezTo>
                  <a:lnTo>
                    <a:pt x="9074" y="3025"/>
                  </a:lnTo>
                  <a:lnTo>
                    <a:pt x="6406" y="3025"/>
                  </a:lnTo>
                  <a:cubicBezTo>
                    <a:pt x="6216" y="3025"/>
                    <a:pt x="6049" y="2858"/>
                    <a:pt x="6049" y="2667"/>
                  </a:cubicBezTo>
                  <a:lnTo>
                    <a:pt x="6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3"/>
            <p:cNvSpPr/>
            <p:nvPr/>
          </p:nvSpPr>
          <p:spPr>
            <a:xfrm>
              <a:off x="5018581" y="3077151"/>
              <a:ext cx="49970" cy="73250"/>
            </a:xfrm>
            <a:custGeom>
              <a:rect b="b" l="l" r="r" t="t"/>
              <a:pathLst>
                <a:path extrusionOk="0" h="2341" w="1597">
                  <a:moveTo>
                    <a:pt x="1" y="1"/>
                  </a:moveTo>
                  <a:lnTo>
                    <a:pt x="453" y="2072"/>
                  </a:lnTo>
                  <a:cubicBezTo>
                    <a:pt x="501" y="2251"/>
                    <a:pt x="649" y="2340"/>
                    <a:pt x="798" y="2340"/>
                  </a:cubicBezTo>
                  <a:cubicBezTo>
                    <a:pt x="947" y="2340"/>
                    <a:pt x="1096" y="2251"/>
                    <a:pt x="1144" y="2072"/>
                  </a:cubicBezTo>
                  <a:lnTo>
                    <a:pt x="15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3"/>
            <p:cNvSpPr/>
            <p:nvPr/>
          </p:nvSpPr>
          <p:spPr>
            <a:xfrm>
              <a:off x="5016359" y="2857335"/>
              <a:ext cx="54413" cy="198222"/>
            </a:xfrm>
            <a:custGeom>
              <a:rect b="b" l="l" r="r" t="t"/>
              <a:pathLst>
                <a:path extrusionOk="0" h="6335" w="1739">
                  <a:moveTo>
                    <a:pt x="0" y="0"/>
                  </a:moveTo>
                  <a:lnTo>
                    <a:pt x="0" y="6335"/>
                  </a:lnTo>
                  <a:lnTo>
                    <a:pt x="1739" y="6335"/>
                  </a:lnTo>
                  <a:lnTo>
                    <a:pt x="17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3"/>
            <p:cNvSpPr/>
            <p:nvPr/>
          </p:nvSpPr>
          <p:spPr>
            <a:xfrm>
              <a:off x="5016359" y="2777606"/>
              <a:ext cx="54413" cy="58137"/>
            </a:xfrm>
            <a:custGeom>
              <a:rect b="b" l="l" r="r" t="t"/>
              <a:pathLst>
                <a:path extrusionOk="0" h="1858" w="1739">
                  <a:moveTo>
                    <a:pt x="572" y="0"/>
                  </a:moveTo>
                  <a:cubicBezTo>
                    <a:pt x="262" y="0"/>
                    <a:pt x="0" y="262"/>
                    <a:pt x="0" y="572"/>
                  </a:cubicBezTo>
                  <a:lnTo>
                    <a:pt x="0" y="1858"/>
                  </a:lnTo>
                  <a:lnTo>
                    <a:pt x="1739" y="1858"/>
                  </a:lnTo>
                  <a:lnTo>
                    <a:pt x="1739" y="572"/>
                  </a:lnTo>
                  <a:cubicBezTo>
                    <a:pt x="1739" y="262"/>
                    <a:pt x="1477"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 name="Google Shape;1043;p53"/>
          <p:cNvGrpSpPr/>
          <p:nvPr/>
        </p:nvGrpSpPr>
        <p:grpSpPr>
          <a:xfrm>
            <a:off x="3744140" y="3373140"/>
            <a:ext cx="372601" cy="373352"/>
            <a:chOff x="4698165" y="3978790"/>
            <a:chExt cx="372601" cy="373352"/>
          </a:xfrm>
        </p:grpSpPr>
        <p:sp>
          <p:nvSpPr>
            <p:cNvPr id="1044" name="Google Shape;1044;p53"/>
            <p:cNvSpPr/>
            <p:nvPr/>
          </p:nvSpPr>
          <p:spPr>
            <a:xfrm>
              <a:off x="4789064" y="4157648"/>
              <a:ext cx="125974" cy="105854"/>
            </a:xfrm>
            <a:custGeom>
              <a:rect b="b" l="l" r="r" t="t"/>
              <a:pathLst>
                <a:path extrusionOk="0" h="3383" w="4026">
                  <a:moveTo>
                    <a:pt x="2001" y="0"/>
                  </a:moveTo>
                  <a:lnTo>
                    <a:pt x="1" y="3382"/>
                  </a:lnTo>
                  <a:lnTo>
                    <a:pt x="4025" y="3382"/>
                  </a:lnTo>
                  <a:lnTo>
                    <a:pt x="2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3"/>
            <p:cNvSpPr/>
            <p:nvPr/>
          </p:nvSpPr>
          <p:spPr>
            <a:xfrm>
              <a:off x="4909032" y="4179269"/>
              <a:ext cx="71560" cy="84233"/>
            </a:xfrm>
            <a:custGeom>
              <a:rect b="b" l="l" r="r" t="t"/>
              <a:pathLst>
                <a:path extrusionOk="0" h="2692" w="2287">
                  <a:moveTo>
                    <a:pt x="620" y="0"/>
                  </a:moveTo>
                  <a:lnTo>
                    <a:pt x="1" y="1000"/>
                  </a:lnTo>
                  <a:lnTo>
                    <a:pt x="1001" y="2691"/>
                  </a:lnTo>
                  <a:lnTo>
                    <a:pt x="2287" y="2691"/>
                  </a:lnTo>
                  <a:lnTo>
                    <a:pt x="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3"/>
            <p:cNvSpPr/>
            <p:nvPr/>
          </p:nvSpPr>
          <p:spPr>
            <a:xfrm>
              <a:off x="4698165" y="3978790"/>
              <a:ext cx="372601" cy="373352"/>
            </a:xfrm>
            <a:custGeom>
              <a:rect b="b" l="l" r="r" t="t"/>
              <a:pathLst>
                <a:path extrusionOk="0" h="11932" w="11908">
                  <a:moveTo>
                    <a:pt x="10264" y="1668"/>
                  </a:moveTo>
                  <a:lnTo>
                    <a:pt x="10264" y="10265"/>
                  </a:lnTo>
                  <a:lnTo>
                    <a:pt x="1667" y="10265"/>
                  </a:lnTo>
                  <a:lnTo>
                    <a:pt x="1667" y="1668"/>
                  </a:lnTo>
                  <a:close/>
                  <a:moveTo>
                    <a:pt x="1310" y="1"/>
                  </a:moveTo>
                  <a:cubicBezTo>
                    <a:pt x="1120" y="1"/>
                    <a:pt x="953" y="168"/>
                    <a:pt x="953" y="358"/>
                  </a:cubicBezTo>
                  <a:lnTo>
                    <a:pt x="953" y="977"/>
                  </a:lnTo>
                  <a:lnTo>
                    <a:pt x="358" y="977"/>
                  </a:lnTo>
                  <a:cubicBezTo>
                    <a:pt x="167" y="977"/>
                    <a:pt x="0" y="1120"/>
                    <a:pt x="0" y="1311"/>
                  </a:cubicBezTo>
                  <a:cubicBezTo>
                    <a:pt x="0" y="1501"/>
                    <a:pt x="167" y="1668"/>
                    <a:pt x="358" y="1668"/>
                  </a:cubicBezTo>
                  <a:lnTo>
                    <a:pt x="953" y="1668"/>
                  </a:lnTo>
                  <a:lnTo>
                    <a:pt x="953" y="10622"/>
                  </a:lnTo>
                  <a:cubicBezTo>
                    <a:pt x="953" y="10813"/>
                    <a:pt x="1120" y="10956"/>
                    <a:pt x="1310" y="10956"/>
                  </a:cubicBezTo>
                  <a:lnTo>
                    <a:pt x="10264" y="10956"/>
                  </a:lnTo>
                  <a:lnTo>
                    <a:pt x="10264" y="11575"/>
                  </a:lnTo>
                  <a:cubicBezTo>
                    <a:pt x="10264" y="11765"/>
                    <a:pt x="10407" y="11932"/>
                    <a:pt x="10622" y="11932"/>
                  </a:cubicBezTo>
                  <a:cubicBezTo>
                    <a:pt x="10812" y="11932"/>
                    <a:pt x="10955" y="11765"/>
                    <a:pt x="10955" y="11575"/>
                  </a:cubicBezTo>
                  <a:lnTo>
                    <a:pt x="10955" y="10956"/>
                  </a:lnTo>
                  <a:lnTo>
                    <a:pt x="11574" y="10956"/>
                  </a:lnTo>
                  <a:cubicBezTo>
                    <a:pt x="11765" y="10956"/>
                    <a:pt x="11908" y="10813"/>
                    <a:pt x="11908" y="10622"/>
                  </a:cubicBezTo>
                  <a:cubicBezTo>
                    <a:pt x="11908" y="10432"/>
                    <a:pt x="11765" y="10265"/>
                    <a:pt x="11574" y="10265"/>
                  </a:cubicBezTo>
                  <a:lnTo>
                    <a:pt x="10955" y="10265"/>
                  </a:lnTo>
                  <a:lnTo>
                    <a:pt x="10955" y="1311"/>
                  </a:lnTo>
                  <a:cubicBezTo>
                    <a:pt x="10955" y="1120"/>
                    <a:pt x="10812" y="977"/>
                    <a:pt x="10622" y="977"/>
                  </a:cubicBezTo>
                  <a:lnTo>
                    <a:pt x="1667" y="977"/>
                  </a:lnTo>
                  <a:lnTo>
                    <a:pt x="1667" y="358"/>
                  </a:lnTo>
                  <a:cubicBezTo>
                    <a:pt x="1667" y="168"/>
                    <a:pt x="1501"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3"/>
            <p:cNvSpPr/>
            <p:nvPr/>
          </p:nvSpPr>
          <p:spPr>
            <a:xfrm>
              <a:off x="4771917" y="4067468"/>
              <a:ext cx="225820" cy="182608"/>
            </a:xfrm>
            <a:custGeom>
              <a:rect b="b" l="l" r="r" t="t"/>
              <a:pathLst>
                <a:path extrusionOk="0" h="5836" w="7217">
                  <a:moveTo>
                    <a:pt x="4073" y="1382"/>
                  </a:moveTo>
                  <a:cubicBezTo>
                    <a:pt x="4264" y="1382"/>
                    <a:pt x="4407" y="1549"/>
                    <a:pt x="4407" y="1739"/>
                  </a:cubicBezTo>
                  <a:cubicBezTo>
                    <a:pt x="4407" y="1930"/>
                    <a:pt x="4264" y="2097"/>
                    <a:pt x="4073" y="2097"/>
                  </a:cubicBezTo>
                  <a:cubicBezTo>
                    <a:pt x="3883" y="2097"/>
                    <a:pt x="3716" y="1930"/>
                    <a:pt x="3716" y="1739"/>
                  </a:cubicBezTo>
                  <a:cubicBezTo>
                    <a:pt x="3716" y="1549"/>
                    <a:pt x="3883" y="1382"/>
                    <a:pt x="4073" y="1382"/>
                  </a:cubicBezTo>
                  <a:close/>
                  <a:moveTo>
                    <a:pt x="358" y="1"/>
                  </a:moveTo>
                  <a:cubicBezTo>
                    <a:pt x="144" y="1"/>
                    <a:pt x="1" y="144"/>
                    <a:pt x="1" y="334"/>
                  </a:cubicBezTo>
                  <a:lnTo>
                    <a:pt x="1" y="5835"/>
                  </a:lnTo>
                  <a:lnTo>
                    <a:pt x="2263" y="2025"/>
                  </a:lnTo>
                  <a:cubicBezTo>
                    <a:pt x="2323" y="1906"/>
                    <a:pt x="2436" y="1846"/>
                    <a:pt x="2552" y="1846"/>
                  </a:cubicBezTo>
                  <a:cubicBezTo>
                    <a:pt x="2668" y="1846"/>
                    <a:pt x="2787" y="1906"/>
                    <a:pt x="2859" y="2025"/>
                  </a:cubicBezTo>
                  <a:lnTo>
                    <a:pt x="3978" y="3906"/>
                  </a:lnTo>
                  <a:lnTo>
                    <a:pt x="4692" y="2716"/>
                  </a:lnTo>
                  <a:cubicBezTo>
                    <a:pt x="4764" y="2609"/>
                    <a:pt x="4883" y="2555"/>
                    <a:pt x="4999" y="2555"/>
                  </a:cubicBezTo>
                  <a:cubicBezTo>
                    <a:pt x="5115" y="2555"/>
                    <a:pt x="5228" y="2609"/>
                    <a:pt x="5288" y="2716"/>
                  </a:cubicBezTo>
                  <a:lnTo>
                    <a:pt x="7217" y="5835"/>
                  </a:lnTo>
                  <a:lnTo>
                    <a:pt x="7217" y="334"/>
                  </a:lnTo>
                  <a:cubicBezTo>
                    <a:pt x="7217" y="144"/>
                    <a:pt x="7050" y="1"/>
                    <a:pt x="6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 name="Google Shape;1048;p53"/>
          <p:cNvGrpSpPr/>
          <p:nvPr/>
        </p:nvGrpSpPr>
        <p:grpSpPr>
          <a:xfrm>
            <a:off x="5043943" y="3373140"/>
            <a:ext cx="342068" cy="373359"/>
            <a:chOff x="6581206" y="3978790"/>
            <a:chExt cx="342068" cy="373359"/>
          </a:xfrm>
        </p:grpSpPr>
        <p:sp>
          <p:nvSpPr>
            <p:cNvPr id="1049" name="Google Shape;1049;p53"/>
            <p:cNvSpPr/>
            <p:nvPr/>
          </p:nvSpPr>
          <p:spPr>
            <a:xfrm>
              <a:off x="6726519" y="4155395"/>
              <a:ext cx="51441" cy="50721"/>
            </a:xfrm>
            <a:custGeom>
              <a:rect b="b" l="l" r="r" t="t"/>
              <a:pathLst>
                <a:path extrusionOk="0" h="1621" w="1644">
                  <a:moveTo>
                    <a:pt x="834" y="1"/>
                  </a:moveTo>
                  <a:cubicBezTo>
                    <a:pt x="381" y="1"/>
                    <a:pt x="0" y="358"/>
                    <a:pt x="0" y="811"/>
                  </a:cubicBezTo>
                  <a:cubicBezTo>
                    <a:pt x="0" y="1263"/>
                    <a:pt x="381" y="1620"/>
                    <a:pt x="834" y="1620"/>
                  </a:cubicBezTo>
                  <a:cubicBezTo>
                    <a:pt x="1262" y="1620"/>
                    <a:pt x="1644" y="1263"/>
                    <a:pt x="1644" y="811"/>
                  </a:cubicBezTo>
                  <a:cubicBezTo>
                    <a:pt x="1644" y="358"/>
                    <a:pt x="1262"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3"/>
            <p:cNvSpPr/>
            <p:nvPr/>
          </p:nvSpPr>
          <p:spPr>
            <a:xfrm>
              <a:off x="6703427" y="4304432"/>
              <a:ext cx="98376" cy="47717"/>
            </a:xfrm>
            <a:custGeom>
              <a:rect b="b" l="l" r="r" t="t"/>
              <a:pathLst>
                <a:path extrusionOk="0" h="1525" w="3144">
                  <a:moveTo>
                    <a:pt x="0" y="1"/>
                  </a:moveTo>
                  <a:lnTo>
                    <a:pt x="0" y="644"/>
                  </a:lnTo>
                  <a:cubicBezTo>
                    <a:pt x="0" y="1120"/>
                    <a:pt x="381" y="1525"/>
                    <a:pt x="881" y="1525"/>
                  </a:cubicBezTo>
                  <a:lnTo>
                    <a:pt x="2262" y="1525"/>
                  </a:lnTo>
                  <a:cubicBezTo>
                    <a:pt x="2763" y="1525"/>
                    <a:pt x="3144" y="1120"/>
                    <a:pt x="3144" y="644"/>
                  </a:cubicBezTo>
                  <a:lnTo>
                    <a:pt x="3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3"/>
            <p:cNvSpPr/>
            <p:nvPr/>
          </p:nvSpPr>
          <p:spPr>
            <a:xfrm>
              <a:off x="6792824" y="4123353"/>
              <a:ext cx="52192" cy="114803"/>
            </a:xfrm>
            <a:custGeom>
              <a:rect b="b" l="l" r="r" t="t"/>
              <a:pathLst>
                <a:path extrusionOk="0" h="3669" w="1668">
                  <a:moveTo>
                    <a:pt x="1025" y="1"/>
                  </a:moveTo>
                  <a:lnTo>
                    <a:pt x="1" y="1049"/>
                  </a:lnTo>
                  <a:cubicBezTo>
                    <a:pt x="120" y="1263"/>
                    <a:pt x="215" y="1549"/>
                    <a:pt x="215" y="1835"/>
                  </a:cubicBezTo>
                  <a:cubicBezTo>
                    <a:pt x="215" y="2120"/>
                    <a:pt x="120" y="2406"/>
                    <a:pt x="1" y="2621"/>
                  </a:cubicBezTo>
                  <a:lnTo>
                    <a:pt x="1025" y="3668"/>
                  </a:lnTo>
                  <a:cubicBezTo>
                    <a:pt x="1454" y="3144"/>
                    <a:pt x="1668" y="2501"/>
                    <a:pt x="1668" y="1835"/>
                  </a:cubicBezTo>
                  <a:cubicBezTo>
                    <a:pt x="1668" y="1144"/>
                    <a:pt x="1430" y="501"/>
                    <a:pt x="1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3"/>
            <p:cNvSpPr/>
            <p:nvPr/>
          </p:nvSpPr>
          <p:spPr>
            <a:xfrm>
              <a:off x="6694478" y="4088339"/>
              <a:ext cx="46966" cy="52192"/>
            </a:xfrm>
            <a:custGeom>
              <a:rect b="b" l="l" r="r" t="t"/>
              <a:pathLst>
                <a:path extrusionOk="0" h="1668" w="1501">
                  <a:moveTo>
                    <a:pt x="1501" y="1"/>
                  </a:moveTo>
                  <a:cubicBezTo>
                    <a:pt x="929" y="72"/>
                    <a:pt x="429" y="286"/>
                    <a:pt x="0" y="620"/>
                  </a:cubicBezTo>
                  <a:lnTo>
                    <a:pt x="1048" y="1668"/>
                  </a:lnTo>
                  <a:cubicBezTo>
                    <a:pt x="1191" y="1572"/>
                    <a:pt x="1334" y="1525"/>
                    <a:pt x="1501" y="1477"/>
                  </a:cubicBezTo>
                  <a:lnTo>
                    <a:pt x="1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3"/>
            <p:cNvSpPr/>
            <p:nvPr/>
          </p:nvSpPr>
          <p:spPr>
            <a:xfrm>
              <a:off x="6693727" y="4220980"/>
              <a:ext cx="117025" cy="61892"/>
            </a:xfrm>
            <a:custGeom>
              <a:rect b="b" l="l" r="r" t="t"/>
              <a:pathLst>
                <a:path extrusionOk="0" h="1978" w="3740">
                  <a:moveTo>
                    <a:pt x="1072" y="1"/>
                  </a:moveTo>
                  <a:lnTo>
                    <a:pt x="0" y="1072"/>
                  </a:lnTo>
                  <a:cubicBezTo>
                    <a:pt x="191" y="1334"/>
                    <a:pt x="310" y="1644"/>
                    <a:pt x="310" y="1977"/>
                  </a:cubicBezTo>
                  <a:lnTo>
                    <a:pt x="3430" y="1977"/>
                  </a:lnTo>
                  <a:cubicBezTo>
                    <a:pt x="3430" y="1644"/>
                    <a:pt x="3549" y="1334"/>
                    <a:pt x="3739" y="1072"/>
                  </a:cubicBezTo>
                  <a:lnTo>
                    <a:pt x="2668" y="1"/>
                  </a:lnTo>
                  <a:cubicBezTo>
                    <a:pt x="2430" y="144"/>
                    <a:pt x="2168" y="215"/>
                    <a:pt x="1882" y="215"/>
                  </a:cubicBezTo>
                  <a:cubicBezTo>
                    <a:pt x="1572" y="215"/>
                    <a:pt x="1310" y="144"/>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3"/>
            <p:cNvSpPr/>
            <p:nvPr/>
          </p:nvSpPr>
          <p:spPr>
            <a:xfrm>
              <a:off x="6763036" y="4088339"/>
              <a:ext cx="46966" cy="52192"/>
            </a:xfrm>
            <a:custGeom>
              <a:rect b="b" l="l" r="r" t="t"/>
              <a:pathLst>
                <a:path extrusionOk="0" h="1668" w="1501">
                  <a:moveTo>
                    <a:pt x="0" y="1"/>
                  </a:moveTo>
                  <a:lnTo>
                    <a:pt x="0" y="1477"/>
                  </a:lnTo>
                  <a:cubicBezTo>
                    <a:pt x="167" y="1525"/>
                    <a:pt x="310" y="1572"/>
                    <a:pt x="453" y="1668"/>
                  </a:cubicBezTo>
                  <a:lnTo>
                    <a:pt x="1501" y="620"/>
                  </a:lnTo>
                  <a:cubicBezTo>
                    <a:pt x="1072" y="286"/>
                    <a:pt x="572" y="72"/>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3"/>
            <p:cNvSpPr/>
            <p:nvPr/>
          </p:nvSpPr>
          <p:spPr>
            <a:xfrm>
              <a:off x="6659464" y="4123353"/>
              <a:ext cx="52192" cy="114803"/>
            </a:xfrm>
            <a:custGeom>
              <a:rect b="b" l="l" r="r" t="t"/>
              <a:pathLst>
                <a:path extrusionOk="0" h="3669" w="1668">
                  <a:moveTo>
                    <a:pt x="643" y="1"/>
                  </a:moveTo>
                  <a:cubicBezTo>
                    <a:pt x="238" y="501"/>
                    <a:pt x="0" y="1144"/>
                    <a:pt x="0" y="1835"/>
                  </a:cubicBezTo>
                  <a:cubicBezTo>
                    <a:pt x="0" y="2501"/>
                    <a:pt x="214" y="3144"/>
                    <a:pt x="643" y="3668"/>
                  </a:cubicBezTo>
                  <a:lnTo>
                    <a:pt x="1667" y="2621"/>
                  </a:lnTo>
                  <a:cubicBezTo>
                    <a:pt x="1548" y="2406"/>
                    <a:pt x="1453" y="2120"/>
                    <a:pt x="1453" y="1835"/>
                  </a:cubicBezTo>
                  <a:cubicBezTo>
                    <a:pt x="1453" y="1549"/>
                    <a:pt x="1548" y="1263"/>
                    <a:pt x="1667" y="1049"/>
                  </a:cubicBezTo>
                  <a:lnTo>
                    <a:pt x="6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3"/>
            <p:cNvSpPr/>
            <p:nvPr/>
          </p:nvSpPr>
          <p:spPr>
            <a:xfrm>
              <a:off x="6857659" y="4286565"/>
              <a:ext cx="65615" cy="65584"/>
            </a:xfrm>
            <a:custGeom>
              <a:rect b="b" l="l" r="r" t="t"/>
              <a:pathLst>
                <a:path extrusionOk="0" h="2096" w="2097">
                  <a:moveTo>
                    <a:pt x="1049" y="0"/>
                  </a:moveTo>
                  <a:cubicBezTo>
                    <a:pt x="477" y="0"/>
                    <a:pt x="1" y="453"/>
                    <a:pt x="1" y="1048"/>
                  </a:cubicBezTo>
                  <a:cubicBezTo>
                    <a:pt x="1" y="1620"/>
                    <a:pt x="477" y="2096"/>
                    <a:pt x="1049" y="2096"/>
                  </a:cubicBezTo>
                  <a:cubicBezTo>
                    <a:pt x="1620" y="2096"/>
                    <a:pt x="2096" y="1620"/>
                    <a:pt x="2096" y="1048"/>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3"/>
            <p:cNvSpPr/>
            <p:nvPr/>
          </p:nvSpPr>
          <p:spPr>
            <a:xfrm>
              <a:off x="6857659" y="4010112"/>
              <a:ext cx="65615" cy="64864"/>
            </a:xfrm>
            <a:custGeom>
              <a:rect b="b" l="l" r="r" t="t"/>
              <a:pathLst>
                <a:path extrusionOk="0" h="2073" w="2097">
                  <a:moveTo>
                    <a:pt x="1049" y="0"/>
                  </a:moveTo>
                  <a:cubicBezTo>
                    <a:pt x="477" y="0"/>
                    <a:pt x="1" y="453"/>
                    <a:pt x="1" y="1024"/>
                  </a:cubicBezTo>
                  <a:cubicBezTo>
                    <a:pt x="1" y="1620"/>
                    <a:pt x="477" y="2072"/>
                    <a:pt x="1049" y="2072"/>
                  </a:cubicBezTo>
                  <a:cubicBezTo>
                    <a:pt x="1620" y="2072"/>
                    <a:pt x="2096" y="1620"/>
                    <a:pt x="2096" y="1024"/>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3"/>
            <p:cNvSpPr/>
            <p:nvPr/>
          </p:nvSpPr>
          <p:spPr>
            <a:xfrm>
              <a:off x="6719792" y="3978790"/>
              <a:ext cx="64864" cy="65615"/>
            </a:xfrm>
            <a:custGeom>
              <a:rect b="b" l="l" r="r" t="t"/>
              <a:pathLst>
                <a:path extrusionOk="0" h="2097" w="2073">
                  <a:moveTo>
                    <a:pt x="1049" y="1"/>
                  </a:moveTo>
                  <a:cubicBezTo>
                    <a:pt x="453" y="1"/>
                    <a:pt x="1" y="477"/>
                    <a:pt x="1" y="1049"/>
                  </a:cubicBezTo>
                  <a:cubicBezTo>
                    <a:pt x="1" y="1644"/>
                    <a:pt x="453" y="2097"/>
                    <a:pt x="1049" y="2097"/>
                  </a:cubicBezTo>
                  <a:cubicBezTo>
                    <a:pt x="1620" y="2097"/>
                    <a:pt x="2073" y="1644"/>
                    <a:pt x="2073" y="1049"/>
                  </a:cubicBezTo>
                  <a:cubicBezTo>
                    <a:pt x="2073" y="477"/>
                    <a:pt x="1620"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3"/>
            <p:cNvSpPr/>
            <p:nvPr/>
          </p:nvSpPr>
          <p:spPr>
            <a:xfrm>
              <a:off x="6581206" y="4286565"/>
              <a:ext cx="65615" cy="65584"/>
            </a:xfrm>
            <a:custGeom>
              <a:rect b="b" l="l" r="r" t="t"/>
              <a:pathLst>
                <a:path extrusionOk="0" h="2096" w="2097">
                  <a:moveTo>
                    <a:pt x="1048" y="0"/>
                  </a:moveTo>
                  <a:cubicBezTo>
                    <a:pt x="477" y="0"/>
                    <a:pt x="1" y="453"/>
                    <a:pt x="1" y="1048"/>
                  </a:cubicBezTo>
                  <a:cubicBezTo>
                    <a:pt x="1" y="1620"/>
                    <a:pt x="477" y="2096"/>
                    <a:pt x="1048" y="2096"/>
                  </a:cubicBezTo>
                  <a:cubicBezTo>
                    <a:pt x="1620" y="2096"/>
                    <a:pt x="2096" y="1620"/>
                    <a:pt x="2096" y="1048"/>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3"/>
            <p:cNvSpPr/>
            <p:nvPr/>
          </p:nvSpPr>
          <p:spPr>
            <a:xfrm>
              <a:off x="6809972" y="4072694"/>
              <a:ext cx="50690" cy="50690"/>
            </a:xfrm>
            <a:custGeom>
              <a:rect b="b" l="l" r="r" t="t"/>
              <a:pathLst>
                <a:path extrusionOk="0" h="1620" w="1620">
                  <a:moveTo>
                    <a:pt x="1120" y="1"/>
                  </a:moveTo>
                  <a:lnTo>
                    <a:pt x="1" y="1120"/>
                  </a:lnTo>
                  <a:cubicBezTo>
                    <a:pt x="167" y="1263"/>
                    <a:pt x="334" y="1429"/>
                    <a:pt x="477" y="1620"/>
                  </a:cubicBezTo>
                  <a:lnTo>
                    <a:pt x="1620" y="501"/>
                  </a:lnTo>
                  <a:cubicBezTo>
                    <a:pt x="1406" y="358"/>
                    <a:pt x="1239" y="191"/>
                    <a:pt x="1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3"/>
            <p:cNvSpPr/>
            <p:nvPr/>
          </p:nvSpPr>
          <p:spPr>
            <a:xfrm>
              <a:off x="6741414" y="4065246"/>
              <a:ext cx="21653" cy="23123"/>
            </a:xfrm>
            <a:custGeom>
              <a:rect b="b" l="l" r="r" t="t"/>
              <a:pathLst>
                <a:path extrusionOk="0" h="739" w="692">
                  <a:moveTo>
                    <a:pt x="1" y="0"/>
                  </a:moveTo>
                  <a:lnTo>
                    <a:pt x="1" y="739"/>
                  </a:lnTo>
                  <a:lnTo>
                    <a:pt x="691" y="739"/>
                  </a:lnTo>
                  <a:lnTo>
                    <a:pt x="691" y="0"/>
                  </a:lnTo>
                  <a:cubicBezTo>
                    <a:pt x="572" y="24"/>
                    <a:pt x="477" y="48"/>
                    <a:pt x="358" y="48"/>
                  </a:cubicBezTo>
                  <a:cubicBezTo>
                    <a:pt x="215" y="48"/>
                    <a:pt x="120" y="2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3"/>
            <p:cNvSpPr/>
            <p:nvPr/>
          </p:nvSpPr>
          <p:spPr>
            <a:xfrm>
              <a:off x="6643787" y="4072694"/>
              <a:ext cx="50721" cy="50690"/>
            </a:xfrm>
            <a:custGeom>
              <a:rect b="b" l="l" r="r" t="t"/>
              <a:pathLst>
                <a:path extrusionOk="0" h="1620" w="1621">
                  <a:moveTo>
                    <a:pt x="501" y="1"/>
                  </a:moveTo>
                  <a:cubicBezTo>
                    <a:pt x="382" y="191"/>
                    <a:pt x="215" y="358"/>
                    <a:pt x="1" y="501"/>
                  </a:cubicBezTo>
                  <a:lnTo>
                    <a:pt x="1144" y="1620"/>
                  </a:lnTo>
                  <a:cubicBezTo>
                    <a:pt x="1287" y="1429"/>
                    <a:pt x="1454" y="1263"/>
                    <a:pt x="1620" y="1120"/>
                  </a:cubicBezTo>
                  <a:lnTo>
                    <a:pt x="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3"/>
            <p:cNvSpPr/>
            <p:nvPr/>
          </p:nvSpPr>
          <p:spPr>
            <a:xfrm>
              <a:off x="6810723" y="4238127"/>
              <a:ext cx="49939" cy="50690"/>
            </a:xfrm>
            <a:custGeom>
              <a:rect b="b" l="l" r="r" t="t"/>
              <a:pathLst>
                <a:path extrusionOk="0" h="1620" w="1596">
                  <a:moveTo>
                    <a:pt x="453" y="0"/>
                  </a:moveTo>
                  <a:cubicBezTo>
                    <a:pt x="381" y="96"/>
                    <a:pt x="310" y="191"/>
                    <a:pt x="215" y="262"/>
                  </a:cubicBezTo>
                  <a:cubicBezTo>
                    <a:pt x="143" y="358"/>
                    <a:pt x="72" y="429"/>
                    <a:pt x="0" y="524"/>
                  </a:cubicBezTo>
                  <a:lnTo>
                    <a:pt x="1096" y="1620"/>
                  </a:lnTo>
                  <a:cubicBezTo>
                    <a:pt x="1215" y="1429"/>
                    <a:pt x="1382" y="1263"/>
                    <a:pt x="1596" y="1120"/>
                  </a:cubicBezTo>
                  <a:lnTo>
                    <a:pt x="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3"/>
            <p:cNvSpPr/>
            <p:nvPr/>
          </p:nvSpPr>
          <p:spPr>
            <a:xfrm>
              <a:off x="6643787" y="4238127"/>
              <a:ext cx="49970" cy="50690"/>
            </a:xfrm>
            <a:custGeom>
              <a:rect b="b" l="l" r="r" t="t"/>
              <a:pathLst>
                <a:path extrusionOk="0" h="1620" w="1597">
                  <a:moveTo>
                    <a:pt x="1144" y="0"/>
                  </a:moveTo>
                  <a:lnTo>
                    <a:pt x="1" y="1120"/>
                  </a:lnTo>
                  <a:cubicBezTo>
                    <a:pt x="215" y="1263"/>
                    <a:pt x="382" y="1429"/>
                    <a:pt x="501" y="1620"/>
                  </a:cubicBezTo>
                  <a:lnTo>
                    <a:pt x="1596" y="524"/>
                  </a:lnTo>
                  <a:cubicBezTo>
                    <a:pt x="1525" y="429"/>
                    <a:pt x="1454" y="358"/>
                    <a:pt x="1382" y="262"/>
                  </a:cubicBezTo>
                  <a:cubicBezTo>
                    <a:pt x="1287" y="191"/>
                    <a:pt x="1215" y="96"/>
                    <a:pt x="1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3"/>
            <p:cNvSpPr/>
            <p:nvPr/>
          </p:nvSpPr>
          <p:spPr>
            <a:xfrm>
              <a:off x="6581206" y="4010112"/>
              <a:ext cx="65615" cy="64864"/>
            </a:xfrm>
            <a:custGeom>
              <a:rect b="b" l="l" r="r" t="t"/>
              <a:pathLst>
                <a:path extrusionOk="0" h="2073" w="2097">
                  <a:moveTo>
                    <a:pt x="1048" y="0"/>
                  </a:moveTo>
                  <a:cubicBezTo>
                    <a:pt x="477" y="0"/>
                    <a:pt x="1" y="453"/>
                    <a:pt x="1" y="1024"/>
                  </a:cubicBezTo>
                  <a:cubicBezTo>
                    <a:pt x="1" y="1620"/>
                    <a:pt x="477" y="2072"/>
                    <a:pt x="1048" y="2072"/>
                  </a:cubicBezTo>
                  <a:cubicBezTo>
                    <a:pt x="1620" y="2072"/>
                    <a:pt x="2096" y="1620"/>
                    <a:pt x="2096" y="1024"/>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9" name="Shape 1069"/>
        <p:cNvGrpSpPr/>
        <p:nvPr/>
      </p:nvGrpSpPr>
      <p:grpSpPr>
        <a:xfrm>
          <a:off x="0" y="0"/>
          <a:ext cx="0" cy="0"/>
          <a:chOff x="0" y="0"/>
          <a:chExt cx="0" cy="0"/>
        </a:xfrm>
      </p:grpSpPr>
      <p:sp>
        <p:nvSpPr>
          <p:cNvPr id="1070" name="Google Shape;1070;p54"/>
          <p:cNvSpPr txBox="1"/>
          <p:nvPr>
            <p:ph type="title"/>
          </p:nvPr>
        </p:nvSpPr>
        <p:spPr>
          <a:xfrm>
            <a:off x="720000" y="1193075"/>
            <a:ext cx="4590000" cy="199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Mi trabajo </a:t>
            </a:r>
            <a:r>
              <a:rPr lang="es">
                <a:solidFill>
                  <a:schemeClr val="accent6"/>
                </a:solidFill>
              </a:rPr>
              <a:t>Área 2</a:t>
            </a:r>
            <a:endParaRPr>
              <a:solidFill>
                <a:schemeClr val="accent6"/>
              </a:solidFill>
            </a:endParaRPr>
          </a:p>
        </p:txBody>
      </p:sp>
      <p:sp>
        <p:nvSpPr>
          <p:cNvPr id="1071" name="Google Shape;1071;p54"/>
          <p:cNvSpPr txBox="1"/>
          <p:nvPr>
            <p:ph idx="1" type="subTitle"/>
          </p:nvPr>
        </p:nvSpPr>
        <p:spPr>
          <a:xfrm>
            <a:off x="720000" y="3563425"/>
            <a:ext cx="4590000" cy="38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Describe en qué consiste esta sección</a:t>
            </a:r>
            <a:endParaRPr/>
          </a:p>
        </p:txBody>
      </p:sp>
      <p:grpSp>
        <p:nvGrpSpPr>
          <p:cNvPr id="1072" name="Google Shape;1072;p54"/>
          <p:cNvGrpSpPr/>
          <p:nvPr/>
        </p:nvGrpSpPr>
        <p:grpSpPr>
          <a:xfrm>
            <a:off x="6097936" y="926575"/>
            <a:ext cx="2327656" cy="3451075"/>
            <a:chOff x="6097936" y="926575"/>
            <a:chExt cx="2327656" cy="3451075"/>
          </a:xfrm>
        </p:grpSpPr>
        <p:sp>
          <p:nvSpPr>
            <p:cNvPr id="1073" name="Google Shape;1073;p54"/>
            <p:cNvSpPr/>
            <p:nvPr/>
          </p:nvSpPr>
          <p:spPr>
            <a:xfrm>
              <a:off x="6123154" y="949148"/>
              <a:ext cx="569082" cy="568327"/>
            </a:xfrm>
            <a:custGeom>
              <a:rect b="b" l="l" r="r" t="t"/>
              <a:pathLst>
                <a:path extrusionOk="0" h="9039" w="9051">
                  <a:moveTo>
                    <a:pt x="1" y="1"/>
                  </a:moveTo>
                  <a:lnTo>
                    <a:pt x="1" y="9039"/>
                  </a:lnTo>
                  <a:lnTo>
                    <a:pt x="905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4"/>
            <p:cNvSpPr/>
            <p:nvPr/>
          </p:nvSpPr>
          <p:spPr>
            <a:xfrm>
              <a:off x="6100581" y="926575"/>
              <a:ext cx="615672" cy="613471"/>
            </a:xfrm>
            <a:custGeom>
              <a:rect b="b" l="l" r="r" t="t"/>
              <a:pathLst>
                <a:path extrusionOk="0" h="9757" w="9792">
                  <a:moveTo>
                    <a:pt x="8529" y="719"/>
                  </a:moveTo>
                  <a:lnTo>
                    <a:pt x="719" y="8528"/>
                  </a:lnTo>
                  <a:lnTo>
                    <a:pt x="719" y="719"/>
                  </a:lnTo>
                  <a:close/>
                  <a:moveTo>
                    <a:pt x="360" y="0"/>
                  </a:moveTo>
                  <a:cubicBezTo>
                    <a:pt x="163" y="0"/>
                    <a:pt x="0" y="163"/>
                    <a:pt x="0" y="360"/>
                  </a:cubicBezTo>
                  <a:lnTo>
                    <a:pt x="0" y="9398"/>
                  </a:lnTo>
                  <a:cubicBezTo>
                    <a:pt x="0" y="9548"/>
                    <a:pt x="93" y="9676"/>
                    <a:pt x="221" y="9734"/>
                  </a:cubicBezTo>
                  <a:cubicBezTo>
                    <a:pt x="267" y="9757"/>
                    <a:pt x="313" y="9757"/>
                    <a:pt x="360" y="9757"/>
                  </a:cubicBezTo>
                  <a:cubicBezTo>
                    <a:pt x="452" y="9757"/>
                    <a:pt x="545" y="9722"/>
                    <a:pt x="615" y="9652"/>
                  </a:cubicBezTo>
                  <a:lnTo>
                    <a:pt x="9664" y="614"/>
                  </a:lnTo>
                  <a:cubicBezTo>
                    <a:pt x="9768" y="510"/>
                    <a:pt x="9792" y="360"/>
                    <a:pt x="9734" y="221"/>
                  </a:cubicBezTo>
                  <a:cubicBezTo>
                    <a:pt x="9687" y="81"/>
                    <a:pt x="9548" y="0"/>
                    <a:pt x="94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4"/>
            <p:cNvSpPr/>
            <p:nvPr/>
          </p:nvSpPr>
          <p:spPr>
            <a:xfrm>
              <a:off x="7261156" y="949148"/>
              <a:ext cx="1138792" cy="1138038"/>
            </a:xfrm>
            <a:custGeom>
              <a:rect b="b" l="l" r="r" t="t"/>
              <a:pathLst>
                <a:path extrusionOk="0" h="18100" w="18112">
                  <a:moveTo>
                    <a:pt x="18100" y="1"/>
                  </a:moveTo>
                  <a:lnTo>
                    <a:pt x="1" y="18100"/>
                  </a:lnTo>
                  <a:lnTo>
                    <a:pt x="9050" y="18100"/>
                  </a:lnTo>
                  <a:lnTo>
                    <a:pt x="18111" y="9039"/>
                  </a:lnTo>
                  <a:lnTo>
                    <a:pt x="181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4"/>
            <p:cNvSpPr/>
            <p:nvPr/>
          </p:nvSpPr>
          <p:spPr>
            <a:xfrm>
              <a:off x="7236382" y="926575"/>
              <a:ext cx="1186137" cy="1183936"/>
            </a:xfrm>
            <a:custGeom>
              <a:rect b="b" l="l" r="r" t="t"/>
              <a:pathLst>
                <a:path extrusionOk="0" h="18830" w="18865">
                  <a:moveTo>
                    <a:pt x="18146" y="1217"/>
                  </a:moveTo>
                  <a:lnTo>
                    <a:pt x="18146" y="9247"/>
                  </a:lnTo>
                  <a:lnTo>
                    <a:pt x="9294" y="18099"/>
                  </a:lnTo>
                  <a:lnTo>
                    <a:pt x="1264" y="18099"/>
                  </a:lnTo>
                  <a:lnTo>
                    <a:pt x="18146" y="1217"/>
                  </a:lnTo>
                  <a:close/>
                  <a:moveTo>
                    <a:pt x="18494" y="0"/>
                  </a:moveTo>
                  <a:cubicBezTo>
                    <a:pt x="18401" y="0"/>
                    <a:pt x="18308" y="35"/>
                    <a:pt x="18239" y="105"/>
                  </a:cubicBezTo>
                  <a:lnTo>
                    <a:pt x="140" y="18204"/>
                  </a:lnTo>
                  <a:cubicBezTo>
                    <a:pt x="36" y="18308"/>
                    <a:pt x="1" y="18470"/>
                    <a:pt x="59" y="18598"/>
                  </a:cubicBezTo>
                  <a:cubicBezTo>
                    <a:pt x="117" y="18737"/>
                    <a:pt x="244" y="18829"/>
                    <a:pt x="395" y="18829"/>
                  </a:cubicBezTo>
                  <a:lnTo>
                    <a:pt x="9444" y="18829"/>
                  </a:lnTo>
                  <a:cubicBezTo>
                    <a:pt x="9537" y="18829"/>
                    <a:pt x="9630" y="18783"/>
                    <a:pt x="9699" y="18714"/>
                  </a:cubicBezTo>
                  <a:lnTo>
                    <a:pt x="18760" y="9652"/>
                  </a:lnTo>
                  <a:cubicBezTo>
                    <a:pt x="18830" y="9594"/>
                    <a:pt x="18865" y="9502"/>
                    <a:pt x="18865" y="9398"/>
                  </a:cubicBezTo>
                  <a:lnTo>
                    <a:pt x="18865" y="360"/>
                  </a:lnTo>
                  <a:cubicBezTo>
                    <a:pt x="18865" y="163"/>
                    <a:pt x="18702" y="0"/>
                    <a:pt x="18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4"/>
            <p:cNvSpPr/>
            <p:nvPr/>
          </p:nvSpPr>
          <p:spPr>
            <a:xfrm>
              <a:off x="6123154" y="949148"/>
              <a:ext cx="1707056" cy="1138038"/>
            </a:xfrm>
            <a:custGeom>
              <a:rect b="b" l="l" r="r" t="t"/>
              <a:pathLst>
                <a:path extrusionOk="0" h="18100" w="27150">
                  <a:moveTo>
                    <a:pt x="18100" y="1"/>
                  </a:moveTo>
                  <a:lnTo>
                    <a:pt x="1" y="18088"/>
                  </a:lnTo>
                  <a:lnTo>
                    <a:pt x="1" y="18100"/>
                  </a:lnTo>
                  <a:lnTo>
                    <a:pt x="9050" y="18100"/>
                  </a:lnTo>
                  <a:lnTo>
                    <a:pt x="271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4"/>
            <p:cNvSpPr/>
            <p:nvPr/>
          </p:nvSpPr>
          <p:spPr>
            <a:xfrm>
              <a:off x="6100581" y="926575"/>
              <a:ext cx="1754401" cy="1183936"/>
            </a:xfrm>
            <a:custGeom>
              <a:rect b="b" l="l" r="r" t="t"/>
              <a:pathLst>
                <a:path extrusionOk="0" h="18830" w="27903">
                  <a:moveTo>
                    <a:pt x="26639" y="719"/>
                  </a:moveTo>
                  <a:lnTo>
                    <a:pt x="9259" y="18099"/>
                  </a:lnTo>
                  <a:lnTo>
                    <a:pt x="1229" y="18099"/>
                  </a:lnTo>
                  <a:lnTo>
                    <a:pt x="18609" y="719"/>
                  </a:lnTo>
                  <a:close/>
                  <a:moveTo>
                    <a:pt x="18459" y="0"/>
                  </a:moveTo>
                  <a:cubicBezTo>
                    <a:pt x="18366" y="0"/>
                    <a:pt x="18273" y="35"/>
                    <a:pt x="18204" y="105"/>
                  </a:cubicBezTo>
                  <a:lnTo>
                    <a:pt x="105" y="18192"/>
                  </a:lnTo>
                  <a:cubicBezTo>
                    <a:pt x="35" y="18262"/>
                    <a:pt x="0" y="18366"/>
                    <a:pt x="0" y="18459"/>
                  </a:cubicBezTo>
                  <a:cubicBezTo>
                    <a:pt x="0" y="18667"/>
                    <a:pt x="163" y="18829"/>
                    <a:pt x="360" y="18829"/>
                  </a:cubicBezTo>
                  <a:lnTo>
                    <a:pt x="9409" y="18829"/>
                  </a:lnTo>
                  <a:cubicBezTo>
                    <a:pt x="9502" y="18829"/>
                    <a:pt x="9595" y="18783"/>
                    <a:pt x="9664" y="18714"/>
                  </a:cubicBezTo>
                  <a:lnTo>
                    <a:pt x="27763" y="614"/>
                  </a:lnTo>
                  <a:cubicBezTo>
                    <a:pt x="27868" y="510"/>
                    <a:pt x="27902" y="360"/>
                    <a:pt x="27844" y="221"/>
                  </a:cubicBezTo>
                  <a:cubicBezTo>
                    <a:pt x="27786" y="81"/>
                    <a:pt x="27659" y="0"/>
                    <a:pt x="27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4"/>
            <p:cNvSpPr/>
            <p:nvPr/>
          </p:nvSpPr>
          <p:spPr>
            <a:xfrm>
              <a:off x="6692186" y="949148"/>
              <a:ext cx="1706993" cy="1138038"/>
            </a:xfrm>
            <a:custGeom>
              <a:rect b="b" l="l" r="r" t="t"/>
              <a:pathLst>
                <a:path extrusionOk="0" h="18100" w="27149">
                  <a:moveTo>
                    <a:pt x="18099" y="1"/>
                  </a:moveTo>
                  <a:lnTo>
                    <a:pt x="0" y="18100"/>
                  </a:lnTo>
                  <a:lnTo>
                    <a:pt x="9050" y="18100"/>
                  </a:lnTo>
                  <a:lnTo>
                    <a:pt x="271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4"/>
            <p:cNvSpPr/>
            <p:nvPr/>
          </p:nvSpPr>
          <p:spPr>
            <a:xfrm>
              <a:off x="6667413" y="926575"/>
              <a:ext cx="1756539" cy="1183936"/>
            </a:xfrm>
            <a:custGeom>
              <a:rect b="b" l="l" r="r" t="t"/>
              <a:pathLst>
                <a:path extrusionOk="0" h="18830" w="27937">
                  <a:moveTo>
                    <a:pt x="26674" y="719"/>
                  </a:moveTo>
                  <a:lnTo>
                    <a:pt x="9293" y="18099"/>
                  </a:lnTo>
                  <a:lnTo>
                    <a:pt x="1263" y="18099"/>
                  </a:lnTo>
                  <a:lnTo>
                    <a:pt x="18644" y="719"/>
                  </a:lnTo>
                  <a:close/>
                  <a:moveTo>
                    <a:pt x="18493" y="0"/>
                  </a:moveTo>
                  <a:cubicBezTo>
                    <a:pt x="18401" y="0"/>
                    <a:pt x="18308" y="35"/>
                    <a:pt x="18238" y="105"/>
                  </a:cubicBezTo>
                  <a:lnTo>
                    <a:pt x="128" y="18204"/>
                  </a:lnTo>
                  <a:cubicBezTo>
                    <a:pt x="23" y="18308"/>
                    <a:pt x="0" y="18470"/>
                    <a:pt x="58" y="18598"/>
                  </a:cubicBezTo>
                  <a:cubicBezTo>
                    <a:pt x="105" y="18737"/>
                    <a:pt x="244" y="18829"/>
                    <a:pt x="394" y="18829"/>
                  </a:cubicBezTo>
                  <a:lnTo>
                    <a:pt x="9444" y="18829"/>
                  </a:lnTo>
                  <a:cubicBezTo>
                    <a:pt x="9536" y="18829"/>
                    <a:pt x="9629" y="18783"/>
                    <a:pt x="9699" y="18714"/>
                  </a:cubicBezTo>
                  <a:lnTo>
                    <a:pt x="27798" y="614"/>
                  </a:lnTo>
                  <a:cubicBezTo>
                    <a:pt x="27902" y="510"/>
                    <a:pt x="27937" y="360"/>
                    <a:pt x="27879" y="221"/>
                  </a:cubicBezTo>
                  <a:cubicBezTo>
                    <a:pt x="27821" y="81"/>
                    <a:pt x="27693" y="0"/>
                    <a:pt x="275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4"/>
            <p:cNvSpPr/>
            <p:nvPr/>
          </p:nvSpPr>
          <p:spPr>
            <a:xfrm>
              <a:off x="7830188" y="1517428"/>
              <a:ext cx="569773" cy="569773"/>
            </a:xfrm>
            <a:custGeom>
              <a:rect b="b" l="l" r="r" t="t"/>
              <a:pathLst>
                <a:path extrusionOk="0" h="9062" w="9062">
                  <a:moveTo>
                    <a:pt x="9061" y="1"/>
                  </a:moveTo>
                  <a:lnTo>
                    <a:pt x="0" y="9062"/>
                  </a:lnTo>
                  <a:lnTo>
                    <a:pt x="9061" y="9062"/>
                  </a:lnTo>
                  <a:lnTo>
                    <a:pt x="90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4"/>
            <p:cNvSpPr/>
            <p:nvPr/>
          </p:nvSpPr>
          <p:spPr>
            <a:xfrm>
              <a:off x="7805415" y="1494855"/>
              <a:ext cx="617118" cy="615672"/>
            </a:xfrm>
            <a:custGeom>
              <a:rect b="b" l="l" r="r" t="t"/>
              <a:pathLst>
                <a:path extrusionOk="0" h="9792" w="9815">
                  <a:moveTo>
                    <a:pt x="9096" y="1240"/>
                  </a:moveTo>
                  <a:lnTo>
                    <a:pt x="9096" y="9061"/>
                  </a:lnTo>
                  <a:lnTo>
                    <a:pt x="1275" y="9061"/>
                  </a:lnTo>
                  <a:lnTo>
                    <a:pt x="9096" y="1240"/>
                  </a:lnTo>
                  <a:close/>
                  <a:moveTo>
                    <a:pt x="9457" y="1"/>
                  </a:moveTo>
                  <a:cubicBezTo>
                    <a:pt x="9363" y="1"/>
                    <a:pt x="9271" y="34"/>
                    <a:pt x="9201" y="105"/>
                  </a:cubicBezTo>
                  <a:lnTo>
                    <a:pt x="139" y="9166"/>
                  </a:lnTo>
                  <a:cubicBezTo>
                    <a:pt x="35" y="9270"/>
                    <a:pt x="0" y="9432"/>
                    <a:pt x="58" y="9560"/>
                  </a:cubicBezTo>
                  <a:cubicBezTo>
                    <a:pt x="116" y="9699"/>
                    <a:pt x="244" y="9791"/>
                    <a:pt x="394" y="9791"/>
                  </a:cubicBezTo>
                  <a:lnTo>
                    <a:pt x="9444" y="9791"/>
                  </a:lnTo>
                  <a:cubicBezTo>
                    <a:pt x="9548" y="9791"/>
                    <a:pt x="9652" y="9733"/>
                    <a:pt x="9710" y="9664"/>
                  </a:cubicBezTo>
                  <a:cubicBezTo>
                    <a:pt x="9780" y="9606"/>
                    <a:pt x="9815" y="9513"/>
                    <a:pt x="9815" y="9421"/>
                  </a:cubicBezTo>
                  <a:lnTo>
                    <a:pt x="9815" y="360"/>
                  </a:lnTo>
                  <a:cubicBezTo>
                    <a:pt x="9815" y="220"/>
                    <a:pt x="9734" y="81"/>
                    <a:pt x="9594" y="23"/>
                  </a:cubicBezTo>
                  <a:cubicBezTo>
                    <a:pt x="9549" y="8"/>
                    <a:pt x="9503" y="1"/>
                    <a:pt x="9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4"/>
            <p:cNvSpPr/>
            <p:nvPr/>
          </p:nvSpPr>
          <p:spPr>
            <a:xfrm>
              <a:off x="6123154" y="949148"/>
              <a:ext cx="1138037" cy="1137346"/>
            </a:xfrm>
            <a:custGeom>
              <a:rect b="b" l="l" r="r" t="t"/>
              <a:pathLst>
                <a:path extrusionOk="0" h="18089" w="18100">
                  <a:moveTo>
                    <a:pt x="9050" y="1"/>
                  </a:moveTo>
                  <a:lnTo>
                    <a:pt x="1" y="9039"/>
                  </a:lnTo>
                  <a:lnTo>
                    <a:pt x="1" y="18088"/>
                  </a:lnTo>
                  <a:lnTo>
                    <a:pt x="1810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4"/>
            <p:cNvSpPr/>
            <p:nvPr/>
          </p:nvSpPr>
          <p:spPr>
            <a:xfrm>
              <a:off x="6100581" y="926575"/>
              <a:ext cx="1185382" cy="1183182"/>
            </a:xfrm>
            <a:custGeom>
              <a:rect b="b" l="l" r="r" t="t"/>
              <a:pathLst>
                <a:path extrusionOk="0" h="18818" w="18853">
                  <a:moveTo>
                    <a:pt x="17578" y="719"/>
                  </a:moveTo>
                  <a:lnTo>
                    <a:pt x="719" y="17578"/>
                  </a:lnTo>
                  <a:lnTo>
                    <a:pt x="719" y="9548"/>
                  </a:lnTo>
                  <a:lnTo>
                    <a:pt x="9560" y="719"/>
                  </a:lnTo>
                  <a:close/>
                  <a:moveTo>
                    <a:pt x="9409" y="0"/>
                  </a:moveTo>
                  <a:cubicBezTo>
                    <a:pt x="9305" y="0"/>
                    <a:pt x="9212" y="35"/>
                    <a:pt x="9143" y="105"/>
                  </a:cubicBezTo>
                  <a:lnTo>
                    <a:pt x="105" y="9143"/>
                  </a:lnTo>
                  <a:cubicBezTo>
                    <a:pt x="35" y="9212"/>
                    <a:pt x="0" y="9305"/>
                    <a:pt x="0" y="9398"/>
                  </a:cubicBezTo>
                  <a:lnTo>
                    <a:pt x="0" y="18447"/>
                  </a:lnTo>
                  <a:cubicBezTo>
                    <a:pt x="0" y="18598"/>
                    <a:pt x="93" y="18725"/>
                    <a:pt x="221" y="18783"/>
                  </a:cubicBezTo>
                  <a:cubicBezTo>
                    <a:pt x="267" y="18806"/>
                    <a:pt x="313" y="18818"/>
                    <a:pt x="360" y="18818"/>
                  </a:cubicBezTo>
                  <a:cubicBezTo>
                    <a:pt x="452" y="18818"/>
                    <a:pt x="545" y="18783"/>
                    <a:pt x="615" y="18714"/>
                  </a:cubicBezTo>
                  <a:lnTo>
                    <a:pt x="18714" y="614"/>
                  </a:lnTo>
                  <a:cubicBezTo>
                    <a:pt x="18818" y="510"/>
                    <a:pt x="18853" y="360"/>
                    <a:pt x="18795" y="221"/>
                  </a:cubicBezTo>
                  <a:cubicBezTo>
                    <a:pt x="18737" y="81"/>
                    <a:pt x="18598" y="0"/>
                    <a:pt x="18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4"/>
            <p:cNvSpPr/>
            <p:nvPr/>
          </p:nvSpPr>
          <p:spPr>
            <a:xfrm>
              <a:off x="7252416" y="1177391"/>
              <a:ext cx="787635" cy="704200"/>
            </a:xfrm>
            <a:custGeom>
              <a:rect b="b" l="l" r="r" t="t"/>
              <a:pathLst>
                <a:path extrusionOk="0" h="11200" w="12527">
                  <a:moveTo>
                    <a:pt x="6269" y="0"/>
                  </a:moveTo>
                  <a:cubicBezTo>
                    <a:pt x="3877" y="0"/>
                    <a:pt x="1661" y="1545"/>
                    <a:pt x="916" y="3949"/>
                  </a:cubicBezTo>
                  <a:cubicBezTo>
                    <a:pt x="1" y="6903"/>
                    <a:pt x="1658" y="10032"/>
                    <a:pt x="4612" y="10947"/>
                  </a:cubicBezTo>
                  <a:cubicBezTo>
                    <a:pt x="5164" y="11118"/>
                    <a:pt x="5721" y="11199"/>
                    <a:pt x="6269" y="11199"/>
                  </a:cubicBezTo>
                  <a:cubicBezTo>
                    <a:pt x="8657" y="11199"/>
                    <a:pt x="10866" y="9654"/>
                    <a:pt x="11611" y="7251"/>
                  </a:cubicBezTo>
                  <a:cubicBezTo>
                    <a:pt x="12526" y="4296"/>
                    <a:pt x="10881" y="1168"/>
                    <a:pt x="7926" y="252"/>
                  </a:cubicBezTo>
                  <a:cubicBezTo>
                    <a:pt x="7375" y="81"/>
                    <a:pt x="6817" y="0"/>
                    <a:pt x="6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4"/>
            <p:cNvSpPr/>
            <p:nvPr/>
          </p:nvSpPr>
          <p:spPr>
            <a:xfrm>
              <a:off x="7271342" y="1154629"/>
              <a:ext cx="749784" cy="749721"/>
            </a:xfrm>
            <a:custGeom>
              <a:rect b="b" l="l" r="r" t="t"/>
              <a:pathLst>
                <a:path extrusionOk="0" h="11924" w="11925">
                  <a:moveTo>
                    <a:pt x="5957" y="719"/>
                  </a:moveTo>
                  <a:cubicBezTo>
                    <a:pt x="8842" y="719"/>
                    <a:pt x="11194" y="3071"/>
                    <a:pt x="11194" y="5956"/>
                  </a:cubicBezTo>
                  <a:cubicBezTo>
                    <a:pt x="11194" y="8841"/>
                    <a:pt x="8842" y="11193"/>
                    <a:pt x="5957" y="11193"/>
                  </a:cubicBezTo>
                  <a:cubicBezTo>
                    <a:pt x="3072" y="11193"/>
                    <a:pt x="719" y="8841"/>
                    <a:pt x="719" y="5956"/>
                  </a:cubicBezTo>
                  <a:cubicBezTo>
                    <a:pt x="719" y="3071"/>
                    <a:pt x="3072" y="719"/>
                    <a:pt x="5957" y="719"/>
                  </a:cubicBezTo>
                  <a:close/>
                  <a:moveTo>
                    <a:pt x="5957" y="0"/>
                  </a:moveTo>
                  <a:cubicBezTo>
                    <a:pt x="2666" y="0"/>
                    <a:pt x="1" y="2665"/>
                    <a:pt x="1" y="5956"/>
                  </a:cubicBezTo>
                  <a:cubicBezTo>
                    <a:pt x="1" y="9247"/>
                    <a:pt x="2666" y="11923"/>
                    <a:pt x="5957" y="11923"/>
                  </a:cubicBezTo>
                  <a:cubicBezTo>
                    <a:pt x="9248" y="11923"/>
                    <a:pt x="11924" y="9247"/>
                    <a:pt x="11924" y="5956"/>
                  </a:cubicBezTo>
                  <a:cubicBezTo>
                    <a:pt x="11924" y="2665"/>
                    <a:pt x="9248" y="0"/>
                    <a:pt x="59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4"/>
            <p:cNvSpPr/>
            <p:nvPr/>
          </p:nvSpPr>
          <p:spPr>
            <a:xfrm>
              <a:off x="7260810" y="2091312"/>
              <a:ext cx="1138038" cy="1138038"/>
            </a:xfrm>
            <a:custGeom>
              <a:rect b="b" l="l" r="r" t="t"/>
              <a:pathLst>
                <a:path extrusionOk="0" h="18100" w="18100">
                  <a:moveTo>
                    <a:pt x="1" y="1"/>
                  </a:moveTo>
                  <a:lnTo>
                    <a:pt x="1" y="18100"/>
                  </a:lnTo>
                  <a:lnTo>
                    <a:pt x="18100" y="18100"/>
                  </a:lnTo>
                  <a:lnTo>
                    <a:pt x="181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4"/>
            <p:cNvSpPr/>
            <p:nvPr/>
          </p:nvSpPr>
          <p:spPr>
            <a:xfrm>
              <a:off x="7237483" y="2068739"/>
              <a:ext cx="1183936" cy="1183245"/>
            </a:xfrm>
            <a:custGeom>
              <a:rect b="b" l="l" r="r" t="t"/>
              <a:pathLst>
                <a:path extrusionOk="0" h="18819" w="18830">
                  <a:moveTo>
                    <a:pt x="18112" y="719"/>
                  </a:moveTo>
                  <a:lnTo>
                    <a:pt x="18112" y="18088"/>
                  </a:lnTo>
                  <a:lnTo>
                    <a:pt x="731" y="18088"/>
                  </a:lnTo>
                  <a:lnTo>
                    <a:pt x="731" y="719"/>
                  </a:lnTo>
                  <a:close/>
                  <a:moveTo>
                    <a:pt x="372" y="1"/>
                  </a:moveTo>
                  <a:cubicBezTo>
                    <a:pt x="163" y="1"/>
                    <a:pt x="1" y="163"/>
                    <a:pt x="1" y="360"/>
                  </a:cubicBezTo>
                  <a:lnTo>
                    <a:pt x="1" y="18459"/>
                  </a:lnTo>
                  <a:cubicBezTo>
                    <a:pt x="1" y="18656"/>
                    <a:pt x="163" y="18818"/>
                    <a:pt x="372" y="18818"/>
                  </a:cubicBezTo>
                  <a:lnTo>
                    <a:pt x="18471" y="18818"/>
                  </a:lnTo>
                  <a:cubicBezTo>
                    <a:pt x="18668" y="18818"/>
                    <a:pt x="18830" y="18656"/>
                    <a:pt x="18830" y="18459"/>
                  </a:cubicBezTo>
                  <a:lnTo>
                    <a:pt x="18830" y="360"/>
                  </a:lnTo>
                  <a:cubicBezTo>
                    <a:pt x="18830" y="163"/>
                    <a:pt x="18668" y="1"/>
                    <a:pt x="18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4"/>
            <p:cNvSpPr/>
            <p:nvPr/>
          </p:nvSpPr>
          <p:spPr>
            <a:xfrm>
              <a:off x="7260810" y="2091312"/>
              <a:ext cx="1137346" cy="1138038"/>
            </a:xfrm>
            <a:custGeom>
              <a:rect b="b" l="l" r="r" t="t"/>
              <a:pathLst>
                <a:path extrusionOk="0" h="18100" w="18089">
                  <a:moveTo>
                    <a:pt x="1" y="1"/>
                  </a:moveTo>
                  <a:lnTo>
                    <a:pt x="1" y="18100"/>
                  </a:lnTo>
                  <a:lnTo>
                    <a:pt x="18088" y="18100"/>
                  </a:lnTo>
                  <a:cubicBezTo>
                    <a:pt x="18088" y="8112"/>
                    <a:pt x="9989"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4"/>
            <p:cNvSpPr/>
            <p:nvPr/>
          </p:nvSpPr>
          <p:spPr>
            <a:xfrm>
              <a:off x="7237483" y="2068739"/>
              <a:ext cx="1183936" cy="1183245"/>
            </a:xfrm>
            <a:custGeom>
              <a:rect b="b" l="l" r="r" t="t"/>
              <a:pathLst>
                <a:path extrusionOk="0" h="18819" w="18830">
                  <a:moveTo>
                    <a:pt x="731" y="731"/>
                  </a:moveTo>
                  <a:cubicBezTo>
                    <a:pt x="10221" y="928"/>
                    <a:pt x="17903" y="8610"/>
                    <a:pt x="18100" y="18100"/>
                  </a:cubicBezTo>
                  <a:lnTo>
                    <a:pt x="731" y="18100"/>
                  </a:lnTo>
                  <a:lnTo>
                    <a:pt x="731" y="731"/>
                  </a:lnTo>
                  <a:close/>
                  <a:moveTo>
                    <a:pt x="372" y="1"/>
                  </a:moveTo>
                  <a:cubicBezTo>
                    <a:pt x="163" y="1"/>
                    <a:pt x="1" y="163"/>
                    <a:pt x="1" y="360"/>
                  </a:cubicBezTo>
                  <a:lnTo>
                    <a:pt x="1" y="18459"/>
                  </a:lnTo>
                  <a:cubicBezTo>
                    <a:pt x="1" y="18656"/>
                    <a:pt x="163" y="18818"/>
                    <a:pt x="372" y="18818"/>
                  </a:cubicBezTo>
                  <a:lnTo>
                    <a:pt x="18459" y="18818"/>
                  </a:lnTo>
                  <a:cubicBezTo>
                    <a:pt x="18668" y="18818"/>
                    <a:pt x="18830" y="18656"/>
                    <a:pt x="18830" y="18459"/>
                  </a:cubicBezTo>
                  <a:cubicBezTo>
                    <a:pt x="18830" y="8285"/>
                    <a:pt x="10545"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4"/>
            <p:cNvSpPr/>
            <p:nvPr/>
          </p:nvSpPr>
          <p:spPr>
            <a:xfrm>
              <a:off x="7849522" y="2560499"/>
              <a:ext cx="493254" cy="440125"/>
            </a:xfrm>
            <a:custGeom>
              <a:rect b="b" l="l" r="r" t="t"/>
              <a:pathLst>
                <a:path extrusionOk="0" h="7000" w="7845">
                  <a:moveTo>
                    <a:pt x="5272" y="1"/>
                  </a:moveTo>
                  <a:lnTo>
                    <a:pt x="0" y="3836"/>
                  </a:lnTo>
                  <a:lnTo>
                    <a:pt x="1819" y="7000"/>
                  </a:lnTo>
                  <a:lnTo>
                    <a:pt x="7845" y="5041"/>
                  </a:lnTo>
                  <a:cubicBezTo>
                    <a:pt x="7254" y="3222"/>
                    <a:pt x="6373" y="1519"/>
                    <a:pt x="52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4"/>
            <p:cNvSpPr/>
            <p:nvPr/>
          </p:nvSpPr>
          <p:spPr>
            <a:xfrm>
              <a:off x="7823240" y="2538052"/>
              <a:ext cx="545063" cy="485898"/>
            </a:xfrm>
            <a:custGeom>
              <a:rect b="b" l="l" r="r" t="t"/>
              <a:pathLst>
                <a:path extrusionOk="0" h="7728" w="8669">
                  <a:moveTo>
                    <a:pt x="5609" y="868"/>
                  </a:moveTo>
                  <a:cubicBezTo>
                    <a:pt x="6536" y="2200"/>
                    <a:pt x="7278" y="3649"/>
                    <a:pt x="7799" y="5167"/>
                  </a:cubicBezTo>
                  <a:lnTo>
                    <a:pt x="2411" y="6928"/>
                  </a:lnTo>
                  <a:lnTo>
                    <a:pt x="893" y="4298"/>
                  </a:lnTo>
                  <a:lnTo>
                    <a:pt x="5609" y="868"/>
                  </a:lnTo>
                  <a:close/>
                  <a:moveTo>
                    <a:pt x="5692" y="0"/>
                  </a:moveTo>
                  <a:cubicBezTo>
                    <a:pt x="5619" y="0"/>
                    <a:pt x="5546" y="22"/>
                    <a:pt x="5482" y="68"/>
                  </a:cubicBezTo>
                  <a:lnTo>
                    <a:pt x="198" y="3904"/>
                  </a:lnTo>
                  <a:cubicBezTo>
                    <a:pt x="47" y="4008"/>
                    <a:pt x="1" y="4216"/>
                    <a:pt x="94" y="4379"/>
                  </a:cubicBezTo>
                  <a:lnTo>
                    <a:pt x="1924" y="7542"/>
                  </a:lnTo>
                  <a:cubicBezTo>
                    <a:pt x="1994" y="7658"/>
                    <a:pt x="2110" y="7727"/>
                    <a:pt x="2237" y="7727"/>
                  </a:cubicBezTo>
                  <a:cubicBezTo>
                    <a:pt x="2272" y="7727"/>
                    <a:pt x="2318" y="7716"/>
                    <a:pt x="2353" y="7704"/>
                  </a:cubicBezTo>
                  <a:lnTo>
                    <a:pt x="8378" y="5746"/>
                  </a:lnTo>
                  <a:cubicBezTo>
                    <a:pt x="8564" y="5688"/>
                    <a:pt x="8668" y="5479"/>
                    <a:pt x="8610" y="5294"/>
                  </a:cubicBezTo>
                  <a:cubicBezTo>
                    <a:pt x="8008" y="3452"/>
                    <a:pt x="7127" y="1714"/>
                    <a:pt x="5980" y="149"/>
                  </a:cubicBezTo>
                  <a:cubicBezTo>
                    <a:pt x="5910" y="52"/>
                    <a:pt x="5802" y="0"/>
                    <a:pt x="56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4"/>
            <p:cNvSpPr/>
            <p:nvPr/>
          </p:nvSpPr>
          <p:spPr>
            <a:xfrm>
              <a:off x="7498357" y="2147461"/>
              <a:ext cx="431323" cy="452449"/>
            </a:xfrm>
            <a:custGeom>
              <a:rect b="b" l="l" r="r" t="t"/>
              <a:pathLst>
                <a:path extrusionOk="0" h="7196" w="6860">
                  <a:moveTo>
                    <a:pt x="1808" y="0"/>
                  </a:moveTo>
                  <a:lnTo>
                    <a:pt x="0" y="5585"/>
                  </a:lnTo>
                  <a:lnTo>
                    <a:pt x="3499" y="7196"/>
                  </a:lnTo>
                  <a:lnTo>
                    <a:pt x="6860" y="2572"/>
                  </a:lnTo>
                  <a:cubicBezTo>
                    <a:pt x="5330" y="1460"/>
                    <a:pt x="3638" y="591"/>
                    <a:pt x="18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4"/>
            <p:cNvSpPr/>
            <p:nvPr/>
          </p:nvSpPr>
          <p:spPr>
            <a:xfrm>
              <a:off x="7472829" y="2124574"/>
              <a:ext cx="482377" cy="497907"/>
            </a:xfrm>
            <a:custGeom>
              <a:rect b="b" l="l" r="r" t="t"/>
              <a:pathLst>
                <a:path extrusionOk="0" h="7919" w="7672">
                  <a:moveTo>
                    <a:pt x="2445" y="816"/>
                  </a:moveTo>
                  <a:cubicBezTo>
                    <a:pt x="3975" y="1349"/>
                    <a:pt x="5423" y="2091"/>
                    <a:pt x="6756" y="3018"/>
                  </a:cubicBezTo>
                  <a:lnTo>
                    <a:pt x="3790" y="7108"/>
                  </a:lnTo>
                  <a:lnTo>
                    <a:pt x="846" y="5752"/>
                  </a:lnTo>
                  <a:lnTo>
                    <a:pt x="2445" y="816"/>
                  </a:lnTo>
                  <a:close/>
                  <a:moveTo>
                    <a:pt x="2224" y="0"/>
                  </a:moveTo>
                  <a:cubicBezTo>
                    <a:pt x="2071" y="0"/>
                    <a:pt x="1925" y="98"/>
                    <a:pt x="1878" y="248"/>
                  </a:cubicBezTo>
                  <a:lnTo>
                    <a:pt x="58" y="5845"/>
                  </a:lnTo>
                  <a:cubicBezTo>
                    <a:pt x="1" y="6019"/>
                    <a:pt x="82" y="6204"/>
                    <a:pt x="255" y="6285"/>
                  </a:cubicBezTo>
                  <a:lnTo>
                    <a:pt x="3755" y="7884"/>
                  </a:lnTo>
                  <a:cubicBezTo>
                    <a:pt x="3801" y="7907"/>
                    <a:pt x="3847" y="7919"/>
                    <a:pt x="3905" y="7919"/>
                  </a:cubicBezTo>
                  <a:cubicBezTo>
                    <a:pt x="4021" y="7919"/>
                    <a:pt x="4126" y="7861"/>
                    <a:pt x="4195" y="7768"/>
                  </a:cubicBezTo>
                  <a:lnTo>
                    <a:pt x="7555" y="3145"/>
                  </a:lnTo>
                  <a:cubicBezTo>
                    <a:pt x="7671" y="2983"/>
                    <a:pt x="7636" y="2763"/>
                    <a:pt x="7474" y="2635"/>
                  </a:cubicBezTo>
                  <a:cubicBezTo>
                    <a:pt x="5898" y="1500"/>
                    <a:pt x="4172" y="607"/>
                    <a:pt x="2330" y="16"/>
                  </a:cubicBezTo>
                  <a:cubicBezTo>
                    <a:pt x="2295" y="6"/>
                    <a:pt x="2259" y="0"/>
                    <a:pt x="22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4"/>
            <p:cNvSpPr/>
            <p:nvPr/>
          </p:nvSpPr>
          <p:spPr>
            <a:xfrm>
              <a:off x="7260810" y="2416259"/>
              <a:ext cx="813099" cy="813100"/>
            </a:xfrm>
            <a:custGeom>
              <a:rect b="b" l="l" r="r" t="t"/>
              <a:pathLst>
                <a:path extrusionOk="0" h="12932" w="12932">
                  <a:moveTo>
                    <a:pt x="1" y="1"/>
                  </a:moveTo>
                  <a:lnTo>
                    <a:pt x="1" y="12932"/>
                  </a:lnTo>
                  <a:lnTo>
                    <a:pt x="12932" y="12932"/>
                  </a:lnTo>
                  <a:cubicBezTo>
                    <a:pt x="12932" y="5794"/>
                    <a:pt x="7138"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4"/>
            <p:cNvSpPr/>
            <p:nvPr/>
          </p:nvSpPr>
          <p:spPr>
            <a:xfrm>
              <a:off x="7237483" y="2393686"/>
              <a:ext cx="859061" cy="858307"/>
            </a:xfrm>
            <a:custGeom>
              <a:rect b="b" l="l" r="r" t="t"/>
              <a:pathLst>
                <a:path extrusionOk="0" h="13651" w="13663">
                  <a:moveTo>
                    <a:pt x="731" y="731"/>
                  </a:moveTo>
                  <a:cubicBezTo>
                    <a:pt x="7370" y="916"/>
                    <a:pt x="12747" y="6281"/>
                    <a:pt x="12932" y="12932"/>
                  </a:cubicBezTo>
                  <a:lnTo>
                    <a:pt x="731" y="12932"/>
                  </a:lnTo>
                  <a:lnTo>
                    <a:pt x="731" y="731"/>
                  </a:lnTo>
                  <a:close/>
                  <a:moveTo>
                    <a:pt x="372" y="1"/>
                  </a:moveTo>
                  <a:cubicBezTo>
                    <a:pt x="163" y="1"/>
                    <a:pt x="1" y="163"/>
                    <a:pt x="1" y="360"/>
                  </a:cubicBezTo>
                  <a:lnTo>
                    <a:pt x="1" y="13291"/>
                  </a:lnTo>
                  <a:cubicBezTo>
                    <a:pt x="1" y="13488"/>
                    <a:pt x="163" y="13650"/>
                    <a:pt x="372" y="13650"/>
                  </a:cubicBezTo>
                  <a:lnTo>
                    <a:pt x="13303" y="13650"/>
                  </a:lnTo>
                  <a:cubicBezTo>
                    <a:pt x="13500" y="13650"/>
                    <a:pt x="13662" y="13488"/>
                    <a:pt x="13662" y="13291"/>
                  </a:cubicBezTo>
                  <a:cubicBezTo>
                    <a:pt x="13662" y="5956"/>
                    <a:pt x="7695"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4"/>
            <p:cNvSpPr/>
            <p:nvPr/>
          </p:nvSpPr>
          <p:spPr>
            <a:xfrm>
              <a:off x="7614930" y="2847594"/>
              <a:ext cx="446601" cy="310414"/>
            </a:xfrm>
            <a:custGeom>
              <a:rect b="b" l="l" r="r" t="t"/>
              <a:pathLst>
                <a:path extrusionOk="0" h="4937" w="7103">
                  <a:moveTo>
                    <a:pt x="5782" y="0"/>
                  </a:moveTo>
                  <a:lnTo>
                    <a:pt x="0" y="3082"/>
                  </a:lnTo>
                  <a:lnTo>
                    <a:pt x="834" y="4936"/>
                  </a:lnTo>
                  <a:lnTo>
                    <a:pt x="7103" y="3824"/>
                  </a:lnTo>
                  <a:cubicBezTo>
                    <a:pt x="6860" y="2468"/>
                    <a:pt x="6408" y="1182"/>
                    <a:pt x="57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4"/>
            <p:cNvSpPr/>
            <p:nvPr/>
          </p:nvSpPr>
          <p:spPr>
            <a:xfrm>
              <a:off x="7588648" y="2824581"/>
              <a:ext cx="497656" cy="355998"/>
            </a:xfrm>
            <a:custGeom>
              <a:rect b="b" l="l" r="r" t="t"/>
              <a:pathLst>
                <a:path extrusionOk="0" h="5662" w="7915">
                  <a:moveTo>
                    <a:pt x="6049" y="853"/>
                  </a:moveTo>
                  <a:cubicBezTo>
                    <a:pt x="6524" y="1826"/>
                    <a:pt x="6884" y="2846"/>
                    <a:pt x="7092" y="3900"/>
                  </a:cubicBezTo>
                  <a:lnTo>
                    <a:pt x="1461" y="4897"/>
                  </a:lnTo>
                  <a:lnTo>
                    <a:pt x="882" y="3611"/>
                  </a:lnTo>
                  <a:lnTo>
                    <a:pt x="6049" y="853"/>
                  </a:lnTo>
                  <a:close/>
                  <a:moveTo>
                    <a:pt x="6203" y="1"/>
                  </a:moveTo>
                  <a:cubicBezTo>
                    <a:pt x="6147" y="1"/>
                    <a:pt x="6090" y="14"/>
                    <a:pt x="6038" y="42"/>
                  </a:cubicBezTo>
                  <a:lnTo>
                    <a:pt x="244" y="3124"/>
                  </a:lnTo>
                  <a:cubicBezTo>
                    <a:pt x="70" y="3217"/>
                    <a:pt x="1" y="3425"/>
                    <a:pt x="82" y="3599"/>
                  </a:cubicBezTo>
                  <a:lnTo>
                    <a:pt x="916" y="5441"/>
                  </a:lnTo>
                  <a:cubicBezTo>
                    <a:pt x="974" y="5581"/>
                    <a:pt x="1113" y="5662"/>
                    <a:pt x="1252" y="5662"/>
                  </a:cubicBezTo>
                  <a:cubicBezTo>
                    <a:pt x="1275" y="5662"/>
                    <a:pt x="1287" y="5662"/>
                    <a:pt x="1310" y="5650"/>
                  </a:cubicBezTo>
                  <a:lnTo>
                    <a:pt x="7579" y="4549"/>
                  </a:lnTo>
                  <a:cubicBezTo>
                    <a:pt x="7776" y="4514"/>
                    <a:pt x="7915" y="4329"/>
                    <a:pt x="7880" y="4132"/>
                  </a:cubicBezTo>
                  <a:cubicBezTo>
                    <a:pt x="7637" y="2753"/>
                    <a:pt x="7185" y="1432"/>
                    <a:pt x="6524" y="192"/>
                  </a:cubicBezTo>
                  <a:cubicBezTo>
                    <a:pt x="6460" y="71"/>
                    <a:pt x="6333" y="1"/>
                    <a:pt x="6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4"/>
            <p:cNvSpPr/>
            <p:nvPr/>
          </p:nvSpPr>
          <p:spPr>
            <a:xfrm>
              <a:off x="7453904" y="2498628"/>
              <a:ext cx="371591" cy="394918"/>
            </a:xfrm>
            <a:custGeom>
              <a:rect b="b" l="l" r="r" t="t"/>
              <a:pathLst>
                <a:path extrusionOk="0" h="6281" w="5910">
                  <a:moveTo>
                    <a:pt x="2596" y="0"/>
                  </a:moveTo>
                  <a:lnTo>
                    <a:pt x="0" y="5319"/>
                  </a:lnTo>
                  <a:lnTo>
                    <a:pt x="2086" y="6280"/>
                  </a:lnTo>
                  <a:lnTo>
                    <a:pt x="5910" y="2317"/>
                  </a:lnTo>
                  <a:cubicBezTo>
                    <a:pt x="4936" y="1379"/>
                    <a:pt x="3824" y="591"/>
                    <a:pt x="2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4"/>
            <p:cNvSpPr/>
            <p:nvPr/>
          </p:nvSpPr>
          <p:spPr>
            <a:xfrm>
              <a:off x="7430576" y="2475804"/>
              <a:ext cx="419691" cy="440314"/>
            </a:xfrm>
            <a:custGeom>
              <a:rect b="b" l="l" r="r" t="t"/>
              <a:pathLst>
                <a:path extrusionOk="0" h="7003" w="6675">
                  <a:moveTo>
                    <a:pt x="3129" y="850"/>
                  </a:moveTo>
                  <a:cubicBezTo>
                    <a:pt x="4079" y="1348"/>
                    <a:pt x="4971" y="1974"/>
                    <a:pt x="5759" y="2692"/>
                  </a:cubicBezTo>
                  <a:lnTo>
                    <a:pt x="2376" y="6203"/>
                  </a:lnTo>
                  <a:lnTo>
                    <a:pt x="858" y="5508"/>
                  </a:lnTo>
                  <a:lnTo>
                    <a:pt x="3129" y="850"/>
                  </a:lnTo>
                  <a:close/>
                  <a:moveTo>
                    <a:pt x="2966" y="0"/>
                  </a:moveTo>
                  <a:cubicBezTo>
                    <a:pt x="2928" y="0"/>
                    <a:pt x="2889" y="6"/>
                    <a:pt x="2851" y="15"/>
                  </a:cubicBezTo>
                  <a:cubicBezTo>
                    <a:pt x="2758" y="50"/>
                    <a:pt x="2689" y="120"/>
                    <a:pt x="2642" y="201"/>
                  </a:cubicBezTo>
                  <a:lnTo>
                    <a:pt x="47" y="5519"/>
                  </a:lnTo>
                  <a:cubicBezTo>
                    <a:pt x="0" y="5600"/>
                    <a:pt x="0" y="5705"/>
                    <a:pt x="35" y="5797"/>
                  </a:cubicBezTo>
                  <a:cubicBezTo>
                    <a:pt x="70" y="5890"/>
                    <a:pt x="140" y="5960"/>
                    <a:pt x="221" y="6006"/>
                  </a:cubicBezTo>
                  <a:lnTo>
                    <a:pt x="2306" y="6968"/>
                  </a:lnTo>
                  <a:cubicBezTo>
                    <a:pt x="2353" y="6991"/>
                    <a:pt x="2411" y="7002"/>
                    <a:pt x="2457" y="7002"/>
                  </a:cubicBezTo>
                  <a:cubicBezTo>
                    <a:pt x="2561" y="7002"/>
                    <a:pt x="2654" y="6968"/>
                    <a:pt x="2723" y="6887"/>
                  </a:cubicBezTo>
                  <a:lnTo>
                    <a:pt x="6536" y="2935"/>
                  </a:lnTo>
                  <a:cubicBezTo>
                    <a:pt x="6675" y="2796"/>
                    <a:pt x="6675" y="2565"/>
                    <a:pt x="6536" y="2426"/>
                  </a:cubicBezTo>
                  <a:cubicBezTo>
                    <a:pt x="5528" y="1452"/>
                    <a:pt x="4380" y="653"/>
                    <a:pt x="3129" y="39"/>
                  </a:cubicBezTo>
                  <a:cubicBezTo>
                    <a:pt x="3075" y="11"/>
                    <a:pt x="3020" y="0"/>
                    <a:pt x="2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4"/>
            <p:cNvSpPr/>
            <p:nvPr/>
          </p:nvSpPr>
          <p:spPr>
            <a:xfrm>
              <a:off x="7260810" y="2416259"/>
              <a:ext cx="112986" cy="401520"/>
            </a:xfrm>
            <a:custGeom>
              <a:rect b="b" l="l" r="r" t="t"/>
              <a:pathLst>
                <a:path extrusionOk="0" h="6386" w="1797">
                  <a:moveTo>
                    <a:pt x="1" y="1"/>
                  </a:moveTo>
                  <a:lnTo>
                    <a:pt x="1" y="6385"/>
                  </a:lnTo>
                  <a:lnTo>
                    <a:pt x="962" y="6096"/>
                  </a:lnTo>
                  <a:lnTo>
                    <a:pt x="1797" y="128"/>
                  </a:lnTo>
                  <a:cubicBezTo>
                    <a:pt x="1206" y="47"/>
                    <a:pt x="603"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4"/>
            <p:cNvSpPr/>
            <p:nvPr/>
          </p:nvSpPr>
          <p:spPr>
            <a:xfrm>
              <a:off x="7237483" y="2393686"/>
              <a:ext cx="159640" cy="447419"/>
            </a:xfrm>
            <a:custGeom>
              <a:rect b="b" l="l" r="r" t="t"/>
              <a:pathLst>
                <a:path extrusionOk="0" h="7116" w="2539">
                  <a:moveTo>
                    <a:pt x="731" y="731"/>
                  </a:moveTo>
                  <a:cubicBezTo>
                    <a:pt x="1078" y="742"/>
                    <a:pt x="1415" y="765"/>
                    <a:pt x="1762" y="800"/>
                  </a:cubicBezTo>
                  <a:lnTo>
                    <a:pt x="997" y="6176"/>
                  </a:lnTo>
                  <a:lnTo>
                    <a:pt x="731" y="6258"/>
                  </a:lnTo>
                  <a:lnTo>
                    <a:pt x="731" y="731"/>
                  </a:lnTo>
                  <a:close/>
                  <a:moveTo>
                    <a:pt x="372" y="1"/>
                  </a:moveTo>
                  <a:cubicBezTo>
                    <a:pt x="163" y="1"/>
                    <a:pt x="1" y="163"/>
                    <a:pt x="1" y="360"/>
                  </a:cubicBezTo>
                  <a:lnTo>
                    <a:pt x="1" y="6744"/>
                  </a:lnTo>
                  <a:cubicBezTo>
                    <a:pt x="1" y="6860"/>
                    <a:pt x="59" y="6976"/>
                    <a:pt x="152" y="7045"/>
                  </a:cubicBezTo>
                  <a:cubicBezTo>
                    <a:pt x="221" y="7092"/>
                    <a:pt x="291" y="7115"/>
                    <a:pt x="372" y="7115"/>
                  </a:cubicBezTo>
                  <a:cubicBezTo>
                    <a:pt x="406" y="7115"/>
                    <a:pt x="441" y="7103"/>
                    <a:pt x="476" y="7092"/>
                  </a:cubicBezTo>
                  <a:lnTo>
                    <a:pt x="1438" y="6802"/>
                  </a:lnTo>
                  <a:cubicBezTo>
                    <a:pt x="1565" y="6767"/>
                    <a:pt x="1669" y="6652"/>
                    <a:pt x="1693" y="6512"/>
                  </a:cubicBezTo>
                  <a:lnTo>
                    <a:pt x="2527" y="534"/>
                  </a:lnTo>
                  <a:cubicBezTo>
                    <a:pt x="2538" y="441"/>
                    <a:pt x="2515" y="348"/>
                    <a:pt x="2457" y="267"/>
                  </a:cubicBezTo>
                  <a:cubicBezTo>
                    <a:pt x="2399" y="186"/>
                    <a:pt x="2318" y="140"/>
                    <a:pt x="2214" y="128"/>
                  </a:cubicBezTo>
                  <a:cubicBezTo>
                    <a:pt x="1600" y="47"/>
                    <a:pt x="986"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4"/>
            <p:cNvSpPr/>
            <p:nvPr/>
          </p:nvSpPr>
          <p:spPr>
            <a:xfrm>
              <a:off x="7260810" y="2686567"/>
              <a:ext cx="542863" cy="542800"/>
            </a:xfrm>
            <a:custGeom>
              <a:rect b="b" l="l" r="r" t="t"/>
              <a:pathLst>
                <a:path extrusionOk="0" h="8633" w="8634">
                  <a:moveTo>
                    <a:pt x="1" y="1"/>
                  </a:moveTo>
                  <a:lnTo>
                    <a:pt x="1" y="8633"/>
                  </a:lnTo>
                  <a:lnTo>
                    <a:pt x="8633" y="8633"/>
                  </a:lnTo>
                  <a:cubicBezTo>
                    <a:pt x="8633" y="3859"/>
                    <a:pt x="476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4"/>
            <p:cNvSpPr/>
            <p:nvPr/>
          </p:nvSpPr>
          <p:spPr>
            <a:xfrm>
              <a:off x="7237483" y="2663239"/>
              <a:ext cx="588762" cy="588762"/>
            </a:xfrm>
            <a:custGeom>
              <a:rect b="b" l="l" r="r" t="t"/>
              <a:pathLst>
                <a:path extrusionOk="0" h="9364" w="9364">
                  <a:moveTo>
                    <a:pt x="731" y="742"/>
                  </a:moveTo>
                  <a:cubicBezTo>
                    <a:pt x="5007" y="928"/>
                    <a:pt x="8448" y="4369"/>
                    <a:pt x="8633" y="8645"/>
                  </a:cubicBezTo>
                  <a:lnTo>
                    <a:pt x="731" y="8645"/>
                  </a:lnTo>
                  <a:lnTo>
                    <a:pt x="731" y="742"/>
                  </a:lnTo>
                  <a:close/>
                  <a:moveTo>
                    <a:pt x="372" y="1"/>
                  </a:moveTo>
                  <a:cubicBezTo>
                    <a:pt x="163" y="1"/>
                    <a:pt x="1" y="163"/>
                    <a:pt x="1" y="372"/>
                  </a:cubicBezTo>
                  <a:lnTo>
                    <a:pt x="1" y="9004"/>
                  </a:lnTo>
                  <a:cubicBezTo>
                    <a:pt x="1" y="9201"/>
                    <a:pt x="163" y="9363"/>
                    <a:pt x="372" y="9363"/>
                  </a:cubicBezTo>
                  <a:lnTo>
                    <a:pt x="9004" y="9363"/>
                  </a:lnTo>
                  <a:cubicBezTo>
                    <a:pt x="9201" y="9363"/>
                    <a:pt x="9363" y="9201"/>
                    <a:pt x="9363" y="9004"/>
                  </a:cubicBezTo>
                  <a:cubicBezTo>
                    <a:pt x="9363" y="4045"/>
                    <a:pt x="5331"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4"/>
            <p:cNvSpPr/>
            <p:nvPr/>
          </p:nvSpPr>
          <p:spPr>
            <a:xfrm>
              <a:off x="7260810" y="2957566"/>
              <a:ext cx="271117" cy="271809"/>
            </a:xfrm>
            <a:custGeom>
              <a:rect b="b" l="l" r="r" t="t"/>
              <a:pathLst>
                <a:path extrusionOk="0" h="4323" w="4312">
                  <a:moveTo>
                    <a:pt x="1" y="1"/>
                  </a:moveTo>
                  <a:lnTo>
                    <a:pt x="1" y="4323"/>
                  </a:lnTo>
                  <a:lnTo>
                    <a:pt x="4311" y="4323"/>
                  </a:lnTo>
                  <a:cubicBezTo>
                    <a:pt x="4311" y="1936"/>
                    <a:pt x="2388"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4"/>
            <p:cNvSpPr/>
            <p:nvPr/>
          </p:nvSpPr>
          <p:spPr>
            <a:xfrm>
              <a:off x="7237483" y="2934993"/>
              <a:ext cx="317707" cy="317016"/>
            </a:xfrm>
            <a:custGeom>
              <a:rect b="b" l="l" r="r" t="t"/>
              <a:pathLst>
                <a:path extrusionOk="0" h="5042" w="5053">
                  <a:moveTo>
                    <a:pt x="731" y="742"/>
                  </a:moveTo>
                  <a:cubicBezTo>
                    <a:pt x="2620" y="916"/>
                    <a:pt x="4137" y="2422"/>
                    <a:pt x="4311" y="4323"/>
                  </a:cubicBezTo>
                  <a:lnTo>
                    <a:pt x="731" y="4323"/>
                  </a:lnTo>
                  <a:lnTo>
                    <a:pt x="731" y="742"/>
                  </a:lnTo>
                  <a:close/>
                  <a:moveTo>
                    <a:pt x="372" y="1"/>
                  </a:moveTo>
                  <a:cubicBezTo>
                    <a:pt x="163" y="1"/>
                    <a:pt x="1" y="163"/>
                    <a:pt x="1" y="360"/>
                  </a:cubicBezTo>
                  <a:lnTo>
                    <a:pt x="1" y="4682"/>
                  </a:lnTo>
                  <a:cubicBezTo>
                    <a:pt x="1" y="4879"/>
                    <a:pt x="163" y="5041"/>
                    <a:pt x="372" y="5041"/>
                  </a:cubicBezTo>
                  <a:lnTo>
                    <a:pt x="4682" y="5041"/>
                  </a:lnTo>
                  <a:cubicBezTo>
                    <a:pt x="4891" y="5041"/>
                    <a:pt x="5053" y="4879"/>
                    <a:pt x="5053" y="4682"/>
                  </a:cubicBezTo>
                  <a:cubicBezTo>
                    <a:pt x="5053" y="2098"/>
                    <a:pt x="2944"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4"/>
            <p:cNvSpPr/>
            <p:nvPr/>
          </p:nvSpPr>
          <p:spPr>
            <a:xfrm rot="-5400000">
              <a:off x="6127204" y="3786021"/>
              <a:ext cx="562278" cy="561367"/>
            </a:xfrm>
            <a:custGeom>
              <a:rect b="b" l="l" r="r" t="t"/>
              <a:pathLst>
                <a:path extrusionOk="0" h="6780" w="6791">
                  <a:moveTo>
                    <a:pt x="0" y="1"/>
                  </a:moveTo>
                  <a:lnTo>
                    <a:pt x="0" y="6779"/>
                  </a:lnTo>
                  <a:lnTo>
                    <a:pt x="67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4"/>
            <p:cNvSpPr/>
            <p:nvPr/>
          </p:nvSpPr>
          <p:spPr>
            <a:xfrm rot="-5400000">
              <a:off x="6096487" y="3755385"/>
              <a:ext cx="623714" cy="620816"/>
            </a:xfrm>
            <a:custGeom>
              <a:rect b="b" l="l" r="r" t="t"/>
              <a:pathLst>
                <a:path extrusionOk="0" h="7498" w="7533">
                  <a:moveTo>
                    <a:pt x="6270" y="719"/>
                  </a:moveTo>
                  <a:lnTo>
                    <a:pt x="731" y="6269"/>
                  </a:lnTo>
                  <a:lnTo>
                    <a:pt x="731" y="719"/>
                  </a:lnTo>
                  <a:close/>
                  <a:moveTo>
                    <a:pt x="360" y="1"/>
                  </a:moveTo>
                  <a:cubicBezTo>
                    <a:pt x="163" y="1"/>
                    <a:pt x="1" y="163"/>
                    <a:pt x="1" y="360"/>
                  </a:cubicBezTo>
                  <a:lnTo>
                    <a:pt x="1" y="7138"/>
                  </a:lnTo>
                  <a:cubicBezTo>
                    <a:pt x="1" y="7289"/>
                    <a:pt x="94" y="7416"/>
                    <a:pt x="221" y="7474"/>
                  </a:cubicBezTo>
                  <a:cubicBezTo>
                    <a:pt x="267" y="7498"/>
                    <a:pt x="314" y="7498"/>
                    <a:pt x="360" y="7498"/>
                  </a:cubicBezTo>
                  <a:cubicBezTo>
                    <a:pt x="464" y="7498"/>
                    <a:pt x="557" y="7463"/>
                    <a:pt x="627" y="7393"/>
                  </a:cubicBezTo>
                  <a:lnTo>
                    <a:pt x="7405" y="615"/>
                  </a:lnTo>
                  <a:cubicBezTo>
                    <a:pt x="7509" y="510"/>
                    <a:pt x="7533" y="360"/>
                    <a:pt x="7486" y="221"/>
                  </a:cubicBezTo>
                  <a:cubicBezTo>
                    <a:pt x="7428" y="82"/>
                    <a:pt x="7289" y="1"/>
                    <a:pt x="7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4"/>
            <p:cNvSpPr/>
            <p:nvPr/>
          </p:nvSpPr>
          <p:spPr>
            <a:xfrm rot="-5400000">
              <a:off x="6127660" y="2099013"/>
              <a:ext cx="1124473" cy="1124473"/>
            </a:xfrm>
            <a:custGeom>
              <a:rect b="b" l="l" r="r" t="t"/>
              <a:pathLst>
                <a:path extrusionOk="0" h="13581" w="13581">
                  <a:moveTo>
                    <a:pt x="13569" y="1"/>
                  </a:moveTo>
                  <a:lnTo>
                    <a:pt x="0" y="13581"/>
                  </a:lnTo>
                  <a:lnTo>
                    <a:pt x="6790" y="13581"/>
                  </a:lnTo>
                  <a:lnTo>
                    <a:pt x="13580" y="6779"/>
                  </a:lnTo>
                  <a:lnTo>
                    <a:pt x="13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4"/>
            <p:cNvSpPr/>
            <p:nvPr/>
          </p:nvSpPr>
          <p:spPr>
            <a:xfrm rot="-5400000">
              <a:off x="6096529" y="2070696"/>
              <a:ext cx="1186819" cy="1184004"/>
            </a:xfrm>
            <a:custGeom>
              <a:rect b="b" l="l" r="r" t="t"/>
              <a:pathLst>
                <a:path extrusionOk="0" h="14300" w="14334">
                  <a:moveTo>
                    <a:pt x="13615" y="1229"/>
                  </a:moveTo>
                  <a:lnTo>
                    <a:pt x="13615" y="6988"/>
                  </a:lnTo>
                  <a:lnTo>
                    <a:pt x="7034" y="13569"/>
                  </a:lnTo>
                  <a:lnTo>
                    <a:pt x="1263" y="13569"/>
                  </a:lnTo>
                  <a:lnTo>
                    <a:pt x="13615" y="1229"/>
                  </a:lnTo>
                  <a:close/>
                  <a:moveTo>
                    <a:pt x="13963" y="1"/>
                  </a:moveTo>
                  <a:cubicBezTo>
                    <a:pt x="13870" y="1"/>
                    <a:pt x="13777" y="35"/>
                    <a:pt x="13708" y="105"/>
                  </a:cubicBezTo>
                  <a:lnTo>
                    <a:pt x="128" y="13685"/>
                  </a:lnTo>
                  <a:cubicBezTo>
                    <a:pt x="35" y="13778"/>
                    <a:pt x="0" y="13940"/>
                    <a:pt x="58" y="14079"/>
                  </a:cubicBezTo>
                  <a:cubicBezTo>
                    <a:pt x="116" y="14206"/>
                    <a:pt x="244" y="14299"/>
                    <a:pt x="394" y="14299"/>
                  </a:cubicBezTo>
                  <a:lnTo>
                    <a:pt x="7184" y="14299"/>
                  </a:lnTo>
                  <a:cubicBezTo>
                    <a:pt x="7277" y="14299"/>
                    <a:pt x="7370" y="14264"/>
                    <a:pt x="7439" y="14195"/>
                  </a:cubicBezTo>
                  <a:lnTo>
                    <a:pt x="14229" y="7393"/>
                  </a:lnTo>
                  <a:cubicBezTo>
                    <a:pt x="14299" y="7324"/>
                    <a:pt x="14334" y="7231"/>
                    <a:pt x="14334" y="7138"/>
                  </a:cubicBezTo>
                  <a:lnTo>
                    <a:pt x="14334" y="360"/>
                  </a:lnTo>
                  <a:cubicBezTo>
                    <a:pt x="14334" y="163"/>
                    <a:pt x="14171" y="1"/>
                    <a:pt x="139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4"/>
            <p:cNvSpPr/>
            <p:nvPr/>
          </p:nvSpPr>
          <p:spPr>
            <a:xfrm rot="-5400000">
              <a:off x="5846562" y="2942273"/>
              <a:ext cx="1686668" cy="1124473"/>
            </a:xfrm>
            <a:custGeom>
              <a:rect b="b" l="l" r="r" t="t"/>
              <a:pathLst>
                <a:path extrusionOk="0" h="13581" w="20371">
                  <a:moveTo>
                    <a:pt x="13580" y="1"/>
                  </a:moveTo>
                  <a:lnTo>
                    <a:pt x="0" y="13569"/>
                  </a:lnTo>
                  <a:lnTo>
                    <a:pt x="0" y="13581"/>
                  </a:lnTo>
                  <a:lnTo>
                    <a:pt x="6790" y="13581"/>
                  </a:lnTo>
                  <a:lnTo>
                    <a:pt x="2037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4"/>
            <p:cNvSpPr/>
            <p:nvPr/>
          </p:nvSpPr>
          <p:spPr>
            <a:xfrm rot="-5400000">
              <a:off x="5815887" y="2911596"/>
              <a:ext cx="1748104" cy="1184004"/>
            </a:xfrm>
            <a:custGeom>
              <a:rect b="b" l="l" r="r" t="t"/>
              <a:pathLst>
                <a:path extrusionOk="0" h="14300" w="21113">
                  <a:moveTo>
                    <a:pt x="19850" y="719"/>
                  </a:moveTo>
                  <a:lnTo>
                    <a:pt x="7000" y="13569"/>
                  </a:lnTo>
                  <a:lnTo>
                    <a:pt x="1229" y="13569"/>
                  </a:lnTo>
                  <a:lnTo>
                    <a:pt x="14091" y="719"/>
                  </a:lnTo>
                  <a:close/>
                  <a:moveTo>
                    <a:pt x="13940" y="1"/>
                  </a:moveTo>
                  <a:cubicBezTo>
                    <a:pt x="13836" y="1"/>
                    <a:pt x="13743" y="35"/>
                    <a:pt x="13685" y="105"/>
                  </a:cubicBezTo>
                  <a:lnTo>
                    <a:pt x="105" y="13673"/>
                  </a:lnTo>
                  <a:cubicBezTo>
                    <a:pt x="36" y="13743"/>
                    <a:pt x="1" y="13836"/>
                    <a:pt x="1" y="13940"/>
                  </a:cubicBezTo>
                  <a:cubicBezTo>
                    <a:pt x="1" y="14137"/>
                    <a:pt x="163" y="14299"/>
                    <a:pt x="360" y="14299"/>
                  </a:cubicBezTo>
                  <a:lnTo>
                    <a:pt x="7150" y="14299"/>
                  </a:lnTo>
                  <a:cubicBezTo>
                    <a:pt x="7243" y="14299"/>
                    <a:pt x="7336" y="14264"/>
                    <a:pt x="7405" y="14195"/>
                  </a:cubicBezTo>
                  <a:lnTo>
                    <a:pt x="20985" y="615"/>
                  </a:lnTo>
                  <a:cubicBezTo>
                    <a:pt x="21090" y="510"/>
                    <a:pt x="21113" y="360"/>
                    <a:pt x="21055" y="221"/>
                  </a:cubicBezTo>
                  <a:cubicBezTo>
                    <a:pt x="21008" y="82"/>
                    <a:pt x="20869" y="1"/>
                    <a:pt x="20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4"/>
            <p:cNvSpPr/>
            <p:nvPr/>
          </p:nvSpPr>
          <p:spPr>
            <a:xfrm rot="-5400000">
              <a:off x="5847059" y="2380591"/>
              <a:ext cx="1685674" cy="1124473"/>
            </a:xfrm>
            <a:custGeom>
              <a:rect b="b" l="l" r="r" t="t"/>
              <a:pathLst>
                <a:path extrusionOk="0" h="13581" w="20359">
                  <a:moveTo>
                    <a:pt x="13580" y="1"/>
                  </a:moveTo>
                  <a:lnTo>
                    <a:pt x="0" y="13581"/>
                  </a:lnTo>
                  <a:lnTo>
                    <a:pt x="6790" y="13581"/>
                  </a:lnTo>
                  <a:lnTo>
                    <a:pt x="203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4"/>
            <p:cNvSpPr/>
            <p:nvPr/>
          </p:nvSpPr>
          <p:spPr>
            <a:xfrm rot="-5400000">
              <a:off x="5814479" y="2350825"/>
              <a:ext cx="1750919" cy="1184004"/>
            </a:xfrm>
            <a:custGeom>
              <a:rect b="b" l="l" r="r" t="t"/>
              <a:pathLst>
                <a:path extrusionOk="0" h="14300" w="21147">
                  <a:moveTo>
                    <a:pt x="19884" y="719"/>
                  </a:moveTo>
                  <a:lnTo>
                    <a:pt x="7034" y="13569"/>
                  </a:lnTo>
                  <a:lnTo>
                    <a:pt x="1263" y="13569"/>
                  </a:lnTo>
                  <a:lnTo>
                    <a:pt x="14113" y="719"/>
                  </a:lnTo>
                  <a:close/>
                  <a:moveTo>
                    <a:pt x="13974" y="1"/>
                  </a:moveTo>
                  <a:cubicBezTo>
                    <a:pt x="13870" y="1"/>
                    <a:pt x="13777" y="35"/>
                    <a:pt x="13708" y="105"/>
                  </a:cubicBezTo>
                  <a:lnTo>
                    <a:pt x="139" y="13685"/>
                  </a:lnTo>
                  <a:cubicBezTo>
                    <a:pt x="35" y="13778"/>
                    <a:pt x="0" y="13940"/>
                    <a:pt x="58" y="14079"/>
                  </a:cubicBezTo>
                  <a:cubicBezTo>
                    <a:pt x="116" y="14206"/>
                    <a:pt x="244" y="14299"/>
                    <a:pt x="394" y="14299"/>
                  </a:cubicBezTo>
                  <a:lnTo>
                    <a:pt x="7184" y="14299"/>
                  </a:lnTo>
                  <a:cubicBezTo>
                    <a:pt x="7277" y="14299"/>
                    <a:pt x="7370" y="14264"/>
                    <a:pt x="7439" y="14195"/>
                  </a:cubicBezTo>
                  <a:lnTo>
                    <a:pt x="21019" y="615"/>
                  </a:lnTo>
                  <a:cubicBezTo>
                    <a:pt x="21112" y="510"/>
                    <a:pt x="21147" y="360"/>
                    <a:pt x="21089" y="221"/>
                  </a:cubicBezTo>
                  <a:cubicBezTo>
                    <a:pt x="21031" y="82"/>
                    <a:pt x="20903" y="1"/>
                    <a:pt x="20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4"/>
            <p:cNvSpPr/>
            <p:nvPr/>
          </p:nvSpPr>
          <p:spPr>
            <a:xfrm rot="-5400000">
              <a:off x="6689380" y="2098574"/>
              <a:ext cx="562278" cy="563189"/>
            </a:xfrm>
            <a:custGeom>
              <a:rect b="b" l="l" r="r" t="t"/>
              <a:pathLst>
                <a:path extrusionOk="0" h="6802" w="6791">
                  <a:moveTo>
                    <a:pt x="6790" y="0"/>
                  </a:moveTo>
                  <a:lnTo>
                    <a:pt x="0" y="6802"/>
                  </a:lnTo>
                  <a:lnTo>
                    <a:pt x="6779" y="6802"/>
                  </a:lnTo>
                  <a:lnTo>
                    <a:pt x="6790" y="6790"/>
                  </a:lnTo>
                  <a:lnTo>
                    <a:pt x="67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4"/>
            <p:cNvSpPr/>
            <p:nvPr/>
          </p:nvSpPr>
          <p:spPr>
            <a:xfrm rot="-5400000">
              <a:off x="6658042" y="2070049"/>
              <a:ext cx="624624" cy="623134"/>
            </a:xfrm>
            <a:custGeom>
              <a:rect b="b" l="l" r="r" t="t"/>
              <a:pathLst>
                <a:path extrusionOk="0" h="7526" w="7544">
                  <a:moveTo>
                    <a:pt x="6825" y="1245"/>
                  </a:moveTo>
                  <a:lnTo>
                    <a:pt x="6825" y="6795"/>
                  </a:lnTo>
                  <a:lnTo>
                    <a:pt x="1263" y="6795"/>
                  </a:lnTo>
                  <a:lnTo>
                    <a:pt x="6825" y="1245"/>
                  </a:lnTo>
                  <a:close/>
                  <a:moveTo>
                    <a:pt x="7186" y="0"/>
                  </a:moveTo>
                  <a:cubicBezTo>
                    <a:pt x="7091" y="0"/>
                    <a:pt x="7000" y="39"/>
                    <a:pt x="6929" y="109"/>
                  </a:cubicBezTo>
                  <a:lnTo>
                    <a:pt x="128" y="6911"/>
                  </a:lnTo>
                  <a:cubicBezTo>
                    <a:pt x="24" y="7004"/>
                    <a:pt x="0" y="7166"/>
                    <a:pt x="58" y="7305"/>
                  </a:cubicBezTo>
                  <a:cubicBezTo>
                    <a:pt x="105" y="7432"/>
                    <a:pt x="244" y="7525"/>
                    <a:pt x="394" y="7525"/>
                  </a:cubicBezTo>
                  <a:lnTo>
                    <a:pt x="7173" y="7525"/>
                  </a:lnTo>
                  <a:cubicBezTo>
                    <a:pt x="7277" y="7525"/>
                    <a:pt x="7370" y="7479"/>
                    <a:pt x="7439" y="7409"/>
                  </a:cubicBezTo>
                  <a:cubicBezTo>
                    <a:pt x="7509" y="7340"/>
                    <a:pt x="7544" y="7247"/>
                    <a:pt x="7544" y="7154"/>
                  </a:cubicBezTo>
                  <a:lnTo>
                    <a:pt x="7544" y="364"/>
                  </a:lnTo>
                  <a:cubicBezTo>
                    <a:pt x="7544" y="214"/>
                    <a:pt x="7462" y="86"/>
                    <a:pt x="7323" y="28"/>
                  </a:cubicBezTo>
                  <a:cubicBezTo>
                    <a:pt x="7278" y="9"/>
                    <a:pt x="7232" y="0"/>
                    <a:pt x="7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4"/>
            <p:cNvSpPr/>
            <p:nvPr/>
          </p:nvSpPr>
          <p:spPr>
            <a:xfrm rot="-5400000">
              <a:off x="6127204" y="3223826"/>
              <a:ext cx="1124473" cy="1123562"/>
            </a:xfrm>
            <a:custGeom>
              <a:rect b="b" l="l" r="r" t="t"/>
              <a:pathLst>
                <a:path extrusionOk="0" h="13570" w="13581">
                  <a:moveTo>
                    <a:pt x="6790" y="1"/>
                  </a:moveTo>
                  <a:lnTo>
                    <a:pt x="0" y="6779"/>
                  </a:lnTo>
                  <a:lnTo>
                    <a:pt x="0" y="13569"/>
                  </a:lnTo>
                  <a:lnTo>
                    <a:pt x="13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4"/>
            <p:cNvSpPr/>
            <p:nvPr/>
          </p:nvSpPr>
          <p:spPr>
            <a:xfrm rot="-5400000">
              <a:off x="6096487" y="3193190"/>
              <a:ext cx="1185909" cy="1183011"/>
            </a:xfrm>
            <a:custGeom>
              <a:rect b="b" l="l" r="r" t="t"/>
              <a:pathLst>
                <a:path extrusionOk="0" h="14288" w="14323">
                  <a:moveTo>
                    <a:pt x="13060" y="719"/>
                  </a:moveTo>
                  <a:lnTo>
                    <a:pt x="731" y="13048"/>
                  </a:lnTo>
                  <a:lnTo>
                    <a:pt x="731" y="7289"/>
                  </a:lnTo>
                  <a:lnTo>
                    <a:pt x="7301" y="719"/>
                  </a:lnTo>
                  <a:close/>
                  <a:moveTo>
                    <a:pt x="7150" y="1"/>
                  </a:moveTo>
                  <a:cubicBezTo>
                    <a:pt x="7046" y="1"/>
                    <a:pt x="6953" y="35"/>
                    <a:pt x="6895" y="105"/>
                  </a:cubicBezTo>
                  <a:lnTo>
                    <a:pt x="105" y="6883"/>
                  </a:lnTo>
                  <a:cubicBezTo>
                    <a:pt x="36" y="6953"/>
                    <a:pt x="1" y="7046"/>
                    <a:pt x="1" y="7138"/>
                  </a:cubicBezTo>
                  <a:lnTo>
                    <a:pt x="1" y="13928"/>
                  </a:lnTo>
                  <a:cubicBezTo>
                    <a:pt x="1" y="14079"/>
                    <a:pt x="94" y="14206"/>
                    <a:pt x="221" y="14264"/>
                  </a:cubicBezTo>
                  <a:cubicBezTo>
                    <a:pt x="267" y="14276"/>
                    <a:pt x="314" y="14288"/>
                    <a:pt x="360" y="14288"/>
                  </a:cubicBezTo>
                  <a:cubicBezTo>
                    <a:pt x="464" y="14288"/>
                    <a:pt x="557" y="14253"/>
                    <a:pt x="627" y="14183"/>
                  </a:cubicBezTo>
                  <a:lnTo>
                    <a:pt x="14195" y="615"/>
                  </a:lnTo>
                  <a:cubicBezTo>
                    <a:pt x="14299" y="510"/>
                    <a:pt x="14323" y="360"/>
                    <a:pt x="14265" y="221"/>
                  </a:cubicBezTo>
                  <a:cubicBezTo>
                    <a:pt x="14218" y="82"/>
                    <a:pt x="14079" y="1"/>
                    <a:pt x="13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4"/>
            <p:cNvSpPr/>
            <p:nvPr/>
          </p:nvSpPr>
          <p:spPr>
            <a:xfrm>
              <a:off x="7262782" y="3215881"/>
              <a:ext cx="1138792" cy="1138792"/>
            </a:xfrm>
            <a:custGeom>
              <a:rect b="b" l="l" r="r" t="t"/>
              <a:pathLst>
                <a:path extrusionOk="0" h="18112" w="18112">
                  <a:moveTo>
                    <a:pt x="0" y="1"/>
                  </a:moveTo>
                  <a:lnTo>
                    <a:pt x="0" y="18111"/>
                  </a:lnTo>
                  <a:lnTo>
                    <a:pt x="18111" y="18111"/>
                  </a:lnTo>
                  <a:lnTo>
                    <a:pt x="181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4"/>
            <p:cNvSpPr/>
            <p:nvPr/>
          </p:nvSpPr>
          <p:spPr>
            <a:xfrm>
              <a:off x="7240209" y="3193308"/>
              <a:ext cx="1183936" cy="1183936"/>
            </a:xfrm>
            <a:custGeom>
              <a:rect b="b" l="l" r="r" t="t"/>
              <a:pathLst>
                <a:path extrusionOk="0" h="18830" w="18830">
                  <a:moveTo>
                    <a:pt x="18099" y="730"/>
                  </a:moveTo>
                  <a:lnTo>
                    <a:pt x="18099" y="18111"/>
                  </a:lnTo>
                  <a:lnTo>
                    <a:pt x="719" y="18111"/>
                  </a:lnTo>
                  <a:lnTo>
                    <a:pt x="719" y="730"/>
                  </a:lnTo>
                  <a:close/>
                  <a:moveTo>
                    <a:pt x="359" y="0"/>
                  </a:moveTo>
                  <a:cubicBezTo>
                    <a:pt x="162" y="0"/>
                    <a:pt x="0" y="163"/>
                    <a:pt x="0" y="360"/>
                  </a:cubicBezTo>
                  <a:lnTo>
                    <a:pt x="0" y="18470"/>
                  </a:lnTo>
                  <a:cubicBezTo>
                    <a:pt x="0" y="18667"/>
                    <a:pt x="162" y="18829"/>
                    <a:pt x="359" y="18829"/>
                  </a:cubicBezTo>
                  <a:lnTo>
                    <a:pt x="18470" y="18829"/>
                  </a:lnTo>
                  <a:cubicBezTo>
                    <a:pt x="18667" y="18829"/>
                    <a:pt x="18829" y="18667"/>
                    <a:pt x="18829" y="18470"/>
                  </a:cubicBezTo>
                  <a:lnTo>
                    <a:pt x="18829" y="360"/>
                  </a:lnTo>
                  <a:cubicBezTo>
                    <a:pt x="18829" y="163"/>
                    <a:pt x="18667" y="0"/>
                    <a:pt x="184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4"/>
            <p:cNvSpPr/>
            <p:nvPr/>
          </p:nvSpPr>
          <p:spPr>
            <a:xfrm>
              <a:off x="7262782" y="3215881"/>
              <a:ext cx="1138792" cy="1138792"/>
            </a:xfrm>
            <a:custGeom>
              <a:rect b="b" l="l" r="r" t="t"/>
              <a:pathLst>
                <a:path extrusionOk="0" h="18112" w="18112">
                  <a:moveTo>
                    <a:pt x="0" y="1"/>
                  </a:moveTo>
                  <a:lnTo>
                    <a:pt x="0" y="18111"/>
                  </a:lnTo>
                  <a:lnTo>
                    <a:pt x="18111" y="1811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4"/>
            <p:cNvSpPr/>
            <p:nvPr/>
          </p:nvSpPr>
          <p:spPr>
            <a:xfrm>
              <a:off x="7240209" y="3193308"/>
              <a:ext cx="1185382" cy="1183936"/>
            </a:xfrm>
            <a:custGeom>
              <a:rect b="b" l="l" r="r" t="t"/>
              <a:pathLst>
                <a:path extrusionOk="0" h="18830" w="18853">
                  <a:moveTo>
                    <a:pt x="719" y="1240"/>
                  </a:moveTo>
                  <a:lnTo>
                    <a:pt x="17589" y="18111"/>
                  </a:lnTo>
                  <a:lnTo>
                    <a:pt x="719" y="18111"/>
                  </a:lnTo>
                  <a:lnTo>
                    <a:pt x="719" y="1240"/>
                  </a:lnTo>
                  <a:close/>
                  <a:moveTo>
                    <a:pt x="357" y="1"/>
                  </a:moveTo>
                  <a:cubicBezTo>
                    <a:pt x="312" y="1"/>
                    <a:pt x="265" y="8"/>
                    <a:pt x="220" y="24"/>
                  </a:cubicBezTo>
                  <a:cubicBezTo>
                    <a:pt x="81" y="81"/>
                    <a:pt x="0" y="220"/>
                    <a:pt x="0" y="360"/>
                  </a:cubicBezTo>
                  <a:lnTo>
                    <a:pt x="0" y="18470"/>
                  </a:lnTo>
                  <a:cubicBezTo>
                    <a:pt x="0" y="18667"/>
                    <a:pt x="162" y="18829"/>
                    <a:pt x="359" y="18829"/>
                  </a:cubicBezTo>
                  <a:lnTo>
                    <a:pt x="18470" y="18829"/>
                  </a:lnTo>
                  <a:cubicBezTo>
                    <a:pt x="18609" y="18829"/>
                    <a:pt x="18748" y="18737"/>
                    <a:pt x="18795" y="18609"/>
                  </a:cubicBezTo>
                  <a:cubicBezTo>
                    <a:pt x="18852" y="18470"/>
                    <a:pt x="18829" y="18320"/>
                    <a:pt x="18725" y="18215"/>
                  </a:cubicBezTo>
                  <a:lnTo>
                    <a:pt x="614" y="105"/>
                  </a:lnTo>
                  <a:cubicBezTo>
                    <a:pt x="544" y="34"/>
                    <a:pt x="452"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4"/>
            <p:cNvSpPr/>
            <p:nvPr/>
          </p:nvSpPr>
          <p:spPr>
            <a:xfrm>
              <a:off x="7262782" y="3215881"/>
              <a:ext cx="1138792" cy="569773"/>
            </a:xfrm>
            <a:custGeom>
              <a:rect b="b" l="l" r="r" t="t"/>
              <a:pathLst>
                <a:path extrusionOk="0" h="9062" w="18112">
                  <a:moveTo>
                    <a:pt x="0" y="1"/>
                  </a:moveTo>
                  <a:lnTo>
                    <a:pt x="9050" y="9062"/>
                  </a:lnTo>
                  <a:lnTo>
                    <a:pt x="181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4"/>
            <p:cNvSpPr/>
            <p:nvPr/>
          </p:nvSpPr>
          <p:spPr>
            <a:xfrm>
              <a:off x="7238009" y="3193308"/>
              <a:ext cx="1187583" cy="614917"/>
            </a:xfrm>
            <a:custGeom>
              <a:rect b="b" l="l" r="r" t="t"/>
              <a:pathLst>
                <a:path extrusionOk="0" h="9780" w="18888">
                  <a:moveTo>
                    <a:pt x="17624" y="730"/>
                  </a:moveTo>
                  <a:lnTo>
                    <a:pt x="9444" y="8899"/>
                  </a:lnTo>
                  <a:lnTo>
                    <a:pt x="1263" y="730"/>
                  </a:lnTo>
                  <a:close/>
                  <a:moveTo>
                    <a:pt x="394" y="0"/>
                  </a:moveTo>
                  <a:cubicBezTo>
                    <a:pt x="244" y="0"/>
                    <a:pt x="116" y="93"/>
                    <a:pt x="58" y="220"/>
                  </a:cubicBezTo>
                  <a:cubicBezTo>
                    <a:pt x="0" y="360"/>
                    <a:pt x="35" y="510"/>
                    <a:pt x="139" y="614"/>
                  </a:cubicBezTo>
                  <a:lnTo>
                    <a:pt x="9189" y="9676"/>
                  </a:lnTo>
                  <a:cubicBezTo>
                    <a:pt x="9259" y="9745"/>
                    <a:pt x="9351" y="9780"/>
                    <a:pt x="9444" y="9780"/>
                  </a:cubicBezTo>
                  <a:cubicBezTo>
                    <a:pt x="9537" y="9780"/>
                    <a:pt x="9629" y="9745"/>
                    <a:pt x="9699" y="9676"/>
                  </a:cubicBezTo>
                  <a:lnTo>
                    <a:pt x="18760" y="614"/>
                  </a:lnTo>
                  <a:cubicBezTo>
                    <a:pt x="18864" y="510"/>
                    <a:pt x="18887" y="360"/>
                    <a:pt x="18830" y="220"/>
                  </a:cubicBezTo>
                  <a:cubicBezTo>
                    <a:pt x="18783" y="93"/>
                    <a:pt x="18644" y="0"/>
                    <a:pt x="18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4"/>
            <p:cNvSpPr/>
            <p:nvPr/>
          </p:nvSpPr>
          <p:spPr>
            <a:xfrm>
              <a:off x="7262782" y="3785607"/>
              <a:ext cx="1138792" cy="569082"/>
            </a:xfrm>
            <a:custGeom>
              <a:rect b="b" l="l" r="r" t="t"/>
              <a:pathLst>
                <a:path extrusionOk="0" h="9051" w="18112">
                  <a:moveTo>
                    <a:pt x="9050" y="1"/>
                  </a:moveTo>
                  <a:lnTo>
                    <a:pt x="0" y="9050"/>
                  </a:lnTo>
                  <a:lnTo>
                    <a:pt x="18111" y="9050"/>
                  </a:lnTo>
                  <a:lnTo>
                    <a:pt x="90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4"/>
            <p:cNvSpPr/>
            <p:nvPr/>
          </p:nvSpPr>
          <p:spPr>
            <a:xfrm>
              <a:off x="7238009" y="3762280"/>
              <a:ext cx="1187583" cy="614980"/>
            </a:xfrm>
            <a:custGeom>
              <a:rect b="b" l="l" r="r" t="t"/>
              <a:pathLst>
                <a:path extrusionOk="0" h="9781" w="18888">
                  <a:moveTo>
                    <a:pt x="9444" y="882"/>
                  </a:moveTo>
                  <a:lnTo>
                    <a:pt x="17624" y="9062"/>
                  </a:lnTo>
                  <a:lnTo>
                    <a:pt x="1263" y="9062"/>
                  </a:lnTo>
                  <a:lnTo>
                    <a:pt x="9444" y="882"/>
                  </a:lnTo>
                  <a:close/>
                  <a:moveTo>
                    <a:pt x="9444" y="1"/>
                  </a:moveTo>
                  <a:cubicBezTo>
                    <a:pt x="9351" y="1"/>
                    <a:pt x="9259" y="36"/>
                    <a:pt x="9189" y="105"/>
                  </a:cubicBezTo>
                  <a:lnTo>
                    <a:pt x="139" y="9166"/>
                  </a:lnTo>
                  <a:cubicBezTo>
                    <a:pt x="35" y="9271"/>
                    <a:pt x="0" y="9421"/>
                    <a:pt x="58" y="9560"/>
                  </a:cubicBezTo>
                  <a:cubicBezTo>
                    <a:pt x="116" y="9688"/>
                    <a:pt x="244" y="9780"/>
                    <a:pt x="394" y="9780"/>
                  </a:cubicBezTo>
                  <a:lnTo>
                    <a:pt x="18505" y="9780"/>
                  </a:lnTo>
                  <a:cubicBezTo>
                    <a:pt x="18644" y="9780"/>
                    <a:pt x="18783" y="9688"/>
                    <a:pt x="18830" y="9560"/>
                  </a:cubicBezTo>
                  <a:cubicBezTo>
                    <a:pt x="18887" y="9421"/>
                    <a:pt x="18864" y="9271"/>
                    <a:pt x="18760" y="9166"/>
                  </a:cubicBezTo>
                  <a:lnTo>
                    <a:pt x="9699" y="105"/>
                  </a:lnTo>
                  <a:cubicBezTo>
                    <a:pt x="9629" y="36"/>
                    <a:pt x="9537" y="1"/>
                    <a:pt x="9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0" name="Shape 1130"/>
        <p:cNvGrpSpPr/>
        <p:nvPr/>
      </p:nvGrpSpPr>
      <p:grpSpPr>
        <a:xfrm>
          <a:off x="0" y="0"/>
          <a:ext cx="0" cy="0"/>
          <a:chOff x="0" y="0"/>
          <a:chExt cx="0" cy="0"/>
        </a:xfrm>
      </p:grpSpPr>
      <p:sp>
        <p:nvSpPr>
          <p:cNvPr id="1131" name="Google Shape;1131;p55"/>
          <p:cNvSpPr txBox="1"/>
          <p:nvPr>
            <p:ph type="title"/>
          </p:nvPr>
        </p:nvSpPr>
        <p:spPr>
          <a:xfrm>
            <a:off x="4045125" y="1289275"/>
            <a:ext cx="41451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Segundo </a:t>
            </a:r>
            <a:r>
              <a:rPr lang="es">
                <a:solidFill>
                  <a:schemeClr val="accent6"/>
                </a:solidFill>
              </a:rPr>
              <a:t>proyecto</a:t>
            </a:r>
            <a:endParaRPr>
              <a:solidFill>
                <a:schemeClr val="accent6"/>
              </a:solidFill>
            </a:endParaRPr>
          </a:p>
        </p:txBody>
      </p:sp>
      <p:sp>
        <p:nvSpPr>
          <p:cNvPr id="1132" name="Google Shape;1132;p55"/>
          <p:cNvSpPr txBox="1"/>
          <p:nvPr>
            <p:ph idx="1" type="subTitle"/>
          </p:nvPr>
        </p:nvSpPr>
        <p:spPr>
          <a:xfrm>
            <a:off x="4045125" y="1954923"/>
            <a:ext cx="4145100" cy="205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¿Sabes qué te ayuda a aclarar tus ideas?</a:t>
            </a:r>
            <a:endParaRPr/>
          </a:p>
          <a:p>
            <a:pPr indent="0" lvl="0" marL="0" rtl="0" algn="l">
              <a:spcBef>
                <a:spcPts val="1000"/>
              </a:spcBef>
              <a:spcAft>
                <a:spcPts val="0"/>
              </a:spcAft>
              <a:buNone/>
            </a:pPr>
            <a:r>
              <a:rPr lang="es"/>
              <a:t>Listas como esta: </a:t>
            </a:r>
            <a:endParaRPr/>
          </a:p>
          <a:p>
            <a:pPr indent="-268900" lvl="0" marL="360000" rtl="0" algn="l">
              <a:spcBef>
                <a:spcPts val="0"/>
              </a:spcBef>
              <a:spcAft>
                <a:spcPts val="0"/>
              </a:spcAft>
              <a:buSzPts val="1400"/>
              <a:buChar char="●"/>
            </a:pPr>
            <a:r>
              <a:rPr lang="es"/>
              <a:t>Son simples </a:t>
            </a:r>
            <a:endParaRPr/>
          </a:p>
          <a:p>
            <a:pPr indent="-268900" lvl="0" marL="360000" rtl="0" algn="l">
              <a:spcBef>
                <a:spcPts val="0"/>
              </a:spcBef>
              <a:spcAft>
                <a:spcPts val="0"/>
              </a:spcAft>
              <a:buSzPts val="1400"/>
              <a:buChar char="●"/>
            </a:pPr>
            <a:r>
              <a:rPr lang="es"/>
              <a:t>Puedes organizar tus ideas de forma clara</a:t>
            </a:r>
            <a:endParaRPr/>
          </a:p>
          <a:p>
            <a:pPr indent="-268900" lvl="0" marL="360000" rtl="0" algn="l">
              <a:spcBef>
                <a:spcPts val="0"/>
              </a:spcBef>
              <a:spcAft>
                <a:spcPts val="0"/>
              </a:spcAft>
              <a:buSzPts val="1400"/>
              <a:buChar char="●"/>
            </a:pPr>
            <a:r>
              <a:rPr lang="es"/>
              <a:t>¡Nunca más olvidarás comprar leche! </a:t>
            </a:r>
            <a:endParaRPr/>
          </a:p>
          <a:p>
            <a:pPr indent="0" lvl="0" marL="0" rtl="0" algn="l">
              <a:spcBef>
                <a:spcPts val="1000"/>
              </a:spcBef>
              <a:spcAft>
                <a:spcPts val="0"/>
              </a:spcAft>
              <a:buNone/>
            </a:pPr>
            <a:r>
              <a:rPr lang="es"/>
              <a:t>El público entenderá todo lo que le muestres claramente al instante</a:t>
            </a:r>
            <a:endParaRPr/>
          </a:p>
        </p:txBody>
      </p:sp>
      <p:grpSp>
        <p:nvGrpSpPr>
          <p:cNvPr id="1133" name="Google Shape;1133;p55"/>
          <p:cNvGrpSpPr/>
          <p:nvPr/>
        </p:nvGrpSpPr>
        <p:grpSpPr>
          <a:xfrm>
            <a:off x="720005" y="926578"/>
            <a:ext cx="2609836" cy="3458635"/>
            <a:chOff x="5518290" y="758288"/>
            <a:chExt cx="2736825" cy="3626925"/>
          </a:xfrm>
        </p:grpSpPr>
        <p:sp>
          <p:nvSpPr>
            <p:cNvPr id="1134" name="Google Shape;1134;p55"/>
            <p:cNvSpPr/>
            <p:nvPr/>
          </p:nvSpPr>
          <p:spPr>
            <a:xfrm>
              <a:off x="5545763" y="1677406"/>
              <a:ext cx="2683394" cy="2683292"/>
            </a:xfrm>
            <a:custGeom>
              <a:rect b="b" l="l" r="r" t="t"/>
              <a:pathLst>
                <a:path extrusionOk="0" h="40730" w="40730">
                  <a:moveTo>
                    <a:pt x="1" y="1"/>
                  </a:moveTo>
                  <a:lnTo>
                    <a:pt x="1" y="40729"/>
                  </a:lnTo>
                  <a:lnTo>
                    <a:pt x="407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5"/>
            <p:cNvSpPr/>
            <p:nvPr/>
          </p:nvSpPr>
          <p:spPr>
            <a:xfrm>
              <a:off x="5521321" y="1652964"/>
              <a:ext cx="2733794" cy="2732175"/>
            </a:xfrm>
            <a:custGeom>
              <a:rect b="b" l="l" r="r" t="t"/>
              <a:pathLst>
                <a:path extrusionOk="0" h="41472" w="41495">
                  <a:moveTo>
                    <a:pt x="40231" y="731"/>
                  </a:moveTo>
                  <a:lnTo>
                    <a:pt x="731" y="40231"/>
                  </a:lnTo>
                  <a:lnTo>
                    <a:pt x="731" y="731"/>
                  </a:lnTo>
                  <a:close/>
                  <a:moveTo>
                    <a:pt x="372" y="1"/>
                  </a:moveTo>
                  <a:cubicBezTo>
                    <a:pt x="163" y="1"/>
                    <a:pt x="1" y="163"/>
                    <a:pt x="1" y="372"/>
                  </a:cubicBezTo>
                  <a:lnTo>
                    <a:pt x="1" y="41100"/>
                  </a:lnTo>
                  <a:cubicBezTo>
                    <a:pt x="1" y="41251"/>
                    <a:pt x="93" y="41379"/>
                    <a:pt x="233" y="41437"/>
                  </a:cubicBezTo>
                  <a:cubicBezTo>
                    <a:pt x="267" y="41460"/>
                    <a:pt x="314" y="41471"/>
                    <a:pt x="372" y="41471"/>
                  </a:cubicBezTo>
                  <a:cubicBezTo>
                    <a:pt x="464" y="41471"/>
                    <a:pt x="557" y="41425"/>
                    <a:pt x="626" y="41355"/>
                  </a:cubicBezTo>
                  <a:lnTo>
                    <a:pt x="41355" y="627"/>
                  </a:lnTo>
                  <a:cubicBezTo>
                    <a:pt x="41460" y="522"/>
                    <a:pt x="41494" y="360"/>
                    <a:pt x="41436" y="233"/>
                  </a:cubicBezTo>
                  <a:cubicBezTo>
                    <a:pt x="41378" y="94"/>
                    <a:pt x="41251" y="1"/>
                    <a:pt x="41100" y="1"/>
                  </a:cubicBezTo>
                  <a:close/>
                </a:path>
              </a:pathLst>
            </a:custGeom>
            <a:solidFill>
              <a:srgbClr val="111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5"/>
            <p:cNvSpPr/>
            <p:nvPr/>
          </p:nvSpPr>
          <p:spPr>
            <a:xfrm>
              <a:off x="5544972" y="1676681"/>
              <a:ext cx="447474" cy="2684017"/>
            </a:xfrm>
            <a:custGeom>
              <a:rect b="b" l="l" r="r" t="t"/>
              <a:pathLst>
                <a:path extrusionOk="0" h="40741" w="6792">
                  <a:moveTo>
                    <a:pt x="1" y="0"/>
                  </a:moveTo>
                  <a:lnTo>
                    <a:pt x="1" y="40740"/>
                  </a:lnTo>
                  <a:lnTo>
                    <a:pt x="6791" y="40740"/>
                  </a:lnTo>
                  <a:lnTo>
                    <a:pt x="6791" y="6802"/>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5"/>
            <p:cNvSpPr/>
            <p:nvPr/>
          </p:nvSpPr>
          <p:spPr>
            <a:xfrm>
              <a:off x="5521321" y="1653227"/>
              <a:ext cx="495502" cy="2731912"/>
            </a:xfrm>
            <a:custGeom>
              <a:rect b="b" l="l" r="r" t="t"/>
              <a:pathLst>
                <a:path extrusionOk="0" h="41468" w="7521">
                  <a:moveTo>
                    <a:pt x="719" y="1237"/>
                  </a:moveTo>
                  <a:lnTo>
                    <a:pt x="6791" y="7308"/>
                  </a:lnTo>
                  <a:lnTo>
                    <a:pt x="6791" y="40737"/>
                  </a:lnTo>
                  <a:lnTo>
                    <a:pt x="719" y="40737"/>
                  </a:lnTo>
                  <a:lnTo>
                    <a:pt x="719" y="1237"/>
                  </a:lnTo>
                  <a:close/>
                  <a:moveTo>
                    <a:pt x="372" y="1"/>
                  </a:moveTo>
                  <a:cubicBezTo>
                    <a:pt x="322" y="1"/>
                    <a:pt x="271" y="11"/>
                    <a:pt x="221" y="32"/>
                  </a:cubicBezTo>
                  <a:cubicBezTo>
                    <a:pt x="93" y="78"/>
                    <a:pt x="1" y="217"/>
                    <a:pt x="1" y="356"/>
                  </a:cubicBezTo>
                  <a:lnTo>
                    <a:pt x="1" y="41096"/>
                  </a:lnTo>
                  <a:cubicBezTo>
                    <a:pt x="1" y="41305"/>
                    <a:pt x="163" y="41467"/>
                    <a:pt x="360" y="41467"/>
                  </a:cubicBezTo>
                  <a:lnTo>
                    <a:pt x="7150" y="41467"/>
                  </a:lnTo>
                  <a:cubicBezTo>
                    <a:pt x="7359" y="41467"/>
                    <a:pt x="7521" y="41305"/>
                    <a:pt x="7521" y="41096"/>
                  </a:cubicBezTo>
                  <a:lnTo>
                    <a:pt x="7521" y="7158"/>
                  </a:lnTo>
                  <a:cubicBezTo>
                    <a:pt x="7521" y="7054"/>
                    <a:pt x="7474" y="6961"/>
                    <a:pt x="7417" y="6903"/>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5"/>
            <p:cNvSpPr/>
            <p:nvPr/>
          </p:nvSpPr>
          <p:spPr>
            <a:xfrm>
              <a:off x="5992378" y="2124744"/>
              <a:ext cx="2236777" cy="2235967"/>
            </a:xfrm>
            <a:custGeom>
              <a:rect b="b" l="l" r="r" t="t"/>
              <a:pathLst>
                <a:path extrusionOk="0" h="33940" w="33951">
                  <a:moveTo>
                    <a:pt x="0" y="1"/>
                  </a:moveTo>
                  <a:lnTo>
                    <a:pt x="0" y="33939"/>
                  </a:lnTo>
                  <a:lnTo>
                    <a:pt x="6790" y="33939"/>
                  </a:lnTo>
                  <a:lnTo>
                    <a:pt x="33950" y="6791"/>
                  </a:lnTo>
                  <a:lnTo>
                    <a:pt x="339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5"/>
            <p:cNvSpPr/>
            <p:nvPr/>
          </p:nvSpPr>
          <p:spPr>
            <a:xfrm>
              <a:off x="5968660" y="2100368"/>
              <a:ext cx="2284146" cy="2284784"/>
            </a:xfrm>
            <a:custGeom>
              <a:rect b="b" l="l" r="r" t="t"/>
              <a:pathLst>
                <a:path extrusionOk="0" h="34681" w="34670">
                  <a:moveTo>
                    <a:pt x="33951" y="730"/>
                  </a:moveTo>
                  <a:lnTo>
                    <a:pt x="33951" y="7010"/>
                  </a:lnTo>
                  <a:lnTo>
                    <a:pt x="6999" y="33950"/>
                  </a:lnTo>
                  <a:lnTo>
                    <a:pt x="731" y="33950"/>
                  </a:lnTo>
                  <a:lnTo>
                    <a:pt x="731" y="730"/>
                  </a:lnTo>
                  <a:close/>
                  <a:moveTo>
                    <a:pt x="360" y="0"/>
                  </a:moveTo>
                  <a:cubicBezTo>
                    <a:pt x="163" y="0"/>
                    <a:pt x="1" y="162"/>
                    <a:pt x="1" y="371"/>
                  </a:cubicBezTo>
                  <a:lnTo>
                    <a:pt x="1" y="34309"/>
                  </a:lnTo>
                  <a:cubicBezTo>
                    <a:pt x="1" y="34518"/>
                    <a:pt x="163" y="34680"/>
                    <a:pt x="360" y="34680"/>
                  </a:cubicBezTo>
                  <a:lnTo>
                    <a:pt x="7150" y="34680"/>
                  </a:lnTo>
                  <a:cubicBezTo>
                    <a:pt x="7254" y="34680"/>
                    <a:pt x="7347" y="34634"/>
                    <a:pt x="7405" y="34564"/>
                  </a:cubicBezTo>
                  <a:lnTo>
                    <a:pt x="34565" y="7416"/>
                  </a:lnTo>
                  <a:cubicBezTo>
                    <a:pt x="34635" y="7346"/>
                    <a:pt x="34670" y="7254"/>
                    <a:pt x="34670" y="7161"/>
                  </a:cubicBezTo>
                  <a:lnTo>
                    <a:pt x="34670" y="371"/>
                  </a:lnTo>
                  <a:cubicBezTo>
                    <a:pt x="34670" y="162"/>
                    <a:pt x="34507" y="0"/>
                    <a:pt x="34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5"/>
            <p:cNvSpPr/>
            <p:nvPr/>
          </p:nvSpPr>
          <p:spPr>
            <a:xfrm>
              <a:off x="6439718" y="2572082"/>
              <a:ext cx="1789435" cy="1788642"/>
            </a:xfrm>
            <a:custGeom>
              <a:rect b="b" l="l" r="r" t="t"/>
              <a:pathLst>
                <a:path extrusionOk="0" h="27150" w="27161">
                  <a:moveTo>
                    <a:pt x="0" y="1"/>
                  </a:moveTo>
                  <a:lnTo>
                    <a:pt x="0" y="27149"/>
                  </a:lnTo>
                  <a:lnTo>
                    <a:pt x="13580" y="27149"/>
                  </a:lnTo>
                  <a:lnTo>
                    <a:pt x="27160" y="13569"/>
                  </a:lnTo>
                  <a:lnTo>
                    <a:pt x="271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5"/>
            <p:cNvSpPr/>
            <p:nvPr/>
          </p:nvSpPr>
          <p:spPr>
            <a:xfrm>
              <a:off x="6416000" y="2547706"/>
              <a:ext cx="1836804" cy="1837459"/>
            </a:xfrm>
            <a:custGeom>
              <a:rect b="b" l="l" r="r" t="t"/>
              <a:pathLst>
                <a:path extrusionOk="0" h="27891" w="27880">
                  <a:moveTo>
                    <a:pt x="27161" y="730"/>
                  </a:moveTo>
                  <a:lnTo>
                    <a:pt x="27161" y="13789"/>
                  </a:lnTo>
                  <a:lnTo>
                    <a:pt x="13790" y="27160"/>
                  </a:lnTo>
                  <a:lnTo>
                    <a:pt x="731" y="27160"/>
                  </a:lnTo>
                  <a:lnTo>
                    <a:pt x="731" y="730"/>
                  </a:lnTo>
                  <a:close/>
                  <a:moveTo>
                    <a:pt x="360" y="0"/>
                  </a:moveTo>
                  <a:cubicBezTo>
                    <a:pt x="163" y="0"/>
                    <a:pt x="1" y="162"/>
                    <a:pt x="1" y="371"/>
                  </a:cubicBezTo>
                  <a:lnTo>
                    <a:pt x="1" y="27519"/>
                  </a:lnTo>
                  <a:cubicBezTo>
                    <a:pt x="1" y="27728"/>
                    <a:pt x="163" y="27890"/>
                    <a:pt x="360" y="27890"/>
                  </a:cubicBezTo>
                  <a:lnTo>
                    <a:pt x="13940" y="27890"/>
                  </a:lnTo>
                  <a:cubicBezTo>
                    <a:pt x="14044" y="27890"/>
                    <a:pt x="14126" y="27844"/>
                    <a:pt x="14195" y="27774"/>
                  </a:cubicBezTo>
                  <a:lnTo>
                    <a:pt x="27775" y="14206"/>
                  </a:lnTo>
                  <a:cubicBezTo>
                    <a:pt x="27845" y="14136"/>
                    <a:pt x="27880" y="14044"/>
                    <a:pt x="27880" y="13939"/>
                  </a:cubicBezTo>
                  <a:lnTo>
                    <a:pt x="27880" y="371"/>
                  </a:lnTo>
                  <a:cubicBezTo>
                    <a:pt x="27880" y="162"/>
                    <a:pt x="27717"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5"/>
            <p:cNvSpPr/>
            <p:nvPr/>
          </p:nvSpPr>
          <p:spPr>
            <a:xfrm>
              <a:off x="6439718" y="1677406"/>
              <a:ext cx="1789435" cy="1788642"/>
            </a:xfrm>
            <a:custGeom>
              <a:rect b="b" l="l" r="r" t="t"/>
              <a:pathLst>
                <a:path extrusionOk="0" h="27150" w="27161">
                  <a:moveTo>
                    <a:pt x="27160" y="1"/>
                  </a:moveTo>
                  <a:lnTo>
                    <a:pt x="0" y="27149"/>
                  </a:lnTo>
                  <a:lnTo>
                    <a:pt x="6790" y="27149"/>
                  </a:lnTo>
                  <a:lnTo>
                    <a:pt x="27160" y="6791"/>
                  </a:lnTo>
                  <a:lnTo>
                    <a:pt x="271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5"/>
            <p:cNvSpPr/>
            <p:nvPr/>
          </p:nvSpPr>
          <p:spPr>
            <a:xfrm>
              <a:off x="6414485" y="1653425"/>
              <a:ext cx="1838319" cy="1837064"/>
            </a:xfrm>
            <a:custGeom>
              <a:rect b="b" l="l" r="r" t="t"/>
              <a:pathLst>
                <a:path extrusionOk="0" h="27885" w="27903">
                  <a:moveTo>
                    <a:pt x="27184" y="1234"/>
                  </a:moveTo>
                  <a:lnTo>
                    <a:pt x="27184" y="7004"/>
                  </a:lnTo>
                  <a:lnTo>
                    <a:pt x="7023" y="27154"/>
                  </a:lnTo>
                  <a:lnTo>
                    <a:pt x="1264" y="27154"/>
                  </a:lnTo>
                  <a:lnTo>
                    <a:pt x="27184" y="1234"/>
                  </a:lnTo>
                  <a:close/>
                  <a:moveTo>
                    <a:pt x="27545" y="1"/>
                  </a:moveTo>
                  <a:cubicBezTo>
                    <a:pt x="27450" y="1"/>
                    <a:pt x="27359" y="40"/>
                    <a:pt x="27288" y="110"/>
                  </a:cubicBezTo>
                  <a:lnTo>
                    <a:pt x="128" y="27258"/>
                  </a:lnTo>
                  <a:cubicBezTo>
                    <a:pt x="24" y="27363"/>
                    <a:pt x="1" y="27525"/>
                    <a:pt x="47" y="27652"/>
                  </a:cubicBezTo>
                  <a:cubicBezTo>
                    <a:pt x="105" y="27791"/>
                    <a:pt x="244" y="27884"/>
                    <a:pt x="383" y="27884"/>
                  </a:cubicBezTo>
                  <a:lnTo>
                    <a:pt x="7173" y="27884"/>
                  </a:lnTo>
                  <a:cubicBezTo>
                    <a:pt x="7277" y="27884"/>
                    <a:pt x="7370" y="27838"/>
                    <a:pt x="7428" y="27780"/>
                  </a:cubicBezTo>
                  <a:lnTo>
                    <a:pt x="27798" y="7410"/>
                  </a:lnTo>
                  <a:cubicBezTo>
                    <a:pt x="27868" y="7340"/>
                    <a:pt x="27903" y="7248"/>
                    <a:pt x="27903" y="7155"/>
                  </a:cubicBezTo>
                  <a:lnTo>
                    <a:pt x="27903" y="365"/>
                  </a:lnTo>
                  <a:cubicBezTo>
                    <a:pt x="27903" y="214"/>
                    <a:pt x="27821" y="87"/>
                    <a:pt x="27682" y="29"/>
                  </a:cubicBezTo>
                  <a:cubicBezTo>
                    <a:pt x="27637" y="10"/>
                    <a:pt x="27591" y="1"/>
                    <a:pt x="27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5"/>
            <p:cNvSpPr/>
            <p:nvPr/>
          </p:nvSpPr>
          <p:spPr>
            <a:xfrm>
              <a:off x="5992378" y="1230068"/>
              <a:ext cx="2236777" cy="2235967"/>
            </a:xfrm>
            <a:custGeom>
              <a:rect b="b" l="l" r="r" t="t"/>
              <a:pathLst>
                <a:path extrusionOk="0" h="33940" w="33951">
                  <a:moveTo>
                    <a:pt x="33950" y="1"/>
                  </a:moveTo>
                  <a:lnTo>
                    <a:pt x="0" y="33939"/>
                  </a:lnTo>
                  <a:lnTo>
                    <a:pt x="6790" y="33939"/>
                  </a:lnTo>
                  <a:lnTo>
                    <a:pt x="33950" y="6779"/>
                  </a:lnTo>
                  <a:lnTo>
                    <a:pt x="3395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5"/>
            <p:cNvSpPr/>
            <p:nvPr/>
          </p:nvSpPr>
          <p:spPr>
            <a:xfrm>
              <a:off x="5966420" y="1205889"/>
              <a:ext cx="2286386" cy="2284587"/>
            </a:xfrm>
            <a:custGeom>
              <a:rect b="b" l="l" r="r" t="t"/>
              <a:pathLst>
                <a:path extrusionOk="0" h="34678" w="34704">
                  <a:moveTo>
                    <a:pt x="33974" y="1237"/>
                  </a:moveTo>
                  <a:lnTo>
                    <a:pt x="33974" y="7007"/>
                  </a:lnTo>
                  <a:lnTo>
                    <a:pt x="7033" y="33947"/>
                  </a:lnTo>
                  <a:lnTo>
                    <a:pt x="1263" y="33947"/>
                  </a:lnTo>
                  <a:lnTo>
                    <a:pt x="33974" y="1237"/>
                  </a:lnTo>
                  <a:close/>
                  <a:moveTo>
                    <a:pt x="34333" y="1"/>
                  </a:moveTo>
                  <a:cubicBezTo>
                    <a:pt x="34243" y="1"/>
                    <a:pt x="34156" y="34"/>
                    <a:pt x="34089" y="101"/>
                  </a:cubicBezTo>
                  <a:lnTo>
                    <a:pt x="139" y="34051"/>
                  </a:lnTo>
                  <a:cubicBezTo>
                    <a:pt x="35" y="34156"/>
                    <a:pt x="0" y="34318"/>
                    <a:pt x="58" y="34445"/>
                  </a:cubicBezTo>
                  <a:cubicBezTo>
                    <a:pt x="116" y="34584"/>
                    <a:pt x="243" y="34677"/>
                    <a:pt x="394" y="34677"/>
                  </a:cubicBezTo>
                  <a:lnTo>
                    <a:pt x="7184" y="34677"/>
                  </a:lnTo>
                  <a:cubicBezTo>
                    <a:pt x="7277" y="34677"/>
                    <a:pt x="7369" y="34631"/>
                    <a:pt x="7439" y="34573"/>
                  </a:cubicBezTo>
                  <a:lnTo>
                    <a:pt x="34599" y="7413"/>
                  </a:lnTo>
                  <a:cubicBezTo>
                    <a:pt x="34669" y="7343"/>
                    <a:pt x="34704" y="7250"/>
                    <a:pt x="34704" y="7146"/>
                  </a:cubicBezTo>
                  <a:lnTo>
                    <a:pt x="34704" y="356"/>
                  </a:lnTo>
                  <a:cubicBezTo>
                    <a:pt x="34704" y="217"/>
                    <a:pt x="34611" y="78"/>
                    <a:pt x="34483" y="32"/>
                  </a:cubicBezTo>
                  <a:cubicBezTo>
                    <a:pt x="34434" y="11"/>
                    <a:pt x="34383" y="1"/>
                    <a:pt x="34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5"/>
            <p:cNvSpPr/>
            <p:nvPr/>
          </p:nvSpPr>
          <p:spPr>
            <a:xfrm>
              <a:off x="5545763" y="3018695"/>
              <a:ext cx="1341368" cy="1342041"/>
            </a:xfrm>
            <a:custGeom>
              <a:rect b="b" l="l" r="r" t="t"/>
              <a:pathLst>
                <a:path extrusionOk="0" h="20371" w="20360">
                  <a:moveTo>
                    <a:pt x="20359" y="0"/>
                  </a:moveTo>
                  <a:cubicBezTo>
                    <a:pt x="9120" y="0"/>
                    <a:pt x="1" y="9119"/>
                    <a:pt x="1" y="20370"/>
                  </a:cubicBezTo>
                  <a:lnTo>
                    <a:pt x="20359" y="20370"/>
                  </a:lnTo>
                  <a:lnTo>
                    <a:pt x="20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5"/>
            <p:cNvSpPr/>
            <p:nvPr/>
          </p:nvSpPr>
          <p:spPr>
            <a:xfrm>
              <a:off x="5521321" y="2995044"/>
              <a:ext cx="1390187" cy="1390134"/>
            </a:xfrm>
            <a:custGeom>
              <a:rect b="b" l="l" r="r" t="t"/>
              <a:pathLst>
                <a:path extrusionOk="0" h="21101" w="21101">
                  <a:moveTo>
                    <a:pt x="20371" y="730"/>
                  </a:moveTo>
                  <a:lnTo>
                    <a:pt x="20371" y="20370"/>
                  </a:lnTo>
                  <a:lnTo>
                    <a:pt x="731" y="20370"/>
                  </a:lnTo>
                  <a:cubicBezTo>
                    <a:pt x="928" y="9629"/>
                    <a:pt x="9630" y="927"/>
                    <a:pt x="20371" y="730"/>
                  </a:cubicBezTo>
                  <a:close/>
                  <a:moveTo>
                    <a:pt x="20730" y="0"/>
                  </a:moveTo>
                  <a:cubicBezTo>
                    <a:pt x="9305" y="0"/>
                    <a:pt x="1" y="9305"/>
                    <a:pt x="1" y="20729"/>
                  </a:cubicBezTo>
                  <a:cubicBezTo>
                    <a:pt x="1" y="20938"/>
                    <a:pt x="163" y="21100"/>
                    <a:pt x="372" y="21100"/>
                  </a:cubicBezTo>
                  <a:lnTo>
                    <a:pt x="20730" y="21100"/>
                  </a:lnTo>
                  <a:cubicBezTo>
                    <a:pt x="20939" y="21100"/>
                    <a:pt x="21101" y="20938"/>
                    <a:pt x="21101" y="20729"/>
                  </a:cubicBezTo>
                  <a:lnTo>
                    <a:pt x="21101" y="359"/>
                  </a:lnTo>
                  <a:cubicBezTo>
                    <a:pt x="21101" y="162"/>
                    <a:pt x="2093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5"/>
            <p:cNvSpPr/>
            <p:nvPr/>
          </p:nvSpPr>
          <p:spPr>
            <a:xfrm>
              <a:off x="6098448" y="3084314"/>
              <a:ext cx="519154" cy="582511"/>
            </a:xfrm>
            <a:custGeom>
              <a:rect b="b" l="l" r="r" t="t"/>
              <a:pathLst>
                <a:path extrusionOk="0" h="8842" w="7880">
                  <a:moveTo>
                    <a:pt x="5678" y="1"/>
                  </a:moveTo>
                  <a:cubicBezTo>
                    <a:pt x="3627" y="673"/>
                    <a:pt x="1716" y="1658"/>
                    <a:pt x="1" y="2898"/>
                  </a:cubicBezTo>
                  <a:lnTo>
                    <a:pt x="4323" y="8842"/>
                  </a:lnTo>
                  <a:lnTo>
                    <a:pt x="7880" y="6779"/>
                  </a:lnTo>
                  <a:lnTo>
                    <a:pt x="5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5"/>
            <p:cNvSpPr/>
            <p:nvPr/>
          </p:nvSpPr>
          <p:spPr>
            <a:xfrm>
              <a:off x="6071766" y="3060399"/>
              <a:ext cx="571794" cy="630076"/>
            </a:xfrm>
            <a:custGeom>
              <a:rect b="b" l="l" r="r" t="t"/>
              <a:pathLst>
                <a:path extrusionOk="0" h="9564" w="8679">
                  <a:moveTo>
                    <a:pt x="5852" y="827"/>
                  </a:moveTo>
                  <a:lnTo>
                    <a:pt x="7856" y="6980"/>
                  </a:lnTo>
                  <a:lnTo>
                    <a:pt x="4820" y="8730"/>
                  </a:lnTo>
                  <a:lnTo>
                    <a:pt x="915" y="3342"/>
                  </a:lnTo>
                  <a:cubicBezTo>
                    <a:pt x="2445" y="2276"/>
                    <a:pt x="4102" y="1430"/>
                    <a:pt x="5852" y="827"/>
                  </a:cubicBezTo>
                  <a:close/>
                  <a:moveTo>
                    <a:pt x="6077" y="0"/>
                  </a:moveTo>
                  <a:cubicBezTo>
                    <a:pt x="6041" y="0"/>
                    <a:pt x="6004" y="5"/>
                    <a:pt x="5967" y="16"/>
                  </a:cubicBezTo>
                  <a:cubicBezTo>
                    <a:pt x="3905" y="688"/>
                    <a:pt x="1958" y="1685"/>
                    <a:pt x="197" y="2971"/>
                  </a:cubicBezTo>
                  <a:cubicBezTo>
                    <a:pt x="35" y="3087"/>
                    <a:pt x="0" y="3319"/>
                    <a:pt x="116" y="3481"/>
                  </a:cubicBezTo>
                  <a:lnTo>
                    <a:pt x="4426" y="9413"/>
                  </a:lnTo>
                  <a:cubicBezTo>
                    <a:pt x="4496" y="9518"/>
                    <a:pt x="4612" y="9564"/>
                    <a:pt x="4728" y="9564"/>
                  </a:cubicBezTo>
                  <a:cubicBezTo>
                    <a:pt x="4786" y="9564"/>
                    <a:pt x="4844" y="9552"/>
                    <a:pt x="4901" y="9518"/>
                  </a:cubicBezTo>
                  <a:lnTo>
                    <a:pt x="8470" y="7455"/>
                  </a:lnTo>
                  <a:cubicBezTo>
                    <a:pt x="8621" y="7374"/>
                    <a:pt x="8679" y="7200"/>
                    <a:pt x="8633" y="7038"/>
                  </a:cubicBezTo>
                  <a:lnTo>
                    <a:pt x="6431" y="260"/>
                  </a:lnTo>
                  <a:cubicBezTo>
                    <a:pt x="6374" y="99"/>
                    <a:pt x="6233" y="0"/>
                    <a:pt x="6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5"/>
            <p:cNvSpPr/>
            <p:nvPr/>
          </p:nvSpPr>
          <p:spPr>
            <a:xfrm>
              <a:off x="5610657" y="3572103"/>
              <a:ext cx="533648" cy="509252"/>
            </a:xfrm>
            <a:custGeom>
              <a:rect b="b" l="l" r="r" t="t"/>
              <a:pathLst>
                <a:path extrusionOk="0" h="7730" w="8100">
                  <a:moveTo>
                    <a:pt x="2897" y="1"/>
                  </a:moveTo>
                  <a:cubicBezTo>
                    <a:pt x="1657" y="1716"/>
                    <a:pt x="673" y="3628"/>
                    <a:pt x="0" y="5679"/>
                  </a:cubicBezTo>
                  <a:lnTo>
                    <a:pt x="6304" y="7730"/>
                  </a:lnTo>
                  <a:lnTo>
                    <a:pt x="8100" y="3778"/>
                  </a:lnTo>
                  <a:lnTo>
                    <a:pt x="28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5"/>
            <p:cNvSpPr/>
            <p:nvPr/>
          </p:nvSpPr>
          <p:spPr>
            <a:xfrm>
              <a:off x="5583909" y="3548583"/>
              <a:ext cx="587145" cy="556422"/>
            </a:xfrm>
            <a:custGeom>
              <a:rect b="b" l="l" r="r" t="t"/>
              <a:pathLst>
                <a:path extrusionOk="0" h="8446" w="8912">
                  <a:moveTo>
                    <a:pt x="3384" y="868"/>
                  </a:moveTo>
                  <a:lnTo>
                    <a:pt x="8054" y="4263"/>
                  </a:lnTo>
                  <a:lnTo>
                    <a:pt x="6513" y="7635"/>
                  </a:lnTo>
                  <a:lnTo>
                    <a:pt x="870" y="5804"/>
                  </a:lnTo>
                  <a:cubicBezTo>
                    <a:pt x="1472" y="4054"/>
                    <a:pt x="2318" y="2397"/>
                    <a:pt x="3384" y="868"/>
                  </a:cubicBezTo>
                  <a:close/>
                  <a:moveTo>
                    <a:pt x="3309" y="0"/>
                  </a:moveTo>
                  <a:cubicBezTo>
                    <a:pt x="3196" y="0"/>
                    <a:pt x="3083" y="52"/>
                    <a:pt x="3014" y="149"/>
                  </a:cubicBezTo>
                  <a:cubicBezTo>
                    <a:pt x="1727" y="1911"/>
                    <a:pt x="731" y="3857"/>
                    <a:pt x="59" y="5920"/>
                  </a:cubicBezTo>
                  <a:cubicBezTo>
                    <a:pt x="1" y="6117"/>
                    <a:pt x="105" y="6314"/>
                    <a:pt x="302" y="6383"/>
                  </a:cubicBezTo>
                  <a:lnTo>
                    <a:pt x="6594" y="8423"/>
                  </a:lnTo>
                  <a:cubicBezTo>
                    <a:pt x="6629" y="8434"/>
                    <a:pt x="6664" y="8446"/>
                    <a:pt x="6698" y="8446"/>
                  </a:cubicBezTo>
                  <a:cubicBezTo>
                    <a:pt x="6837" y="8446"/>
                    <a:pt x="6976" y="8365"/>
                    <a:pt x="7034" y="8237"/>
                  </a:cubicBezTo>
                  <a:lnTo>
                    <a:pt x="8842" y="4286"/>
                  </a:lnTo>
                  <a:cubicBezTo>
                    <a:pt x="8911" y="4135"/>
                    <a:pt x="8865" y="3950"/>
                    <a:pt x="8726" y="3846"/>
                  </a:cubicBezTo>
                  <a:lnTo>
                    <a:pt x="3523" y="68"/>
                  </a:lnTo>
                  <a:cubicBezTo>
                    <a:pt x="3459" y="22"/>
                    <a:pt x="3384" y="0"/>
                    <a:pt x="33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5"/>
            <p:cNvSpPr/>
            <p:nvPr/>
          </p:nvSpPr>
          <p:spPr>
            <a:xfrm>
              <a:off x="5928209" y="3401930"/>
              <a:ext cx="958920" cy="958818"/>
            </a:xfrm>
            <a:custGeom>
              <a:rect b="b" l="l" r="r" t="t"/>
              <a:pathLst>
                <a:path extrusionOk="0" h="14554" w="14555">
                  <a:moveTo>
                    <a:pt x="14554" y="0"/>
                  </a:moveTo>
                  <a:cubicBezTo>
                    <a:pt x="6524" y="0"/>
                    <a:pt x="1" y="6512"/>
                    <a:pt x="1" y="14553"/>
                  </a:cubicBezTo>
                  <a:lnTo>
                    <a:pt x="14554" y="14553"/>
                  </a:lnTo>
                  <a:lnTo>
                    <a:pt x="145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5"/>
            <p:cNvSpPr/>
            <p:nvPr/>
          </p:nvSpPr>
          <p:spPr>
            <a:xfrm>
              <a:off x="5904557" y="3378213"/>
              <a:ext cx="1006948" cy="1006976"/>
            </a:xfrm>
            <a:custGeom>
              <a:rect b="b" l="l" r="r" t="t"/>
              <a:pathLst>
                <a:path extrusionOk="0" h="15285" w="15284">
                  <a:moveTo>
                    <a:pt x="14554" y="731"/>
                  </a:moveTo>
                  <a:lnTo>
                    <a:pt x="14554" y="14554"/>
                  </a:lnTo>
                  <a:lnTo>
                    <a:pt x="731" y="14554"/>
                  </a:lnTo>
                  <a:cubicBezTo>
                    <a:pt x="916" y="7011"/>
                    <a:pt x="7011" y="916"/>
                    <a:pt x="14554" y="731"/>
                  </a:cubicBezTo>
                  <a:close/>
                  <a:moveTo>
                    <a:pt x="14913" y="1"/>
                  </a:moveTo>
                  <a:cubicBezTo>
                    <a:pt x="6686" y="1"/>
                    <a:pt x="1" y="6687"/>
                    <a:pt x="1" y="14913"/>
                  </a:cubicBezTo>
                  <a:cubicBezTo>
                    <a:pt x="1" y="15122"/>
                    <a:pt x="163" y="15284"/>
                    <a:pt x="360" y="15284"/>
                  </a:cubicBezTo>
                  <a:lnTo>
                    <a:pt x="14913" y="15284"/>
                  </a:lnTo>
                  <a:cubicBezTo>
                    <a:pt x="15017" y="15284"/>
                    <a:pt x="15110" y="15238"/>
                    <a:pt x="15168" y="15168"/>
                  </a:cubicBezTo>
                  <a:cubicBezTo>
                    <a:pt x="15238" y="15110"/>
                    <a:pt x="15284" y="15018"/>
                    <a:pt x="15284" y="14913"/>
                  </a:cubicBezTo>
                  <a:lnTo>
                    <a:pt x="15284" y="360"/>
                  </a:lnTo>
                  <a:cubicBezTo>
                    <a:pt x="15284" y="163"/>
                    <a:pt x="15122" y="1"/>
                    <a:pt x="14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5"/>
            <p:cNvSpPr/>
            <p:nvPr/>
          </p:nvSpPr>
          <p:spPr>
            <a:xfrm>
              <a:off x="6436621" y="3416424"/>
              <a:ext cx="366504" cy="526776"/>
            </a:xfrm>
            <a:custGeom>
              <a:rect b="b" l="l" r="r" t="t"/>
              <a:pathLst>
                <a:path extrusionOk="0" h="7996" w="5563">
                  <a:moveTo>
                    <a:pt x="4311" y="0"/>
                  </a:moveTo>
                  <a:cubicBezTo>
                    <a:pt x="2782" y="267"/>
                    <a:pt x="1333" y="777"/>
                    <a:pt x="1" y="1483"/>
                  </a:cubicBezTo>
                  <a:lnTo>
                    <a:pt x="3477" y="7995"/>
                  </a:lnTo>
                  <a:lnTo>
                    <a:pt x="5563" y="7057"/>
                  </a:lnTo>
                  <a:lnTo>
                    <a:pt x="4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5"/>
            <p:cNvSpPr/>
            <p:nvPr/>
          </p:nvSpPr>
          <p:spPr>
            <a:xfrm>
              <a:off x="6409939" y="3392377"/>
              <a:ext cx="418354" cy="575264"/>
            </a:xfrm>
            <a:custGeom>
              <a:rect b="b" l="l" r="r" t="t"/>
              <a:pathLst>
                <a:path extrusionOk="0" h="8732" w="6350">
                  <a:moveTo>
                    <a:pt x="4426" y="794"/>
                  </a:moveTo>
                  <a:lnTo>
                    <a:pt x="5562" y="7213"/>
                  </a:lnTo>
                  <a:lnTo>
                    <a:pt x="4033" y="7897"/>
                  </a:lnTo>
                  <a:lnTo>
                    <a:pt x="904" y="1999"/>
                  </a:lnTo>
                  <a:cubicBezTo>
                    <a:pt x="2016" y="1443"/>
                    <a:pt x="3198" y="1037"/>
                    <a:pt x="4426" y="794"/>
                  </a:cubicBezTo>
                  <a:close/>
                  <a:moveTo>
                    <a:pt x="4719" y="1"/>
                  </a:moveTo>
                  <a:cubicBezTo>
                    <a:pt x="4699" y="1"/>
                    <a:pt x="4679" y="2"/>
                    <a:pt x="4658" y="6"/>
                  </a:cubicBezTo>
                  <a:cubicBezTo>
                    <a:pt x="3117" y="284"/>
                    <a:pt x="1622" y="794"/>
                    <a:pt x="244" y="1524"/>
                  </a:cubicBezTo>
                  <a:cubicBezTo>
                    <a:pt x="70" y="1617"/>
                    <a:pt x="0" y="1837"/>
                    <a:pt x="93" y="2022"/>
                  </a:cubicBezTo>
                  <a:lnTo>
                    <a:pt x="3557" y="8534"/>
                  </a:lnTo>
                  <a:cubicBezTo>
                    <a:pt x="3627" y="8662"/>
                    <a:pt x="3743" y="8731"/>
                    <a:pt x="3882" y="8731"/>
                  </a:cubicBezTo>
                  <a:cubicBezTo>
                    <a:pt x="3928" y="8731"/>
                    <a:pt x="3975" y="8720"/>
                    <a:pt x="4021" y="8696"/>
                  </a:cubicBezTo>
                  <a:lnTo>
                    <a:pt x="6107" y="7758"/>
                  </a:lnTo>
                  <a:cubicBezTo>
                    <a:pt x="6257" y="7688"/>
                    <a:pt x="6350" y="7526"/>
                    <a:pt x="6315" y="7364"/>
                  </a:cubicBezTo>
                  <a:lnTo>
                    <a:pt x="5075" y="307"/>
                  </a:lnTo>
                  <a:cubicBezTo>
                    <a:pt x="5044" y="131"/>
                    <a:pt x="4892" y="1"/>
                    <a:pt x="47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5"/>
            <p:cNvSpPr/>
            <p:nvPr/>
          </p:nvSpPr>
          <p:spPr>
            <a:xfrm>
              <a:off x="6025187" y="3695039"/>
              <a:ext cx="465723" cy="437443"/>
            </a:xfrm>
            <a:custGeom>
              <a:rect b="b" l="l" r="r" t="t"/>
              <a:pathLst>
                <a:path extrusionOk="0" h="6640" w="7069">
                  <a:moveTo>
                    <a:pt x="2619" y="1"/>
                  </a:moveTo>
                  <a:cubicBezTo>
                    <a:pt x="1565" y="1090"/>
                    <a:pt x="672" y="2341"/>
                    <a:pt x="0" y="3732"/>
                  </a:cubicBezTo>
                  <a:lnTo>
                    <a:pt x="5979" y="6640"/>
                  </a:lnTo>
                  <a:lnTo>
                    <a:pt x="7068" y="4299"/>
                  </a:lnTo>
                  <a:lnTo>
                    <a:pt x="26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5"/>
            <p:cNvSpPr/>
            <p:nvPr/>
          </p:nvSpPr>
          <p:spPr>
            <a:xfrm>
              <a:off x="6000745" y="3670992"/>
              <a:ext cx="516124" cy="485931"/>
            </a:xfrm>
            <a:custGeom>
              <a:rect b="b" l="l" r="r" t="t"/>
              <a:pathLst>
                <a:path extrusionOk="0" h="7376" w="7834">
                  <a:moveTo>
                    <a:pt x="3002" y="875"/>
                  </a:moveTo>
                  <a:lnTo>
                    <a:pt x="6999" y="4745"/>
                  </a:lnTo>
                  <a:lnTo>
                    <a:pt x="6176" y="6518"/>
                  </a:lnTo>
                  <a:lnTo>
                    <a:pt x="858" y="3923"/>
                  </a:lnTo>
                  <a:cubicBezTo>
                    <a:pt x="1437" y="2822"/>
                    <a:pt x="2156" y="1802"/>
                    <a:pt x="3002" y="875"/>
                  </a:cubicBezTo>
                  <a:close/>
                  <a:moveTo>
                    <a:pt x="2990" y="0"/>
                  </a:moveTo>
                  <a:cubicBezTo>
                    <a:pt x="2893" y="0"/>
                    <a:pt x="2796" y="38"/>
                    <a:pt x="2723" y="111"/>
                  </a:cubicBezTo>
                  <a:cubicBezTo>
                    <a:pt x="1634" y="1235"/>
                    <a:pt x="730" y="2521"/>
                    <a:pt x="47" y="3934"/>
                  </a:cubicBezTo>
                  <a:cubicBezTo>
                    <a:pt x="1" y="4015"/>
                    <a:pt x="1" y="4120"/>
                    <a:pt x="24" y="4212"/>
                  </a:cubicBezTo>
                  <a:cubicBezTo>
                    <a:pt x="58" y="4305"/>
                    <a:pt x="128" y="4375"/>
                    <a:pt x="209" y="4421"/>
                  </a:cubicBezTo>
                  <a:lnTo>
                    <a:pt x="6200" y="7329"/>
                  </a:lnTo>
                  <a:cubicBezTo>
                    <a:pt x="6246" y="7364"/>
                    <a:pt x="6304" y="7376"/>
                    <a:pt x="6350" y="7376"/>
                  </a:cubicBezTo>
                  <a:cubicBezTo>
                    <a:pt x="6397" y="7376"/>
                    <a:pt x="6443" y="7364"/>
                    <a:pt x="6478" y="7353"/>
                  </a:cubicBezTo>
                  <a:cubicBezTo>
                    <a:pt x="6570" y="7318"/>
                    <a:pt x="6640" y="7248"/>
                    <a:pt x="6686" y="7156"/>
                  </a:cubicBezTo>
                  <a:lnTo>
                    <a:pt x="7764" y="4815"/>
                  </a:lnTo>
                  <a:cubicBezTo>
                    <a:pt x="7833" y="4676"/>
                    <a:pt x="7799" y="4502"/>
                    <a:pt x="7694" y="4398"/>
                  </a:cubicBezTo>
                  <a:lnTo>
                    <a:pt x="3233" y="99"/>
                  </a:lnTo>
                  <a:cubicBezTo>
                    <a:pt x="3167" y="32"/>
                    <a:pt x="3079" y="0"/>
                    <a:pt x="29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5"/>
            <p:cNvSpPr/>
            <p:nvPr/>
          </p:nvSpPr>
          <p:spPr>
            <a:xfrm>
              <a:off x="5928209" y="4227101"/>
              <a:ext cx="474156" cy="133671"/>
            </a:xfrm>
            <a:custGeom>
              <a:rect b="b" l="l" r="r" t="t"/>
              <a:pathLst>
                <a:path extrusionOk="0" h="2029" w="7197">
                  <a:moveTo>
                    <a:pt x="140" y="1"/>
                  </a:moveTo>
                  <a:cubicBezTo>
                    <a:pt x="47" y="673"/>
                    <a:pt x="1" y="1345"/>
                    <a:pt x="1" y="2028"/>
                  </a:cubicBezTo>
                  <a:lnTo>
                    <a:pt x="7196" y="2028"/>
                  </a:lnTo>
                  <a:lnTo>
                    <a:pt x="6872" y="951"/>
                  </a:lnTo>
                  <a:lnTo>
                    <a:pt x="1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5"/>
            <p:cNvSpPr/>
            <p:nvPr/>
          </p:nvSpPr>
          <p:spPr>
            <a:xfrm>
              <a:off x="5904557" y="4203713"/>
              <a:ext cx="522975" cy="181499"/>
            </a:xfrm>
            <a:custGeom>
              <a:rect b="b" l="l" r="r" t="t"/>
              <a:pathLst>
                <a:path extrusionOk="0" h="2755" w="7938">
                  <a:moveTo>
                    <a:pt x="812" y="773"/>
                  </a:moveTo>
                  <a:lnTo>
                    <a:pt x="6941" y="1630"/>
                  </a:lnTo>
                  <a:lnTo>
                    <a:pt x="7069" y="2024"/>
                  </a:lnTo>
                  <a:lnTo>
                    <a:pt x="731" y="2024"/>
                  </a:lnTo>
                  <a:cubicBezTo>
                    <a:pt x="742" y="1607"/>
                    <a:pt x="765" y="1190"/>
                    <a:pt x="812" y="773"/>
                  </a:cubicBezTo>
                  <a:close/>
                  <a:moveTo>
                    <a:pt x="491" y="1"/>
                  </a:moveTo>
                  <a:cubicBezTo>
                    <a:pt x="413" y="1"/>
                    <a:pt x="342" y="32"/>
                    <a:pt x="279" y="78"/>
                  </a:cubicBezTo>
                  <a:cubicBezTo>
                    <a:pt x="209" y="136"/>
                    <a:pt x="151" y="217"/>
                    <a:pt x="140" y="309"/>
                  </a:cubicBezTo>
                  <a:cubicBezTo>
                    <a:pt x="47" y="1005"/>
                    <a:pt x="1" y="1700"/>
                    <a:pt x="1" y="2383"/>
                  </a:cubicBezTo>
                  <a:cubicBezTo>
                    <a:pt x="1" y="2592"/>
                    <a:pt x="163" y="2754"/>
                    <a:pt x="360" y="2754"/>
                  </a:cubicBezTo>
                  <a:lnTo>
                    <a:pt x="7555" y="2754"/>
                  </a:lnTo>
                  <a:cubicBezTo>
                    <a:pt x="7671" y="2754"/>
                    <a:pt x="7775" y="2696"/>
                    <a:pt x="7845" y="2604"/>
                  </a:cubicBezTo>
                  <a:cubicBezTo>
                    <a:pt x="7915" y="2511"/>
                    <a:pt x="7938" y="2395"/>
                    <a:pt x="7903" y="2279"/>
                  </a:cubicBezTo>
                  <a:lnTo>
                    <a:pt x="7579" y="1202"/>
                  </a:lnTo>
                  <a:cubicBezTo>
                    <a:pt x="7532" y="1063"/>
                    <a:pt x="7416" y="970"/>
                    <a:pt x="7277" y="947"/>
                  </a:cubicBezTo>
                  <a:lnTo>
                    <a:pt x="557" y="8"/>
                  </a:lnTo>
                  <a:cubicBezTo>
                    <a:pt x="534" y="3"/>
                    <a:pt x="513" y="1"/>
                    <a:pt x="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5"/>
            <p:cNvSpPr/>
            <p:nvPr/>
          </p:nvSpPr>
          <p:spPr>
            <a:xfrm>
              <a:off x="6887057" y="3018695"/>
              <a:ext cx="1342092" cy="1342041"/>
            </a:xfrm>
            <a:custGeom>
              <a:rect b="b" l="l" r="r" t="t"/>
              <a:pathLst>
                <a:path extrusionOk="0" h="20371" w="20371">
                  <a:moveTo>
                    <a:pt x="0" y="0"/>
                  </a:moveTo>
                  <a:lnTo>
                    <a:pt x="0" y="20370"/>
                  </a:lnTo>
                  <a:lnTo>
                    <a:pt x="203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5"/>
            <p:cNvSpPr/>
            <p:nvPr/>
          </p:nvSpPr>
          <p:spPr>
            <a:xfrm>
              <a:off x="6863340" y="2995044"/>
              <a:ext cx="1391768" cy="1390134"/>
            </a:xfrm>
            <a:custGeom>
              <a:rect b="b" l="l" r="r" t="t"/>
              <a:pathLst>
                <a:path extrusionOk="0" h="21101" w="21125">
                  <a:moveTo>
                    <a:pt x="19861" y="730"/>
                  </a:moveTo>
                  <a:lnTo>
                    <a:pt x="731" y="19860"/>
                  </a:lnTo>
                  <a:lnTo>
                    <a:pt x="731" y="730"/>
                  </a:lnTo>
                  <a:close/>
                  <a:moveTo>
                    <a:pt x="360" y="0"/>
                  </a:moveTo>
                  <a:cubicBezTo>
                    <a:pt x="163" y="0"/>
                    <a:pt x="1" y="162"/>
                    <a:pt x="1" y="371"/>
                  </a:cubicBezTo>
                  <a:lnTo>
                    <a:pt x="1" y="20729"/>
                  </a:lnTo>
                  <a:cubicBezTo>
                    <a:pt x="1" y="20880"/>
                    <a:pt x="94" y="21008"/>
                    <a:pt x="221" y="21066"/>
                  </a:cubicBezTo>
                  <a:cubicBezTo>
                    <a:pt x="267" y="21089"/>
                    <a:pt x="314" y="21100"/>
                    <a:pt x="360" y="21100"/>
                  </a:cubicBezTo>
                  <a:cubicBezTo>
                    <a:pt x="453" y="21100"/>
                    <a:pt x="546" y="21054"/>
                    <a:pt x="615" y="20984"/>
                  </a:cubicBezTo>
                  <a:lnTo>
                    <a:pt x="20985" y="626"/>
                  </a:lnTo>
                  <a:cubicBezTo>
                    <a:pt x="21090" y="522"/>
                    <a:pt x="21124" y="359"/>
                    <a:pt x="21066" y="232"/>
                  </a:cubicBezTo>
                  <a:cubicBezTo>
                    <a:pt x="21008" y="93"/>
                    <a:pt x="20881"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5"/>
            <p:cNvSpPr/>
            <p:nvPr/>
          </p:nvSpPr>
          <p:spPr>
            <a:xfrm>
              <a:off x="6887057" y="3018695"/>
              <a:ext cx="1342092" cy="1342041"/>
            </a:xfrm>
            <a:custGeom>
              <a:rect b="b" l="l" r="r" t="t"/>
              <a:pathLst>
                <a:path extrusionOk="0" h="20371" w="20371">
                  <a:moveTo>
                    <a:pt x="20370" y="0"/>
                  </a:moveTo>
                  <a:lnTo>
                    <a:pt x="0" y="20370"/>
                  </a:lnTo>
                  <a:lnTo>
                    <a:pt x="20370" y="20370"/>
                  </a:lnTo>
                  <a:lnTo>
                    <a:pt x="203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5"/>
            <p:cNvSpPr/>
            <p:nvPr/>
          </p:nvSpPr>
          <p:spPr>
            <a:xfrm>
              <a:off x="6861825" y="2995241"/>
              <a:ext cx="1390977" cy="1389936"/>
            </a:xfrm>
            <a:custGeom>
              <a:rect b="b" l="l" r="r" t="t"/>
              <a:pathLst>
                <a:path extrusionOk="0" h="21098" w="21113">
                  <a:moveTo>
                    <a:pt x="20394" y="1237"/>
                  </a:moveTo>
                  <a:lnTo>
                    <a:pt x="20394" y="20367"/>
                  </a:lnTo>
                  <a:lnTo>
                    <a:pt x="1264" y="20367"/>
                  </a:lnTo>
                  <a:lnTo>
                    <a:pt x="20394" y="1237"/>
                  </a:lnTo>
                  <a:close/>
                  <a:moveTo>
                    <a:pt x="20742" y="1"/>
                  </a:moveTo>
                  <a:cubicBezTo>
                    <a:pt x="20652" y="1"/>
                    <a:pt x="20565" y="34"/>
                    <a:pt x="20498" y="101"/>
                  </a:cubicBezTo>
                  <a:lnTo>
                    <a:pt x="128" y="20472"/>
                  </a:lnTo>
                  <a:cubicBezTo>
                    <a:pt x="24" y="20576"/>
                    <a:pt x="1" y="20738"/>
                    <a:pt x="47" y="20866"/>
                  </a:cubicBezTo>
                  <a:cubicBezTo>
                    <a:pt x="105" y="21005"/>
                    <a:pt x="244" y="21097"/>
                    <a:pt x="383" y="21097"/>
                  </a:cubicBezTo>
                  <a:lnTo>
                    <a:pt x="20753" y="21097"/>
                  </a:lnTo>
                  <a:cubicBezTo>
                    <a:pt x="20950" y="21097"/>
                    <a:pt x="21113" y="20935"/>
                    <a:pt x="21113" y="20726"/>
                  </a:cubicBezTo>
                  <a:lnTo>
                    <a:pt x="21113" y="356"/>
                  </a:lnTo>
                  <a:cubicBezTo>
                    <a:pt x="21113" y="217"/>
                    <a:pt x="21031" y="78"/>
                    <a:pt x="20892" y="32"/>
                  </a:cubicBezTo>
                  <a:cubicBezTo>
                    <a:pt x="20843" y="11"/>
                    <a:pt x="20792" y="1"/>
                    <a:pt x="207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5"/>
            <p:cNvSpPr/>
            <p:nvPr/>
          </p:nvSpPr>
          <p:spPr>
            <a:xfrm>
              <a:off x="7270228" y="3401930"/>
              <a:ext cx="576472" cy="576384"/>
            </a:xfrm>
            <a:custGeom>
              <a:rect b="b" l="l" r="r" t="t"/>
              <a:pathLst>
                <a:path extrusionOk="0" h="8749" w="8750">
                  <a:moveTo>
                    <a:pt x="8749" y="0"/>
                  </a:moveTo>
                  <a:lnTo>
                    <a:pt x="1" y="8748"/>
                  </a:lnTo>
                  <a:lnTo>
                    <a:pt x="8749" y="8748"/>
                  </a:lnTo>
                  <a:lnTo>
                    <a:pt x="87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5"/>
            <p:cNvSpPr/>
            <p:nvPr/>
          </p:nvSpPr>
          <p:spPr>
            <a:xfrm>
              <a:off x="7244270" y="3377949"/>
              <a:ext cx="626081" cy="624015"/>
            </a:xfrm>
            <a:custGeom>
              <a:rect b="b" l="l" r="r" t="t"/>
              <a:pathLst>
                <a:path extrusionOk="0" h="9472" w="9503">
                  <a:moveTo>
                    <a:pt x="8772" y="1233"/>
                  </a:moveTo>
                  <a:lnTo>
                    <a:pt x="8772" y="8742"/>
                  </a:lnTo>
                  <a:lnTo>
                    <a:pt x="1264" y="8742"/>
                  </a:lnTo>
                  <a:lnTo>
                    <a:pt x="8772" y="1233"/>
                  </a:lnTo>
                  <a:close/>
                  <a:moveTo>
                    <a:pt x="9138" y="0"/>
                  </a:moveTo>
                  <a:cubicBezTo>
                    <a:pt x="9044" y="0"/>
                    <a:pt x="8947" y="39"/>
                    <a:pt x="8877" y="109"/>
                  </a:cubicBezTo>
                  <a:lnTo>
                    <a:pt x="140" y="8857"/>
                  </a:lnTo>
                  <a:cubicBezTo>
                    <a:pt x="36" y="8962"/>
                    <a:pt x="1" y="9112"/>
                    <a:pt x="59" y="9251"/>
                  </a:cubicBezTo>
                  <a:cubicBezTo>
                    <a:pt x="117" y="9379"/>
                    <a:pt x="244" y="9472"/>
                    <a:pt x="395" y="9472"/>
                  </a:cubicBezTo>
                  <a:lnTo>
                    <a:pt x="9143" y="9472"/>
                  </a:lnTo>
                  <a:cubicBezTo>
                    <a:pt x="9340" y="9472"/>
                    <a:pt x="9502" y="9309"/>
                    <a:pt x="9502" y="9112"/>
                  </a:cubicBezTo>
                  <a:lnTo>
                    <a:pt x="9502" y="364"/>
                  </a:lnTo>
                  <a:cubicBezTo>
                    <a:pt x="9502" y="213"/>
                    <a:pt x="9410" y="86"/>
                    <a:pt x="9271" y="28"/>
                  </a:cubicBezTo>
                  <a:cubicBezTo>
                    <a:pt x="9229" y="9"/>
                    <a:pt x="9184" y="0"/>
                    <a:pt x="9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5"/>
            <p:cNvSpPr/>
            <p:nvPr/>
          </p:nvSpPr>
          <p:spPr>
            <a:xfrm>
              <a:off x="7270228" y="3401930"/>
              <a:ext cx="576472" cy="576384"/>
            </a:xfrm>
            <a:custGeom>
              <a:rect b="b" l="l" r="r" t="t"/>
              <a:pathLst>
                <a:path extrusionOk="0" h="8749" w="8750">
                  <a:moveTo>
                    <a:pt x="1" y="0"/>
                  </a:moveTo>
                  <a:lnTo>
                    <a:pt x="1" y="8748"/>
                  </a:lnTo>
                  <a:lnTo>
                    <a:pt x="87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5"/>
            <p:cNvSpPr/>
            <p:nvPr/>
          </p:nvSpPr>
          <p:spPr>
            <a:xfrm>
              <a:off x="7246576" y="3378213"/>
              <a:ext cx="625291" cy="623752"/>
            </a:xfrm>
            <a:custGeom>
              <a:rect b="b" l="l" r="r" t="t"/>
              <a:pathLst>
                <a:path extrusionOk="0" h="9468" w="9491">
                  <a:moveTo>
                    <a:pt x="8228" y="719"/>
                  </a:moveTo>
                  <a:lnTo>
                    <a:pt x="719" y="8228"/>
                  </a:lnTo>
                  <a:lnTo>
                    <a:pt x="719" y="719"/>
                  </a:lnTo>
                  <a:close/>
                  <a:moveTo>
                    <a:pt x="360" y="1"/>
                  </a:moveTo>
                  <a:cubicBezTo>
                    <a:pt x="163" y="1"/>
                    <a:pt x="1" y="163"/>
                    <a:pt x="1" y="360"/>
                  </a:cubicBezTo>
                  <a:lnTo>
                    <a:pt x="1" y="9108"/>
                  </a:lnTo>
                  <a:cubicBezTo>
                    <a:pt x="1" y="9247"/>
                    <a:pt x="82" y="9386"/>
                    <a:pt x="221" y="9444"/>
                  </a:cubicBezTo>
                  <a:cubicBezTo>
                    <a:pt x="267" y="9456"/>
                    <a:pt x="314" y="9468"/>
                    <a:pt x="360" y="9468"/>
                  </a:cubicBezTo>
                  <a:cubicBezTo>
                    <a:pt x="453" y="9468"/>
                    <a:pt x="545" y="9433"/>
                    <a:pt x="615" y="9363"/>
                  </a:cubicBezTo>
                  <a:lnTo>
                    <a:pt x="9363" y="615"/>
                  </a:lnTo>
                  <a:cubicBezTo>
                    <a:pt x="9467" y="511"/>
                    <a:pt x="9491" y="360"/>
                    <a:pt x="9433" y="221"/>
                  </a:cubicBezTo>
                  <a:cubicBezTo>
                    <a:pt x="9386" y="82"/>
                    <a:pt x="9247" y="1"/>
                    <a:pt x="9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5"/>
            <p:cNvSpPr/>
            <p:nvPr/>
          </p:nvSpPr>
          <p:spPr>
            <a:xfrm>
              <a:off x="7334397" y="2124744"/>
              <a:ext cx="894750" cy="893992"/>
            </a:xfrm>
            <a:custGeom>
              <a:rect b="b" l="l" r="r" t="t"/>
              <a:pathLst>
                <a:path extrusionOk="0" h="13570" w="13581">
                  <a:moveTo>
                    <a:pt x="13580" y="1"/>
                  </a:moveTo>
                  <a:lnTo>
                    <a:pt x="0" y="13569"/>
                  </a:lnTo>
                  <a:lnTo>
                    <a:pt x="13580" y="13569"/>
                  </a:lnTo>
                  <a:lnTo>
                    <a:pt x="135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5"/>
            <p:cNvSpPr/>
            <p:nvPr/>
          </p:nvSpPr>
          <p:spPr>
            <a:xfrm>
              <a:off x="7309164" y="2100763"/>
              <a:ext cx="943635" cy="942413"/>
            </a:xfrm>
            <a:custGeom>
              <a:rect b="b" l="l" r="r" t="t"/>
              <a:pathLst>
                <a:path extrusionOk="0" h="14305" w="14323">
                  <a:moveTo>
                    <a:pt x="13604" y="1234"/>
                  </a:moveTo>
                  <a:lnTo>
                    <a:pt x="13604" y="13574"/>
                  </a:lnTo>
                  <a:lnTo>
                    <a:pt x="1264" y="13574"/>
                  </a:lnTo>
                  <a:lnTo>
                    <a:pt x="13604" y="1234"/>
                  </a:lnTo>
                  <a:close/>
                  <a:moveTo>
                    <a:pt x="13965" y="1"/>
                  </a:moveTo>
                  <a:cubicBezTo>
                    <a:pt x="13870" y="1"/>
                    <a:pt x="13779" y="40"/>
                    <a:pt x="13708" y="110"/>
                  </a:cubicBezTo>
                  <a:lnTo>
                    <a:pt x="128" y="13678"/>
                  </a:lnTo>
                  <a:cubicBezTo>
                    <a:pt x="24" y="13783"/>
                    <a:pt x="1" y="13945"/>
                    <a:pt x="47" y="14072"/>
                  </a:cubicBezTo>
                  <a:cubicBezTo>
                    <a:pt x="105" y="14211"/>
                    <a:pt x="244" y="14304"/>
                    <a:pt x="383" y="14304"/>
                  </a:cubicBezTo>
                  <a:lnTo>
                    <a:pt x="13963" y="14304"/>
                  </a:lnTo>
                  <a:cubicBezTo>
                    <a:pt x="14160" y="14304"/>
                    <a:pt x="14323" y="14142"/>
                    <a:pt x="14323" y="13945"/>
                  </a:cubicBezTo>
                  <a:lnTo>
                    <a:pt x="14323" y="365"/>
                  </a:lnTo>
                  <a:cubicBezTo>
                    <a:pt x="14323" y="214"/>
                    <a:pt x="14241" y="87"/>
                    <a:pt x="14102" y="29"/>
                  </a:cubicBezTo>
                  <a:cubicBezTo>
                    <a:pt x="14057" y="10"/>
                    <a:pt x="14011" y="1"/>
                    <a:pt x="13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5"/>
            <p:cNvSpPr/>
            <p:nvPr/>
          </p:nvSpPr>
          <p:spPr>
            <a:xfrm>
              <a:off x="5542732" y="782730"/>
              <a:ext cx="446617" cy="446666"/>
            </a:xfrm>
            <a:custGeom>
              <a:rect b="b" l="l" r="r" t="t"/>
              <a:pathLst>
                <a:path extrusionOk="0" h="6780" w="6779">
                  <a:moveTo>
                    <a:pt x="0" y="1"/>
                  </a:moveTo>
                  <a:lnTo>
                    <a:pt x="0" y="6779"/>
                  </a:lnTo>
                  <a:lnTo>
                    <a:pt x="677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5"/>
            <p:cNvSpPr/>
            <p:nvPr/>
          </p:nvSpPr>
          <p:spPr>
            <a:xfrm>
              <a:off x="5518290" y="759078"/>
              <a:ext cx="497018" cy="493968"/>
            </a:xfrm>
            <a:custGeom>
              <a:rect b="b" l="l" r="r" t="t"/>
              <a:pathLst>
                <a:path extrusionOk="0" h="7498" w="7544">
                  <a:moveTo>
                    <a:pt x="6269" y="719"/>
                  </a:moveTo>
                  <a:lnTo>
                    <a:pt x="730" y="6269"/>
                  </a:lnTo>
                  <a:lnTo>
                    <a:pt x="730" y="719"/>
                  </a:lnTo>
                  <a:close/>
                  <a:moveTo>
                    <a:pt x="371" y="0"/>
                  </a:moveTo>
                  <a:cubicBezTo>
                    <a:pt x="163" y="0"/>
                    <a:pt x="0" y="163"/>
                    <a:pt x="0" y="360"/>
                  </a:cubicBezTo>
                  <a:lnTo>
                    <a:pt x="0" y="7138"/>
                  </a:lnTo>
                  <a:cubicBezTo>
                    <a:pt x="0" y="7289"/>
                    <a:pt x="93" y="7416"/>
                    <a:pt x="232" y="7474"/>
                  </a:cubicBezTo>
                  <a:cubicBezTo>
                    <a:pt x="279" y="7497"/>
                    <a:pt x="325" y="7497"/>
                    <a:pt x="371" y="7497"/>
                  </a:cubicBezTo>
                  <a:cubicBezTo>
                    <a:pt x="464" y="7497"/>
                    <a:pt x="557" y="7463"/>
                    <a:pt x="626" y="7393"/>
                  </a:cubicBezTo>
                  <a:lnTo>
                    <a:pt x="7405" y="615"/>
                  </a:lnTo>
                  <a:cubicBezTo>
                    <a:pt x="7509" y="510"/>
                    <a:pt x="7544" y="360"/>
                    <a:pt x="7486" y="221"/>
                  </a:cubicBezTo>
                  <a:cubicBezTo>
                    <a:pt x="7428" y="82"/>
                    <a:pt x="7300"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5"/>
            <p:cNvSpPr/>
            <p:nvPr/>
          </p:nvSpPr>
          <p:spPr>
            <a:xfrm>
              <a:off x="6436621" y="782730"/>
              <a:ext cx="894750" cy="894716"/>
            </a:xfrm>
            <a:custGeom>
              <a:rect b="b" l="l" r="r" t="t"/>
              <a:pathLst>
                <a:path extrusionOk="0" h="13581" w="13581">
                  <a:moveTo>
                    <a:pt x="13581" y="1"/>
                  </a:moveTo>
                  <a:lnTo>
                    <a:pt x="1" y="13581"/>
                  </a:lnTo>
                  <a:lnTo>
                    <a:pt x="6791" y="13581"/>
                  </a:lnTo>
                  <a:lnTo>
                    <a:pt x="13581" y="6779"/>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5"/>
            <p:cNvSpPr/>
            <p:nvPr/>
          </p:nvSpPr>
          <p:spPr>
            <a:xfrm>
              <a:off x="6410664" y="759078"/>
              <a:ext cx="945150" cy="942018"/>
            </a:xfrm>
            <a:custGeom>
              <a:rect b="b" l="l" r="r" t="t"/>
              <a:pathLst>
                <a:path extrusionOk="0" h="14299" w="14346">
                  <a:moveTo>
                    <a:pt x="13616" y="1229"/>
                  </a:moveTo>
                  <a:lnTo>
                    <a:pt x="13616" y="6987"/>
                  </a:lnTo>
                  <a:lnTo>
                    <a:pt x="7034" y="13569"/>
                  </a:lnTo>
                  <a:lnTo>
                    <a:pt x="1264" y="13569"/>
                  </a:lnTo>
                  <a:lnTo>
                    <a:pt x="13616" y="1229"/>
                  </a:lnTo>
                  <a:close/>
                  <a:moveTo>
                    <a:pt x="13975" y="0"/>
                  </a:moveTo>
                  <a:cubicBezTo>
                    <a:pt x="13871" y="0"/>
                    <a:pt x="13778" y="35"/>
                    <a:pt x="13720" y="105"/>
                  </a:cubicBezTo>
                  <a:lnTo>
                    <a:pt x="140" y="13685"/>
                  </a:lnTo>
                  <a:cubicBezTo>
                    <a:pt x="36" y="13789"/>
                    <a:pt x="1" y="13940"/>
                    <a:pt x="59" y="14079"/>
                  </a:cubicBezTo>
                  <a:cubicBezTo>
                    <a:pt x="117" y="14206"/>
                    <a:pt x="244" y="14299"/>
                    <a:pt x="395" y="14299"/>
                  </a:cubicBezTo>
                  <a:lnTo>
                    <a:pt x="7185" y="14299"/>
                  </a:lnTo>
                  <a:cubicBezTo>
                    <a:pt x="7278" y="14299"/>
                    <a:pt x="7370" y="14264"/>
                    <a:pt x="7440" y="14195"/>
                  </a:cubicBezTo>
                  <a:lnTo>
                    <a:pt x="14230" y="7393"/>
                  </a:lnTo>
                  <a:cubicBezTo>
                    <a:pt x="14299" y="7324"/>
                    <a:pt x="14346" y="7231"/>
                    <a:pt x="14346" y="7138"/>
                  </a:cubicBezTo>
                  <a:lnTo>
                    <a:pt x="14346" y="360"/>
                  </a:lnTo>
                  <a:cubicBezTo>
                    <a:pt x="14346" y="163"/>
                    <a:pt x="14172" y="0"/>
                    <a:pt x="13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5"/>
            <p:cNvSpPr/>
            <p:nvPr/>
          </p:nvSpPr>
          <p:spPr>
            <a:xfrm>
              <a:off x="5542732" y="782730"/>
              <a:ext cx="1341302" cy="894716"/>
            </a:xfrm>
            <a:custGeom>
              <a:rect b="b" l="l" r="r" t="t"/>
              <a:pathLst>
                <a:path extrusionOk="0" h="13581" w="20359">
                  <a:moveTo>
                    <a:pt x="13569" y="1"/>
                  </a:moveTo>
                  <a:lnTo>
                    <a:pt x="0" y="13569"/>
                  </a:lnTo>
                  <a:lnTo>
                    <a:pt x="0" y="13581"/>
                  </a:lnTo>
                  <a:lnTo>
                    <a:pt x="6779" y="13581"/>
                  </a:lnTo>
                  <a:lnTo>
                    <a:pt x="2035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5"/>
            <p:cNvSpPr/>
            <p:nvPr/>
          </p:nvSpPr>
          <p:spPr>
            <a:xfrm>
              <a:off x="5518290" y="759078"/>
              <a:ext cx="1390977" cy="942018"/>
            </a:xfrm>
            <a:custGeom>
              <a:rect b="b" l="l" r="r" t="t"/>
              <a:pathLst>
                <a:path extrusionOk="0" h="14299" w="21113">
                  <a:moveTo>
                    <a:pt x="19849" y="719"/>
                  </a:moveTo>
                  <a:lnTo>
                    <a:pt x="6999" y="13569"/>
                  </a:lnTo>
                  <a:lnTo>
                    <a:pt x="1229" y="13569"/>
                  </a:lnTo>
                  <a:lnTo>
                    <a:pt x="14090" y="719"/>
                  </a:lnTo>
                  <a:close/>
                  <a:moveTo>
                    <a:pt x="13940" y="0"/>
                  </a:moveTo>
                  <a:cubicBezTo>
                    <a:pt x="13847" y="0"/>
                    <a:pt x="13754" y="35"/>
                    <a:pt x="13685" y="105"/>
                  </a:cubicBezTo>
                  <a:lnTo>
                    <a:pt x="116" y="13673"/>
                  </a:lnTo>
                  <a:cubicBezTo>
                    <a:pt x="47" y="13743"/>
                    <a:pt x="0" y="13835"/>
                    <a:pt x="0" y="13940"/>
                  </a:cubicBezTo>
                  <a:cubicBezTo>
                    <a:pt x="0" y="14137"/>
                    <a:pt x="163" y="14299"/>
                    <a:pt x="371" y="14299"/>
                  </a:cubicBezTo>
                  <a:lnTo>
                    <a:pt x="7150" y="14299"/>
                  </a:lnTo>
                  <a:cubicBezTo>
                    <a:pt x="7242" y="14299"/>
                    <a:pt x="7335" y="14264"/>
                    <a:pt x="7405" y="14195"/>
                  </a:cubicBezTo>
                  <a:lnTo>
                    <a:pt x="20985" y="615"/>
                  </a:lnTo>
                  <a:cubicBezTo>
                    <a:pt x="21089" y="510"/>
                    <a:pt x="21112" y="360"/>
                    <a:pt x="21066" y="221"/>
                  </a:cubicBezTo>
                  <a:cubicBezTo>
                    <a:pt x="21008" y="82"/>
                    <a:pt x="20869"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5"/>
            <p:cNvSpPr/>
            <p:nvPr/>
          </p:nvSpPr>
          <p:spPr>
            <a:xfrm>
              <a:off x="5989281" y="782730"/>
              <a:ext cx="1342092" cy="894716"/>
            </a:xfrm>
            <a:custGeom>
              <a:rect b="b" l="l" r="r" t="t"/>
              <a:pathLst>
                <a:path extrusionOk="0" h="13581" w="20371">
                  <a:moveTo>
                    <a:pt x="13581" y="1"/>
                  </a:moveTo>
                  <a:lnTo>
                    <a:pt x="1" y="13581"/>
                  </a:lnTo>
                  <a:lnTo>
                    <a:pt x="6791" y="13581"/>
                  </a:lnTo>
                  <a:lnTo>
                    <a:pt x="203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5"/>
            <p:cNvSpPr/>
            <p:nvPr/>
          </p:nvSpPr>
          <p:spPr>
            <a:xfrm>
              <a:off x="5963324" y="759078"/>
              <a:ext cx="1393283" cy="942018"/>
            </a:xfrm>
            <a:custGeom>
              <a:rect b="b" l="l" r="r" t="t"/>
              <a:pathLst>
                <a:path extrusionOk="0" h="14299" w="21148">
                  <a:moveTo>
                    <a:pt x="19884" y="719"/>
                  </a:moveTo>
                  <a:lnTo>
                    <a:pt x="7034" y="13569"/>
                  </a:lnTo>
                  <a:lnTo>
                    <a:pt x="1264" y="13569"/>
                  </a:lnTo>
                  <a:lnTo>
                    <a:pt x="14125" y="719"/>
                  </a:lnTo>
                  <a:close/>
                  <a:moveTo>
                    <a:pt x="13975" y="0"/>
                  </a:moveTo>
                  <a:cubicBezTo>
                    <a:pt x="13871" y="0"/>
                    <a:pt x="13778" y="35"/>
                    <a:pt x="13720" y="105"/>
                  </a:cubicBezTo>
                  <a:lnTo>
                    <a:pt x="140" y="13685"/>
                  </a:lnTo>
                  <a:cubicBezTo>
                    <a:pt x="35" y="13789"/>
                    <a:pt x="1" y="13940"/>
                    <a:pt x="59" y="14079"/>
                  </a:cubicBezTo>
                  <a:cubicBezTo>
                    <a:pt x="117" y="14206"/>
                    <a:pt x="244" y="14299"/>
                    <a:pt x="395" y="14299"/>
                  </a:cubicBezTo>
                  <a:lnTo>
                    <a:pt x="7185" y="14299"/>
                  </a:lnTo>
                  <a:cubicBezTo>
                    <a:pt x="7277" y="14299"/>
                    <a:pt x="7370" y="14264"/>
                    <a:pt x="7440" y="14195"/>
                  </a:cubicBezTo>
                  <a:lnTo>
                    <a:pt x="21020" y="615"/>
                  </a:lnTo>
                  <a:cubicBezTo>
                    <a:pt x="21124" y="510"/>
                    <a:pt x="21147" y="360"/>
                    <a:pt x="21101" y="221"/>
                  </a:cubicBezTo>
                  <a:cubicBezTo>
                    <a:pt x="21043" y="82"/>
                    <a:pt x="20904" y="0"/>
                    <a:pt x="20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5"/>
            <p:cNvSpPr/>
            <p:nvPr/>
          </p:nvSpPr>
          <p:spPr>
            <a:xfrm>
              <a:off x="6883961" y="1229343"/>
              <a:ext cx="447408" cy="448116"/>
            </a:xfrm>
            <a:custGeom>
              <a:rect b="b" l="l" r="r" t="t"/>
              <a:pathLst>
                <a:path extrusionOk="0" h="6802" w="6791">
                  <a:moveTo>
                    <a:pt x="6791" y="0"/>
                  </a:moveTo>
                  <a:lnTo>
                    <a:pt x="1" y="6802"/>
                  </a:lnTo>
                  <a:lnTo>
                    <a:pt x="6791" y="6802"/>
                  </a:lnTo>
                  <a:lnTo>
                    <a:pt x="6791" y="6790"/>
                  </a:lnTo>
                  <a:lnTo>
                    <a:pt x="67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5"/>
            <p:cNvSpPr/>
            <p:nvPr/>
          </p:nvSpPr>
          <p:spPr>
            <a:xfrm>
              <a:off x="6858003" y="1205362"/>
              <a:ext cx="497083" cy="495747"/>
            </a:xfrm>
            <a:custGeom>
              <a:rect b="b" l="l" r="r" t="t"/>
              <a:pathLst>
                <a:path extrusionOk="0" h="7525" w="7545">
                  <a:moveTo>
                    <a:pt x="6826" y="1245"/>
                  </a:moveTo>
                  <a:lnTo>
                    <a:pt x="6826" y="6795"/>
                  </a:lnTo>
                  <a:lnTo>
                    <a:pt x="1264" y="6795"/>
                  </a:lnTo>
                  <a:lnTo>
                    <a:pt x="6826" y="1245"/>
                  </a:lnTo>
                  <a:close/>
                  <a:moveTo>
                    <a:pt x="7191" y="0"/>
                  </a:moveTo>
                  <a:cubicBezTo>
                    <a:pt x="7097" y="0"/>
                    <a:pt x="7000" y="39"/>
                    <a:pt x="6930" y="109"/>
                  </a:cubicBezTo>
                  <a:lnTo>
                    <a:pt x="140" y="6911"/>
                  </a:lnTo>
                  <a:cubicBezTo>
                    <a:pt x="36" y="7015"/>
                    <a:pt x="1" y="7166"/>
                    <a:pt x="59" y="7305"/>
                  </a:cubicBezTo>
                  <a:cubicBezTo>
                    <a:pt x="117" y="7432"/>
                    <a:pt x="244" y="7525"/>
                    <a:pt x="395" y="7525"/>
                  </a:cubicBezTo>
                  <a:lnTo>
                    <a:pt x="7185" y="7525"/>
                  </a:lnTo>
                  <a:cubicBezTo>
                    <a:pt x="7278" y="7525"/>
                    <a:pt x="7370" y="7479"/>
                    <a:pt x="7440" y="7409"/>
                  </a:cubicBezTo>
                  <a:cubicBezTo>
                    <a:pt x="7509" y="7340"/>
                    <a:pt x="7544" y="7247"/>
                    <a:pt x="7544" y="7154"/>
                  </a:cubicBezTo>
                  <a:lnTo>
                    <a:pt x="7544" y="364"/>
                  </a:lnTo>
                  <a:cubicBezTo>
                    <a:pt x="7544" y="225"/>
                    <a:pt x="7463" y="86"/>
                    <a:pt x="7324" y="28"/>
                  </a:cubicBezTo>
                  <a:cubicBezTo>
                    <a:pt x="7282" y="9"/>
                    <a:pt x="7237" y="0"/>
                    <a:pt x="7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5"/>
            <p:cNvSpPr/>
            <p:nvPr/>
          </p:nvSpPr>
          <p:spPr>
            <a:xfrm>
              <a:off x="5542732" y="782730"/>
              <a:ext cx="893960" cy="893992"/>
            </a:xfrm>
            <a:custGeom>
              <a:rect b="b" l="l" r="r" t="t"/>
              <a:pathLst>
                <a:path extrusionOk="0" h="13570" w="13569">
                  <a:moveTo>
                    <a:pt x="6779" y="1"/>
                  </a:moveTo>
                  <a:lnTo>
                    <a:pt x="0" y="6779"/>
                  </a:lnTo>
                  <a:lnTo>
                    <a:pt x="0" y="13569"/>
                  </a:lnTo>
                  <a:lnTo>
                    <a:pt x="135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5"/>
            <p:cNvSpPr/>
            <p:nvPr/>
          </p:nvSpPr>
          <p:spPr>
            <a:xfrm>
              <a:off x="5518290" y="759078"/>
              <a:ext cx="944360" cy="941293"/>
            </a:xfrm>
            <a:custGeom>
              <a:rect b="b" l="l" r="r" t="t"/>
              <a:pathLst>
                <a:path extrusionOk="0" h="14288" w="14334">
                  <a:moveTo>
                    <a:pt x="13059" y="719"/>
                  </a:moveTo>
                  <a:lnTo>
                    <a:pt x="730" y="13059"/>
                  </a:lnTo>
                  <a:lnTo>
                    <a:pt x="730" y="7289"/>
                  </a:lnTo>
                  <a:lnTo>
                    <a:pt x="7300" y="719"/>
                  </a:lnTo>
                  <a:close/>
                  <a:moveTo>
                    <a:pt x="7150" y="0"/>
                  </a:moveTo>
                  <a:cubicBezTo>
                    <a:pt x="7057" y="0"/>
                    <a:pt x="6964" y="35"/>
                    <a:pt x="6895" y="105"/>
                  </a:cubicBezTo>
                  <a:lnTo>
                    <a:pt x="116" y="6883"/>
                  </a:lnTo>
                  <a:cubicBezTo>
                    <a:pt x="47" y="6953"/>
                    <a:pt x="0" y="7045"/>
                    <a:pt x="0" y="7138"/>
                  </a:cubicBezTo>
                  <a:lnTo>
                    <a:pt x="0" y="13928"/>
                  </a:lnTo>
                  <a:cubicBezTo>
                    <a:pt x="0" y="14079"/>
                    <a:pt x="93" y="14206"/>
                    <a:pt x="232" y="14264"/>
                  </a:cubicBezTo>
                  <a:cubicBezTo>
                    <a:pt x="279" y="14276"/>
                    <a:pt x="325" y="14287"/>
                    <a:pt x="371" y="14287"/>
                  </a:cubicBezTo>
                  <a:cubicBezTo>
                    <a:pt x="464" y="14287"/>
                    <a:pt x="557" y="14253"/>
                    <a:pt x="626" y="14183"/>
                  </a:cubicBezTo>
                  <a:lnTo>
                    <a:pt x="14195" y="615"/>
                  </a:lnTo>
                  <a:cubicBezTo>
                    <a:pt x="14299" y="510"/>
                    <a:pt x="14334" y="360"/>
                    <a:pt x="14276" y="221"/>
                  </a:cubicBezTo>
                  <a:cubicBezTo>
                    <a:pt x="14218" y="82"/>
                    <a:pt x="14079"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5"/>
            <p:cNvSpPr/>
            <p:nvPr/>
          </p:nvSpPr>
          <p:spPr>
            <a:xfrm>
              <a:off x="6246551" y="3720206"/>
              <a:ext cx="640576" cy="640551"/>
            </a:xfrm>
            <a:custGeom>
              <a:rect b="b" l="l" r="r" t="t"/>
              <a:pathLst>
                <a:path extrusionOk="0" h="9723" w="9723">
                  <a:moveTo>
                    <a:pt x="9722" y="1"/>
                  </a:moveTo>
                  <a:cubicBezTo>
                    <a:pt x="4357" y="1"/>
                    <a:pt x="1" y="4358"/>
                    <a:pt x="1" y="9722"/>
                  </a:cubicBezTo>
                  <a:lnTo>
                    <a:pt x="9722" y="9722"/>
                  </a:lnTo>
                  <a:lnTo>
                    <a:pt x="97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5"/>
            <p:cNvSpPr/>
            <p:nvPr/>
          </p:nvSpPr>
          <p:spPr>
            <a:xfrm>
              <a:off x="6222900" y="3696554"/>
              <a:ext cx="688604" cy="688644"/>
            </a:xfrm>
            <a:custGeom>
              <a:rect b="b" l="l" r="r" t="t"/>
              <a:pathLst>
                <a:path extrusionOk="0" h="10453" w="10452">
                  <a:moveTo>
                    <a:pt x="9722" y="731"/>
                  </a:moveTo>
                  <a:lnTo>
                    <a:pt x="9722" y="9722"/>
                  </a:lnTo>
                  <a:lnTo>
                    <a:pt x="730" y="9722"/>
                  </a:lnTo>
                  <a:cubicBezTo>
                    <a:pt x="916" y="4844"/>
                    <a:pt x="4844" y="916"/>
                    <a:pt x="9722" y="731"/>
                  </a:cubicBezTo>
                  <a:close/>
                  <a:moveTo>
                    <a:pt x="10081" y="1"/>
                  </a:moveTo>
                  <a:cubicBezTo>
                    <a:pt x="4519" y="1"/>
                    <a:pt x="0" y="4520"/>
                    <a:pt x="0" y="10081"/>
                  </a:cubicBezTo>
                  <a:cubicBezTo>
                    <a:pt x="0" y="10290"/>
                    <a:pt x="163" y="10452"/>
                    <a:pt x="360" y="10452"/>
                  </a:cubicBezTo>
                  <a:lnTo>
                    <a:pt x="10081" y="10452"/>
                  </a:lnTo>
                  <a:cubicBezTo>
                    <a:pt x="10185" y="10452"/>
                    <a:pt x="10278" y="10406"/>
                    <a:pt x="10336" y="10336"/>
                  </a:cubicBezTo>
                  <a:cubicBezTo>
                    <a:pt x="10406" y="10278"/>
                    <a:pt x="10452" y="10186"/>
                    <a:pt x="10452" y="10081"/>
                  </a:cubicBezTo>
                  <a:lnTo>
                    <a:pt x="10452" y="360"/>
                  </a:lnTo>
                  <a:cubicBezTo>
                    <a:pt x="10452" y="163"/>
                    <a:pt x="10290" y="1"/>
                    <a:pt x="10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5"/>
            <p:cNvSpPr/>
            <p:nvPr/>
          </p:nvSpPr>
          <p:spPr>
            <a:xfrm>
              <a:off x="6567200" y="4040853"/>
              <a:ext cx="319925" cy="319913"/>
            </a:xfrm>
            <a:custGeom>
              <a:rect b="b" l="l" r="r" t="t"/>
              <a:pathLst>
                <a:path extrusionOk="0" h="4856" w="4856">
                  <a:moveTo>
                    <a:pt x="4855" y="0"/>
                  </a:moveTo>
                  <a:cubicBezTo>
                    <a:pt x="2179" y="0"/>
                    <a:pt x="0" y="2179"/>
                    <a:pt x="0" y="4855"/>
                  </a:cubicBezTo>
                  <a:lnTo>
                    <a:pt x="4855" y="4855"/>
                  </a:lnTo>
                  <a:lnTo>
                    <a:pt x="48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5"/>
            <p:cNvSpPr/>
            <p:nvPr/>
          </p:nvSpPr>
          <p:spPr>
            <a:xfrm>
              <a:off x="6543482" y="4017201"/>
              <a:ext cx="368020" cy="368006"/>
            </a:xfrm>
            <a:custGeom>
              <a:rect b="b" l="l" r="r" t="t"/>
              <a:pathLst>
                <a:path extrusionOk="0" h="5586" w="5586">
                  <a:moveTo>
                    <a:pt x="4856" y="730"/>
                  </a:moveTo>
                  <a:lnTo>
                    <a:pt x="4856" y="4855"/>
                  </a:lnTo>
                  <a:lnTo>
                    <a:pt x="731" y="4855"/>
                  </a:lnTo>
                  <a:cubicBezTo>
                    <a:pt x="905" y="2665"/>
                    <a:pt x="2666" y="904"/>
                    <a:pt x="4856" y="730"/>
                  </a:cubicBezTo>
                  <a:close/>
                  <a:moveTo>
                    <a:pt x="5215" y="0"/>
                  </a:moveTo>
                  <a:cubicBezTo>
                    <a:pt x="2342" y="0"/>
                    <a:pt x="1" y="2341"/>
                    <a:pt x="1" y="5214"/>
                  </a:cubicBezTo>
                  <a:cubicBezTo>
                    <a:pt x="1" y="5423"/>
                    <a:pt x="163" y="5585"/>
                    <a:pt x="360" y="5585"/>
                  </a:cubicBezTo>
                  <a:lnTo>
                    <a:pt x="5215" y="5585"/>
                  </a:lnTo>
                  <a:cubicBezTo>
                    <a:pt x="5319" y="5585"/>
                    <a:pt x="5412" y="5539"/>
                    <a:pt x="5470" y="5469"/>
                  </a:cubicBezTo>
                  <a:cubicBezTo>
                    <a:pt x="5540" y="5411"/>
                    <a:pt x="5586" y="5319"/>
                    <a:pt x="5586" y="5214"/>
                  </a:cubicBezTo>
                  <a:lnTo>
                    <a:pt x="5586" y="359"/>
                  </a:lnTo>
                  <a:cubicBezTo>
                    <a:pt x="5586" y="163"/>
                    <a:pt x="5424" y="0"/>
                    <a:pt x="5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5"/>
            <p:cNvSpPr/>
            <p:nvPr/>
          </p:nvSpPr>
          <p:spPr>
            <a:xfrm>
              <a:off x="6887057" y="3018695"/>
              <a:ext cx="383239" cy="1342041"/>
            </a:xfrm>
            <a:custGeom>
              <a:rect b="b" l="l" r="r" t="t"/>
              <a:pathLst>
                <a:path extrusionOk="0" h="20371" w="5817">
                  <a:moveTo>
                    <a:pt x="0" y="0"/>
                  </a:moveTo>
                  <a:lnTo>
                    <a:pt x="0" y="20370"/>
                  </a:lnTo>
                  <a:lnTo>
                    <a:pt x="5817" y="14565"/>
                  </a:lnTo>
                  <a:lnTo>
                    <a:pt x="5817" y="5817"/>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5"/>
            <p:cNvSpPr/>
            <p:nvPr/>
          </p:nvSpPr>
          <p:spPr>
            <a:xfrm>
              <a:off x="6863340" y="2995241"/>
              <a:ext cx="430674" cy="1389936"/>
            </a:xfrm>
            <a:custGeom>
              <a:rect b="b" l="l" r="r" t="t"/>
              <a:pathLst>
                <a:path extrusionOk="0" h="21098" w="6537">
                  <a:moveTo>
                    <a:pt x="731" y="1237"/>
                  </a:moveTo>
                  <a:lnTo>
                    <a:pt x="5818" y="6324"/>
                  </a:lnTo>
                  <a:lnTo>
                    <a:pt x="5818" y="14771"/>
                  </a:lnTo>
                  <a:lnTo>
                    <a:pt x="731" y="19857"/>
                  </a:lnTo>
                  <a:lnTo>
                    <a:pt x="731" y="1237"/>
                  </a:lnTo>
                  <a:close/>
                  <a:moveTo>
                    <a:pt x="372" y="1"/>
                  </a:moveTo>
                  <a:cubicBezTo>
                    <a:pt x="322" y="1"/>
                    <a:pt x="271" y="11"/>
                    <a:pt x="221" y="32"/>
                  </a:cubicBezTo>
                  <a:cubicBezTo>
                    <a:pt x="94" y="78"/>
                    <a:pt x="1" y="217"/>
                    <a:pt x="1" y="368"/>
                  </a:cubicBezTo>
                  <a:lnTo>
                    <a:pt x="1" y="20726"/>
                  </a:lnTo>
                  <a:cubicBezTo>
                    <a:pt x="1" y="20877"/>
                    <a:pt x="94" y="21005"/>
                    <a:pt x="221" y="21063"/>
                  </a:cubicBezTo>
                  <a:cubicBezTo>
                    <a:pt x="267" y="21086"/>
                    <a:pt x="314" y="21097"/>
                    <a:pt x="360" y="21097"/>
                  </a:cubicBezTo>
                  <a:cubicBezTo>
                    <a:pt x="453" y="21097"/>
                    <a:pt x="546" y="21051"/>
                    <a:pt x="615" y="20981"/>
                  </a:cubicBezTo>
                  <a:lnTo>
                    <a:pt x="6432" y="15176"/>
                  </a:lnTo>
                  <a:cubicBezTo>
                    <a:pt x="6501" y="15107"/>
                    <a:pt x="6536" y="15014"/>
                    <a:pt x="6536" y="14921"/>
                  </a:cubicBezTo>
                  <a:lnTo>
                    <a:pt x="6536" y="6173"/>
                  </a:lnTo>
                  <a:cubicBezTo>
                    <a:pt x="6536" y="6080"/>
                    <a:pt x="6501" y="5988"/>
                    <a:pt x="6432" y="5918"/>
                  </a:cubicBezTo>
                  <a:lnTo>
                    <a:pt x="615" y="101"/>
                  </a:lnTo>
                  <a:cubicBezTo>
                    <a:pt x="548" y="34"/>
                    <a:pt x="462"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5"/>
            <p:cNvSpPr/>
            <p:nvPr/>
          </p:nvSpPr>
          <p:spPr>
            <a:xfrm>
              <a:off x="7846631" y="3018695"/>
              <a:ext cx="382514" cy="1342041"/>
            </a:xfrm>
            <a:custGeom>
              <a:rect b="b" l="l" r="r" t="t"/>
              <a:pathLst>
                <a:path extrusionOk="0" h="20371" w="5806">
                  <a:moveTo>
                    <a:pt x="5805" y="0"/>
                  </a:moveTo>
                  <a:lnTo>
                    <a:pt x="0" y="5817"/>
                  </a:lnTo>
                  <a:lnTo>
                    <a:pt x="0" y="14565"/>
                  </a:lnTo>
                  <a:lnTo>
                    <a:pt x="5805" y="20370"/>
                  </a:lnTo>
                  <a:lnTo>
                    <a:pt x="58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5"/>
            <p:cNvSpPr/>
            <p:nvPr/>
          </p:nvSpPr>
          <p:spPr>
            <a:xfrm>
              <a:off x="7822189" y="2995241"/>
              <a:ext cx="430608" cy="1389936"/>
            </a:xfrm>
            <a:custGeom>
              <a:rect b="b" l="l" r="r" t="t"/>
              <a:pathLst>
                <a:path extrusionOk="0" h="21098" w="6536">
                  <a:moveTo>
                    <a:pt x="5817" y="1237"/>
                  </a:moveTo>
                  <a:lnTo>
                    <a:pt x="5817" y="19857"/>
                  </a:lnTo>
                  <a:lnTo>
                    <a:pt x="730" y="14771"/>
                  </a:lnTo>
                  <a:lnTo>
                    <a:pt x="730" y="6324"/>
                  </a:lnTo>
                  <a:lnTo>
                    <a:pt x="5817" y="1237"/>
                  </a:lnTo>
                  <a:close/>
                  <a:moveTo>
                    <a:pt x="6165" y="1"/>
                  </a:moveTo>
                  <a:cubicBezTo>
                    <a:pt x="6075" y="1"/>
                    <a:pt x="5988" y="34"/>
                    <a:pt x="5921" y="101"/>
                  </a:cubicBezTo>
                  <a:lnTo>
                    <a:pt x="105" y="5918"/>
                  </a:lnTo>
                  <a:cubicBezTo>
                    <a:pt x="47" y="5988"/>
                    <a:pt x="0" y="6080"/>
                    <a:pt x="0" y="6173"/>
                  </a:cubicBezTo>
                  <a:lnTo>
                    <a:pt x="0" y="14921"/>
                  </a:lnTo>
                  <a:cubicBezTo>
                    <a:pt x="0" y="15014"/>
                    <a:pt x="47" y="15107"/>
                    <a:pt x="105" y="15176"/>
                  </a:cubicBezTo>
                  <a:lnTo>
                    <a:pt x="5921" y="20981"/>
                  </a:lnTo>
                  <a:cubicBezTo>
                    <a:pt x="5991" y="21051"/>
                    <a:pt x="6084" y="21097"/>
                    <a:pt x="6176" y="21097"/>
                  </a:cubicBezTo>
                  <a:cubicBezTo>
                    <a:pt x="6223" y="21097"/>
                    <a:pt x="6269" y="21086"/>
                    <a:pt x="6315" y="21063"/>
                  </a:cubicBezTo>
                  <a:cubicBezTo>
                    <a:pt x="6454" y="21005"/>
                    <a:pt x="6536" y="20877"/>
                    <a:pt x="6536" y="20726"/>
                  </a:cubicBezTo>
                  <a:lnTo>
                    <a:pt x="6536" y="356"/>
                  </a:lnTo>
                  <a:cubicBezTo>
                    <a:pt x="6536" y="217"/>
                    <a:pt x="6454" y="78"/>
                    <a:pt x="6315" y="32"/>
                  </a:cubicBezTo>
                  <a:cubicBezTo>
                    <a:pt x="6266" y="11"/>
                    <a:pt x="6215" y="1"/>
                    <a:pt x="6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5"/>
            <p:cNvSpPr/>
            <p:nvPr/>
          </p:nvSpPr>
          <p:spPr>
            <a:xfrm>
              <a:off x="7334397" y="782730"/>
              <a:ext cx="894750" cy="894716"/>
            </a:xfrm>
            <a:custGeom>
              <a:rect b="b" l="l" r="r" t="t"/>
              <a:pathLst>
                <a:path extrusionOk="0" h="13581" w="13581">
                  <a:moveTo>
                    <a:pt x="0" y="1"/>
                  </a:moveTo>
                  <a:lnTo>
                    <a:pt x="0" y="13581"/>
                  </a:lnTo>
                  <a:lnTo>
                    <a:pt x="135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5"/>
            <p:cNvSpPr/>
            <p:nvPr/>
          </p:nvSpPr>
          <p:spPr>
            <a:xfrm>
              <a:off x="7309955" y="758288"/>
              <a:ext cx="944360" cy="942809"/>
            </a:xfrm>
            <a:custGeom>
              <a:rect b="b" l="l" r="r" t="t"/>
              <a:pathLst>
                <a:path extrusionOk="0" h="14311" w="14334">
                  <a:moveTo>
                    <a:pt x="13071" y="731"/>
                  </a:moveTo>
                  <a:lnTo>
                    <a:pt x="730" y="13071"/>
                  </a:lnTo>
                  <a:lnTo>
                    <a:pt x="730" y="731"/>
                  </a:lnTo>
                  <a:close/>
                  <a:moveTo>
                    <a:pt x="371" y="1"/>
                  </a:moveTo>
                  <a:cubicBezTo>
                    <a:pt x="163" y="1"/>
                    <a:pt x="0" y="163"/>
                    <a:pt x="0" y="372"/>
                  </a:cubicBezTo>
                  <a:lnTo>
                    <a:pt x="0" y="13952"/>
                  </a:lnTo>
                  <a:cubicBezTo>
                    <a:pt x="0" y="14091"/>
                    <a:pt x="93" y="14230"/>
                    <a:pt x="232" y="14288"/>
                  </a:cubicBezTo>
                  <a:cubicBezTo>
                    <a:pt x="279" y="14299"/>
                    <a:pt x="325" y="14311"/>
                    <a:pt x="371" y="14311"/>
                  </a:cubicBezTo>
                  <a:cubicBezTo>
                    <a:pt x="464" y="14311"/>
                    <a:pt x="557" y="14276"/>
                    <a:pt x="626" y="14207"/>
                  </a:cubicBezTo>
                  <a:lnTo>
                    <a:pt x="14206" y="627"/>
                  </a:lnTo>
                  <a:cubicBezTo>
                    <a:pt x="14311" y="522"/>
                    <a:pt x="14334" y="360"/>
                    <a:pt x="14287" y="233"/>
                  </a:cubicBezTo>
                  <a:cubicBezTo>
                    <a:pt x="14229" y="94"/>
                    <a:pt x="14090" y="1"/>
                    <a:pt x="139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5"/>
            <p:cNvSpPr/>
            <p:nvPr/>
          </p:nvSpPr>
          <p:spPr>
            <a:xfrm>
              <a:off x="7334397" y="782730"/>
              <a:ext cx="894750" cy="894716"/>
            </a:xfrm>
            <a:custGeom>
              <a:rect b="b" l="l" r="r" t="t"/>
              <a:pathLst>
                <a:path extrusionOk="0" h="13581" w="13581">
                  <a:moveTo>
                    <a:pt x="13580" y="1"/>
                  </a:moveTo>
                  <a:lnTo>
                    <a:pt x="0" y="13581"/>
                  </a:lnTo>
                  <a:lnTo>
                    <a:pt x="6790" y="13581"/>
                  </a:lnTo>
                  <a:lnTo>
                    <a:pt x="13580" y="6791"/>
                  </a:lnTo>
                  <a:lnTo>
                    <a:pt x="135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5"/>
            <p:cNvSpPr/>
            <p:nvPr/>
          </p:nvSpPr>
          <p:spPr>
            <a:xfrm>
              <a:off x="7308440" y="758551"/>
              <a:ext cx="944360" cy="942545"/>
            </a:xfrm>
            <a:custGeom>
              <a:rect b="b" l="l" r="r" t="t"/>
              <a:pathLst>
                <a:path extrusionOk="0" h="14307" w="14334">
                  <a:moveTo>
                    <a:pt x="13615" y="1237"/>
                  </a:moveTo>
                  <a:lnTo>
                    <a:pt x="13615" y="7007"/>
                  </a:lnTo>
                  <a:lnTo>
                    <a:pt x="7034" y="13577"/>
                  </a:lnTo>
                  <a:lnTo>
                    <a:pt x="1263" y="13577"/>
                  </a:lnTo>
                  <a:lnTo>
                    <a:pt x="13615" y="1237"/>
                  </a:lnTo>
                  <a:close/>
                  <a:moveTo>
                    <a:pt x="13963" y="1"/>
                  </a:moveTo>
                  <a:cubicBezTo>
                    <a:pt x="13873" y="1"/>
                    <a:pt x="13786" y="34"/>
                    <a:pt x="13719" y="101"/>
                  </a:cubicBezTo>
                  <a:lnTo>
                    <a:pt x="139" y="13693"/>
                  </a:lnTo>
                  <a:cubicBezTo>
                    <a:pt x="35" y="13797"/>
                    <a:pt x="0" y="13948"/>
                    <a:pt x="58" y="14087"/>
                  </a:cubicBezTo>
                  <a:cubicBezTo>
                    <a:pt x="116" y="14214"/>
                    <a:pt x="244" y="14307"/>
                    <a:pt x="394" y="14307"/>
                  </a:cubicBezTo>
                  <a:lnTo>
                    <a:pt x="7184" y="14307"/>
                  </a:lnTo>
                  <a:cubicBezTo>
                    <a:pt x="7277" y="14307"/>
                    <a:pt x="7370" y="14272"/>
                    <a:pt x="7439" y="14203"/>
                  </a:cubicBezTo>
                  <a:lnTo>
                    <a:pt x="14229" y="7413"/>
                  </a:lnTo>
                  <a:cubicBezTo>
                    <a:pt x="14299" y="7343"/>
                    <a:pt x="14334" y="7250"/>
                    <a:pt x="14334" y="7158"/>
                  </a:cubicBezTo>
                  <a:lnTo>
                    <a:pt x="14334" y="368"/>
                  </a:lnTo>
                  <a:cubicBezTo>
                    <a:pt x="14334" y="217"/>
                    <a:pt x="14241" y="90"/>
                    <a:pt x="14113" y="32"/>
                  </a:cubicBezTo>
                  <a:cubicBezTo>
                    <a:pt x="14064" y="11"/>
                    <a:pt x="14013" y="1"/>
                    <a:pt x="139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5"/>
            <p:cNvSpPr/>
            <p:nvPr/>
          </p:nvSpPr>
          <p:spPr>
            <a:xfrm>
              <a:off x="7781737" y="2572082"/>
              <a:ext cx="447408" cy="447391"/>
            </a:xfrm>
            <a:custGeom>
              <a:rect b="b" l="l" r="r" t="t"/>
              <a:pathLst>
                <a:path extrusionOk="0" h="6791" w="6791">
                  <a:moveTo>
                    <a:pt x="6790" y="1"/>
                  </a:moveTo>
                  <a:lnTo>
                    <a:pt x="0" y="6791"/>
                  </a:lnTo>
                  <a:lnTo>
                    <a:pt x="6790" y="6791"/>
                  </a:lnTo>
                  <a:lnTo>
                    <a:pt x="67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5"/>
            <p:cNvSpPr/>
            <p:nvPr/>
          </p:nvSpPr>
          <p:spPr>
            <a:xfrm>
              <a:off x="7755779" y="2548101"/>
              <a:ext cx="497018" cy="495088"/>
            </a:xfrm>
            <a:custGeom>
              <a:rect b="b" l="l" r="r" t="t"/>
              <a:pathLst>
                <a:path extrusionOk="0" h="7515" w="7544">
                  <a:moveTo>
                    <a:pt x="6825" y="1234"/>
                  </a:moveTo>
                  <a:lnTo>
                    <a:pt x="6825" y="6796"/>
                  </a:lnTo>
                  <a:lnTo>
                    <a:pt x="1263" y="6796"/>
                  </a:lnTo>
                  <a:lnTo>
                    <a:pt x="6825" y="1234"/>
                  </a:lnTo>
                  <a:close/>
                  <a:moveTo>
                    <a:pt x="7183" y="1"/>
                  </a:moveTo>
                  <a:cubicBezTo>
                    <a:pt x="7089" y="1"/>
                    <a:pt x="6999" y="37"/>
                    <a:pt x="6929" y="98"/>
                  </a:cubicBezTo>
                  <a:lnTo>
                    <a:pt x="139" y="6900"/>
                  </a:lnTo>
                  <a:cubicBezTo>
                    <a:pt x="35" y="7004"/>
                    <a:pt x="0" y="7155"/>
                    <a:pt x="58" y="7294"/>
                  </a:cubicBezTo>
                  <a:cubicBezTo>
                    <a:pt x="116" y="7433"/>
                    <a:pt x="244" y="7514"/>
                    <a:pt x="394" y="7514"/>
                  </a:cubicBezTo>
                  <a:lnTo>
                    <a:pt x="7184" y="7514"/>
                  </a:lnTo>
                  <a:cubicBezTo>
                    <a:pt x="7381" y="7514"/>
                    <a:pt x="7544" y="7352"/>
                    <a:pt x="7544" y="7155"/>
                  </a:cubicBezTo>
                  <a:lnTo>
                    <a:pt x="7544" y="365"/>
                  </a:lnTo>
                  <a:cubicBezTo>
                    <a:pt x="7544" y="214"/>
                    <a:pt x="7462" y="87"/>
                    <a:pt x="7323" y="29"/>
                  </a:cubicBezTo>
                  <a:cubicBezTo>
                    <a:pt x="7277" y="10"/>
                    <a:pt x="7229" y="1"/>
                    <a:pt x="7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5"/>
            <p:cNvSpPr/>
            <p:nvPr/>
          </p:nvSpPr>
          <p:spPr>
            <a:xfrm>
              <a:off x="6925994" y="1755542"/>
              <a:ext cx="816877" cy="738054"/>
            </a:xfrm>
            <a:custGeom>
              <a:rect b="b" l="l" r="r" t="t"/>
              <a:pathLst>
                <a:path extrusionOk="0" h="11203" w="12399">
                  <a:moveTo>
                    <a:pt x="6205" y="0"/>
                  </a:moveTo>
                  <a:cubicBezTo>
                    <a:pt x="3712" y="0"/>
                    <a:pt x="1440" y="1663"/>
                    <a:pt x="776" y="4180"/>
                  </a:cubicBezTo>
                  <a:cubicBezTo>
                    <a:pt x="0" y="7169"/>
                    <a:pt x="1785" y="10240"/>
                    <a:pt x="4774" y="11016"/>
                  </a:cubicBezTo>
                  <a:cubicBezTo>
                    <a:pt x="5254" y="11142"/>
                    <a:pt x="5735" y="11202"/>
                    <a:pt x="6208" y="11202"/>
                  </a:cubicBezTo>
                  <a:cubicBezTo>
                    <a:pt x="8695" y="11202"/>
                    <a:pt x="10960" y="9540"/>
                    <a:pt x="11622" y="7018"/>
                  </a:cubicBezTo>
                  <a:cubicBezTo>
                    <a:pt x="12398" y="4029"/>
                    <a:pt x="10614" y="970"/>
                    <a:pt x="7624" y="182"/>
                  </a:cubicBezTo>
                  <a:cubicBezTo>
                    <a:pt x="7150" y="59"/>
                    <a:pt x="6673" y="0"/>
                    <a:pt x="6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5"/>
            <p:cNvSpPr/>
            <p:nvPr/>
          </p:nvSpPr>
          <p:spPr>
            <a:xfrm>
              <a:off x="6942003" y="1731627"/>
              <a:ext cx="785583" cy="785553"/>
            </a:xfrm>
            <a:custGeom>
              <a:rect b="b" l="l" r="r" t="t"/>
              <a:pathLst>
                <a:path extrusionOk="0" h="11924" w="11924">
                  <a:moveTo>
                    <a:pt x="5956" y="730"/>
                  </a:moveTo>
                  <a:cubicBezTo>
                    <a:pt x="8853" y="730"/>
                    <a:pt x="11194" y="3071"/>
                    <a:pt x="11194" y="5968"/>
                  </a:cubicBezTo>
                  <a:cubicBezTo>
                    <a:pt x="11194" y="8853"/>
                    <a:pt x="8853" y="11205"/>
                    <a:pt x="5956" y="11205"/>
                  </a:cubicBezTo>
                  <a:cubicBezTo>
                    <a:pt x="3071" y="11205"/>
                    <a:pt x="719" y="8853"/>
                    <a:pt x="719" y="5968"/>
                  </a:cubicBezTo>
                  <a:cubicBezTo>
                    <a:pt x="719" y="3071"/>
                    <a:pt x="3071" y="730"/>
                    <a:pt x="5956" y="730"/>
                  </a:cubicBezTo>
                  <a:close/>
                  <a:moveTo>
                    <a:pt x="5956" y="0"/>
                  </a:moveTo>
                  <a:cubicBezTo>
                    <a:pt x="2665" y="0"/>
                    <a:pt x="0" y="2677"/>
                    <a:pt x="0" y="5968"/>
                  </a:cubicBezTo>
                  <a:cubicBezTo>
                    <a:pt x="0" y="9247"/>
                    <a:pt x="2677" y="11924"/>
                    <a:pt x="5956" y="11924"/>
                  </a:cubicBezTo>
                  <a:cubicBezTo>
                    <a:pt x="9247" y="11924"/>
                    <a:pt x="11924" y="9247"/>
                    <a:pt x="11924" y="5968"/>
                  </a:cubicBezTo>
                  <a:cubicBezTo>
                    <a:pt x="11924" y="2677"/>
                    <a:pt x="9247"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1" name="Shape 1201"/>
        <p:cNvGrpSpPr/>
        <p:nvPr/>
      </p:nvGrpSpPr>
      <p:grpSpPr>
        <a:xfrm>
          <a:off x="0" y="0"/>
          <a:ext cx="0" cy="0"/>
          <a:chOff x="0" y="0"/>
          <a:chExt cx="0" cy="0"/>
        </a:xfrm>
      </p:grpSpPr>
      <p:sp>
        <p:nvSpPr>
          <p:cNvPr id="1202" name="Google Shape;1202;p56"/>
          <p:cNvSpPr txBox="1"/>
          <p:nvPr>
            <p:ph type="title"/>
          </p:nvPr>
        </p:nvSpPr>
        <p:spPr>
          <a:xfrm>
            <a:off x="4706650" y="1451700"/>
            <a:ext cx="3717300" cy="1067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Más sobre mis obras en </a:t>
            </a:r>
            <a:r>
              <a:rPr lang="es">
                <a:solidFill>
                  <a:schemeClr val="accent6"/>
                </a:solidFill>
              </a:rPr>
              <a:t>mi</a:t>
            </a:r>
            <a:r>
              <a:rPr lang="es">
                <a:solidFill>
                  <a:schemeClr val="accent6"/>
                </a:solidFill>
              </a:rPr>
              <a:t> web</a:t>
            </a:r>
            <a:endParaRPr>
              <a:solidFill>
                <a:schemeClr val="accent6"/>
              </a:solidFill>
            </a:endParaRPr>
          </a:p>
        </p:txBody>
      </p:sp>
      <p:sp>
        <p:nvSpPr>
          <p:cNvPr id="1203" name="Google Shape;1203;p56"/>
          <p:cNvSpPr txBox="1"/>
          <p:nvPr>
            <p:ph idx="1" type="subTitle"/>
          </p:nvPr>
        </p:nvSpPr>
        <p:spPr>
          <a:xfrm>
            <a:off x="4706650" y="2671800"/>
            <a:ext cx="3717300" cy="1020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Puedes reemplazar la imagen en la pantalla por otra. Haz clic derecho en ella y luego elige "Reemplazar imagen" para que puedas agregar la tuya</a:t>
            </a:r>
            <a:endParaRPr/>
          </a:p>
        </p:txBody>
      </p:sp>
      <p:grpSp>
        <p:nvGrpSpPr>
          <p:cNvPr id="1204" name="Google Shape;1204;p56"/>
          <p:cNvGrpSpPr/>
          <p:nvPr/>
        </p:nvGrpSpPr>
        <p:grpSpPr>
          <a:xfrm>
            <a:off x="943308" y="1136462"/>
            <a:ext cx="3375992" cy="2870577"/>
            <a:chOff x="943308" y="1136462"/>
            <a:chExt cx="3375992" cy="2870577"/>
          </a:xfrm>
        </p:grpSpPr>
        <p:sp>
          <p:nvSpPr>
            <p:cNvPr id="1205" name="Google Shape;1205;p56"/>
            <p:cNvSpPr/>
            <p:nvPr/>
          </p:nvSpPr>
          <p:spPr>
            <a:xfrm>
              <a:off x="943350" y="1136462"/>
              <a:ext cx="3375900" cy="20970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6"/>
            <p:cNvSpPr/>
            <p:nvPr/>
          </p:nvSpPr>
          <p:spPr>
            <a:xfrm>
              <a:off x="2227313" y="3424461"/>
              <a:ext cx="807979" cy="433484"/>
            </a:xfrm>
            <a:custGeom>
              <a:rect b="b" l="l" r="r" t="t"/>
              <a:pathLst>
                <a:path extrusionOk="0" h="17416" w="29834">
                  <a:moveTo>
                    <a:pt x="2511" y="0"/>
                  </a:moveTo>
                  <a:lnTo>
                    <a:pt x="0" y="17416"/>
                  </a:lnTo>
                  <a:lnTo>
                    <a:pt x="29833" y="17416"/>
                  </a:lnTo>
                  <a:lnTo>
                    <a:pt x="27003" y="0"/>
                  </a:lnTo>
                  <a:close/>
                </a:path>
              </a:pathLst>
            </a:cu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6"/>
            <p:cNvSpPr/>
            <p:nvPr/>
          </p:nvSpPr>
          <p:spPr>
            <a:xfrm>
              <a:off x="1946984" y="3857939"/>
              <a:ext cx="1368641" cy="149100"/>
            </a:xfrm>
            <a:custGeom>
              <a:rect b="b" l="l" r="r" t="t"/>
              <a:pathLst>
                <a:path extrusionOk="0" h="1256" w="50536">
                  <a:moveTo>
                    <a:pt x="1" y="1"/>
                  </a:moveTo>
                  <a:lnTo>
                    <a:pt x="1" y="1256"/>
                  </a:lnTo>
                  <a:lnTo>
                    <a:pt x="50536" y="1256"/>
                  </a:lnTo>
                  <a:lnTo>
                    <a:pt x="50536" y="1"/>
                  </a:ln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6"/>
            <p:cNvSpPr/>
            <p:nvPr/>
          </p:nvSpPr>
          <p:spPr>
            <a:xfrm>
              <a:off x="943308" y="3192428"/>
              <a:ext cx="3375992" cy="277847"/>
            </a:xfrm>
            <a:custGeom>
              <a:rect b="b" l="l" r="r" t="t"/>
              <a:pathLst>
                <a:path extrusionOk="0" h="11163" w="116524">
                  <a:moveTo>
                    <a:pt x="0" y="1"/>
                  </a:moveTo>
                  <a:lnTo>
                    <a:pt x="0" y="6369"/>
                  </a:lnTo>
                  <a:cubicBezTo>
                    <a:pt x="0" y="9017"/>
                    <a:pt x="2169" y="11162"/>
                    <a:pt x="4816" y="11162"/>
                  </a:cubicBezTo>
                  <a:lnTo>
                    <a:pt x="111707" y="11162"/>
                  </a:lnTo>
                  <a:cubicBezTo>
                    <a:pt x="114355" y="11162"/>
                    <a:pt x="116523" y="9017"/>
                    <a:pt x="116523" y="6369"/>
                  </a:cubicBezTo>
                  <a:lnTo>
                    <a:pt x="116523" y="1"/>
                  </a:ln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6"/>
            <p:cNvSpPr/>
            <p:nvPr/>
          </p:nvSpPr>
          <p:spPr>
            <a:xfrm>
              <a:off x="2569786" y="3272190"/>
              <a:ext cx="123036" cy="113648"/>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10" name="Google Shape;1210;p56"/>
          <p:cNvPicPr preferRelativeResize="0"/>
          <p:nvPr/>
        </p:nvPicPr>
        <p:blipFill rotWithShape="1">
          <a:blip r:embed="rId3">
            <a:alphaModFix/>
          </a:blip>
          <a:srcRect b="0" l="59" r="59" t="0"/>
          <a:stretch/>
        </p:blipFill>
        <p:spPr>
          <a:xfrm>
            <a:off x="1075706" y="1301545"/>
            <a:ext cx="3111197" cy="1752177"/>
          </a:xfrm>
          <a:prstGeom prst="rect">
            <a:avLst/>
          </a:prstGeom>
          <a:noFill/>
          <a:ln cap="flat" cmpd="sng" w="38100">
            <a:solidFill>
              <a:schemeClr val="dk1"/>
            </a:solidFill>
            <a:prstDash val="solid"/>
            <a:round/>
            <a:headEnd len="sm" w="sm" type="none"/>
            <a:tailEnd len="sm" w="sm" type="none"/>
          </a:ln>
        </p:spPr>
      </p:pic>
      <p:grpSp>
        <p:nvGrpSpPr>
          <p:cNvPr id="1211" name="Google Shape;1211;p56"/>
          <p:cNvGrpSpPr/>
          <p:nvPr/>
        </p:nvGrpSpPr>
        <p:grpSpPr>
          <a:xfrm>
            <a:off x="2348588" y="1944960"/>
            <a:ext cx="565433" cy="566129"/>
            <a:chOff x="2214761" y="2065350"/>
            <a:chExt cx="465300" cy="465873"/>
          </a:xfrm>
        </p:grpSpPr>
        <p:sp>
          <p:nvSpPr>
            <p:cNvPr id="1212" name="Google Shape;1212;p56"/>
            <p:cNvSpPr/>
            <p:nvPr/>
          </p:nvSpPr>
          <p:spPr>
            <a:xfrm>
              <a:off x="2214761" y="2065350"/>
              <a:ext cx="465300" cy="465873"/>
            </a:xfrm>
            <a:custGeom>
              <a:rect b="b" l="l" r="r" t="t"/>
              <a:pathLst>
                <a:path extrusionOk="0" h="49561" w="49500">
                  <a:moveTo>
                    <a:pt x="24750" y="1"/>
                  </a:moveTo>
                  <a:cubicBezTo>
                    <a:pt x="11062" y="1"/>
                    <a:pt x="1" y="11123"/>
                    <a:pt x="1" y="24750"/>
                  </a:cubicBezTo>
                  <a:cubicBezTo>
                    <a:pt x="1" y="38439"/>
                    <a:pt x="11062" y="49561"/>
                    <a:pt x="24750" y="49561"/>
                  </a:cubicBezTo>
                  <a:cubicBezTo>
                    <a:pt x="38439" y="49561"/>
                    <a:pt x="49500" y="38439"/>
                    <a:pt x="49500" y="24750"/>
                  </a:cubicBezTo>
                  <a:cubicBezTo>
                    <a:pt x="49500" y="11123"/>
                    <a:pt x="38439" y="1"/>
                    <a:pt x="24750" y="1"/>
                  </a:cubicBezTo>
                  <a:close/>
                </a:path>
              </a:pathLst>
            </a:cu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6"/>
            <p:cNvSpPr/>
            <p:nvPr/>
          </p:nvSpPr>
          <p:spPr>
            <a:xfrm>
              <a:off x="2374598" y="2209503"/>
              <a:ext cx="182627" cy="182128"/>
            </a:xfrm>
            <a:custGeom>
              <a:rect b="b" l="l" r="r" t="t"/>
              <a:pathLst>
                <a:path extrusionOk="0" h="22306" w="22367">
                  <a:moveTo>
                    <a:pt x="0" y="0"/>
                  </a:moveTo>
                  <a:lnTo>
                    <a:pt x="0" y="22305"/>
                  </a:lnTo>
                  <a:lnTo>
                    <a:pt x="22366" y="11122"/>
                  </a:lnTo>
                  <a:lnTo>
                    <a:pt x="0" y="0"/>
                  </a:lnTo>
                  <a:close/>
                </a:path>
              </a:pathLst>
            </a:cu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7" name="Shape 1217"/>
        <p:cNvGrpSpPr/>
        <p:nvPr/>
      </p:nvGrpSpPr>
      <p:grpSpPr>
        <a:xfrm>
          <a:off x="0" y="0"/>
          <a:ext cx="0" cy="0"/>
          <a:chOff x="0" y="0"/>
          <a:chExt cx="0" cy="0"/>
        </a:xfrm>
      </p:grpSpPr>
      <p:sp>
        <p:nvSpPr>
          <p:cNvPr id="1218" name="Google Shape;1218;p57"/>
          <p:cNvSpPr/>
          <p:nvPr/>
        </p:nvSpPr>
        <p:spPr>
          <a:xfrm>
            <a:off x="1387942" y="2893506"/>
            <a:ext cx="414000" cy="4140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7"/>
          <p:cNvSpPr/>
          <p:nvPr/>
        </p:nvSpPr>
        <p:spPr>
          <a:xfrm>
            <a:off x="1944779" y="2893506"/>
            <a:ext cx="414000" cy="4140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7"/>
          <p:cNvSpPr/>
          <p:nvPr/>
        </p:nvSpPr>
        <p:spPr>
          <a:xfrm>
            <a:off x="831092" y="2893506"/>
            <a:ext cx="414000" cy="4140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7"/>
          <p:cNvSpPr txBox="1"/>
          <p:nvPr>
            <p:ph type="title"/>
          </p:nvPr>
        </p:nvSpPr>
        <p:spPr>
          <a:xfrm>
            <a:off x="720000" y="934949"/>
            <a:ext cx="4587300" cy="841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¡Escríbeme!</a:t>
            </a:r>
            <a:endParaRPr>
              <a:solidFill>
                <a:schemeClr val="accent6"/>
              </a:solidFill>
            </a:endParaRPr>
          </a:p>
        </p:txBody>
      </p:sp>
      <p:sp>
        <p:nvSpPr>
          <p:cNvPr id="1222" name="Google Shape;1222;p57"/>
          <p:cNvSpPr txBox="1"/>
          <p:nvPr>
            <p:ph idx="1" type="subTitle"/>
          </p:nvPr>
        </p:nvSpPr>
        <p:spPr>
          <a:xfrm>
            <a:off x="720000" y="1825360"/>
            <a:ext cx="3032700" cy="9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¿Tienes alguna pregunta?</a:t>
            </a:r>
            <a:endParaRPr/>
          </a:p>
          <a:p>
            <a:pPr indent="0" lvl="0" marL="0" rtl="0" algn="l">
              <a:spcBef>
                <a:spcPts val="0"/>
              </a:spcBef>
              <a:spcAft>
                <a:spcPts val="0"/>
              </a:spcAft>
              <a:buNone/>
            </a:pPr>
            <a:r>
              <a:rPr lang="es"/>
              <a:t>tuemail@freepik.com </a:t>
            </a:r>
            <a:endParaRPr/>
          </a:p>
          <a:p>
            <a:pPr indent="0" lvl="0" marL="0" rtl="0" algn="l">
              <a:spcBef>
                <a:spcPts val="0"/>
              </a:spcBef>
              <a:spcAft>
                <a:spcPts val="0"/>
              </a:spcAft>
              <a:buNone/>
            </a:pPr>
            <a:r>
              <a:rPr lang="es"/>
              <a:t>+91  620 421 838</a:t>
            </a:r>
            <a:r>
              <a:rPr lang="es"/>
              <a:t> </a:t>
            </a:r>
            <a:r>
              <a:rPr lang="es"/>
              <a:t>tupaginaweb.com</a:t>
            </a:r>
            <a:endParaRPr/>
          </a:p>
        </p:txBody>
      </p:sp>
      <p:sp>
        <p:nvSpPr>
          <p:cNvPr id="1223" name="Google Shape;1223;p57"/>
          <p:cNvSpPr txBox="1"/>
          <p:nvPr/>
        </p:nvSpPr>
        <p:spPr>
          <a:xfrm>
            <a:off x="720000" y="4055552"/>
            <a:ext cx="4587300" cy="26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sz="1200">
                <a:solidFill>
                  <a:schemeClr val="dk1"/>
                </a:solidFill>
                <a:latin typeface="Open Sans"/>
                <a:ea typeface="Open Sans"/>
                <a:cs typeface="Open Sans"/>
                <a:sym typeface="Open Sans"/>
              </a:rPr>
              <a:t>Por favor, conserva esta diapositiva para atribuirnos</a:t>
            </a:r>
            <a:endParaRPr sz="1200">
              <a:solidFill>
                <a:schemeClr val="dk1"/>
              </a:solidFill>
              <a:latin typeface="Open Sans"/>
              <a:ea typeface="Open Sans"/>
              <a:cs typeface="Open Sans"/>
              <a:sym typeface="Open Sans"/>
            </a:endParaRPr>
          </a:p>
        </p:txBody>
      </p:sp>
      <p:sp>
        <p:nvSpPr>
          <p:cNvPr id="1224" name="Google Shape;1224;p57"/>
          <p:cNvSpPr txBox="1"/>
          <p:nvPr/>
        </p:nvSpPr>
        <p:spPr>
          <a:xfrm>
            <a:off x="720000" y="3439952"/>
            <a:ext cx="4587300" cy="615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s" sz="1200">
                <a:solidFill>
                  <a:schemeClr val="dk1"/>
                </a:solidFill>
                <a:latin typeface="Open Sans"/>
                <a:ea typeface="Open Sans"/>
                <a:cs typeface="Open Sans"/>
                <a:sym typeface="Open Sans"/>
              </a:rPr>
              <a:t>Créditos: Esta plantilla para presentaciones es una creación de </a:t>
            </a:r>
            <a:r>
              <a:rPr b="1" lang="es" sz="1200">
                <a:solidFill>
                  <a:schemeClr val="dk1"/>
                </a:solidFill>
                <a:uFill>
                  <a:noFill/>
                </a:uFill>
                <a:latin typeface="Open Sans"/>
                <a:ea typeface="Open Sans"/>
                <a:cs typeface="Open Sans"/>
                <a:sym typeface="Open Sans"/>
                <a:hlinkClick r:id="rId3">
                  <a:extLst>
                    <a:ext uri="{A12FA001-AC4F-418D-AE19-62706E023703}">
                      <ahyp:hlinkClr val="tx"/>
                    </a:ext>
                  </a:extLst>
                </a:hlinkClick>
              </a:rPr>
              <a:t>Slidesgo</a:t>
            </a:r>
            <a:r>
              <a:rPr lang="es" sz="1200">
                <a:solidFill>
                  <a:schemeClr val="dk1"/>
                </a:solidFill>
                <a:latin typeface="Open Sans"/>
                <a:ea typeface="Open Sans"/>
                <a:cs typeface="Open Sans"/>
                <a:sym typeface="Open Sans"/>
              </a:rPr>
              <a:t>, e incluye iconos de </a:t>
            </a:r>
            <a:r>
              <a:rPr b="1" lang="es" sz="1200">
                <a:solidFill>
                  <a:schemeClr val="dk1"/>
                </a:solidFill>
                <a:uFill>
                  <a:noFill/>
                </a:uFill>
                <a:latin typeface="Open Sans"/>
                <a:ea typeface="Open Sans"/>
                <a:cs typeface="Open Sans"/>
                <a:sym typeface="Open Sans"/>
                <a:hlinkClick r:id="rId4">
                  <a:extLst>
                    <a:ext uri="{A12FA001-AC4F-418D-AE19-62706E023703}">
                      <ahyp:hlinkClr val="tx"/>
                    </a:ext>
                  </a:extLst>
                </a:hlinkClick>
              </a:rPr>
              <a:t>Flaticon</a:t>
            </a:r>
            <a:r>
              <a:rPr lang="es" sz="1200">
                <a:solidFill>
                  <a:schemeClr val="dk1"/>
                </a:solidFill>
                <a:latin typeface="Open Sans"/>
                <a:ea typeface="Open Sans"/>
                <a:cs typeface="Open Sans"/>
                <a:sym typeface="Open Sans"/>
              </a:rPr>
              <a:t>, infografías e imágenes de </a:t>
            </a:r>
            <a:r>
              <a:rPr b="1" lang="es" sz="1200">
                <a:solidFill>
                  <a:schemeClr val="dk1"/>
                </a:solidFill>
                <a:uFill>
                  <a:noFill/>
                </a:uFill>
                <a:latin typeface="Open Sans"/>
                <a:ea typeface="Open Sans"/>
                <a:cs typeface="Open Sans"/>
                <a:sym typeface="Open Sans"/>
                <a:hlinkClick r:id="rId5">
                  <a:extLst>
                    <a:ext uri="{A12FA001-AC4F-418D-AE19-62706E023703}">
                      <ahyp:hlinkClr val="tx"/>
                    </a:ext>
                  </a:extLst>
                </a:hlinkClick>
              </a:rPr>
              <a:t>Freepik</a:t>
            </a:r>
            <a:endParaRPr b="1" sz="1200">
              <a:solidFill>
                <a:schemeClr val="dk1"/>
              </a:solidFill>
              <a:latin typeface="Open Sans"/>
              <a:ea typeface="Open Sans"/>
              <a:cs typeface="Open Sans"/>
              <a:sym typeface="Open Sans"/>
            </a:endParaRPr>
          </a:p>
        </p:txBody>
      </p:sp>
      <p:cxnSp>
        <p:nvCxnSpPr>
          <p:cNvPr id="1225" name="Google Shape;1225;p57"/>
          <p:cNvCxnSpPr/>
          <p:nvPr/>
        </p:nvCxnSpPr>
        <p:spPr>
          <a:xfrm>
            <a:off x="327975" y="4385223"/>
            <a:ext cx="4979400" cy="0"/>
          </a:xfrm>
          <a:prstGeom prst="straightConnector1">
            <a:avLst/>
          </a:prstGeom>
          <a:noFill/>
          <a:ln cap="flat" cmpd="sng" w="38100">
            <a:solidFill>
              <a:schemeClr val="dk1"/>
            </a:solidFill>
            <a:prstDash val="solid"/>
            <a:round/>
            <a:headEnd len="med" w="med" type="none"/>
            <a:tailEnd len="med" w="med" type="none"/>
          </a:ln>
        </p:spPr>
      </p:cxnSp>
      <p:grpSp>
        <p:nvGrpSpPr>
          <p:cNvPr id="1226" name="Google Shape;1226;p57"/>
          <p:cNvGrpSpPr/>
          <p:nvPr/>
        </p:nvGrpSpPr>
        <p:grpSpPr>
          <a:xfrm>
            <a:off x="906008" y="2968427"/>
            <a:ext cx="264171" cy="264157"/>
            <a:chOff x="266768" y="1721375"/>
            <a:chExt cx="397907" cy="397887"/>
          </a:xfrm>
        </p:grpSpPr>
        <p:sp>
          <p:nvSpPr>
            <p:cNvPr id="1227" name="Google Shape;1227;p57"/>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7"/>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57"/>
          <p:cNvGrpSpPr/>
          <p:nvPr/>
        </p:nvGrpSpPr>
        <p:grpSpPr>
          <a:xfrm>
            <a:off x="2019716" y="2968427"/>
            <a:ext cx="264157" cy="264157"/>
            <a:chOff x="1379798" y="1723250"/>
            <a:chExt cx="397887" cy="397887"/>
          </a:xfrm>
        </p:grpSpPr>
        <p:sp>
          <p:nvSpPr>
            <p:cNvPr id="1230" name="Google Shape;1230;p57"/>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7"/>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7"/>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7"/>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 name="Google Shape;1234;p57"/>
          <p:cNvGrpSpPr/>
          <p:nvPr/>
        </p:nvGrpSpPr>
        <p:grpSpPr>
          <a:xfrm>
            <a:off x="1462872" y="2968427"/>
            <a:ext cx="264143" cy="264157"/>
            <a:chOff x="864491" y="1723250"/>
            <a:chExt cx="397866" cy="397887"/>
          </a:xfrm>
        </p:grpSpPr>
        <p:sp>
          <p:nvSpPr>
            <p:cNvPr id="1235" name="Google Shape;1235;p57"/>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7"/>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7"/>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 name="Google Shape;1238;p57"/>
          <p:cNvGrpSpPr/>
          <p:nvPr/>
        </p:nvGrpSpPr>
        <p:grpSpPr>
          <a:xfrm>
            <a:off x="5817825" y="926575"/>
            <a:ext cx="2606143" cy="3451092"/>
            <a:chOff x="5817825" y="926575"/>
            <a:chExt cx="2606143" cy="3451092"/>
          </a:xfrm>
        </p:grpSpPr>
        <p:sp>
          <p:nvSpPr>
            <p:cNvPr id="1239" name="Google Shape;1239;p57"/>
            <p:cNvSpPr/>
            <p:nvPr/>
          </p:nvSpPr>
          <p:spPr>
            <a:xfrm>
              <a:off x="5842532" y="949401"/>
              <a:ext cx="850912" cy="851665"/>
            </a:xfrm>
            <a:custGeom>
              <a:rect b="b" l="l" r="r" t="t"/>
              <a:pathLst>
                <a:path extrusionOk="0" h="13581" w="13569">
                  <a:moveTo>
                    <a:pt x="0" y="1"/>
                  </a:moveTo>
                  <a:lnTo>
                    <a:pt x="0" y="1358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7"/>
            <p:cNvSpPr/>
            <p:nvPr/>
          </p:nvSpPr>
          <p:spPr>
            <a:xfrm>
              <a:off x="5819267" y="926889"/>
              <a:ext cx="898885" cy="896753"/>
            </a:xfrm>
            <a:custGeom>
              <a:rect b="b" l="l" r="r" t="t"/>
              <a:pathLst>
                <a:path extrusionOk="0" h="14300" w="14334">
                  <a:moveTo>
                    <a:pt x="13071" y="719"/>
                  </a:moveTo>
                  <a:lnTo>
                    <a:pt x="730" y="13059"/>
                  </a:lnTo>
                  <a:lnTo>
                    <a:pt x="730" y="719"/>
                  </a:lnTo>
                  <a:close/>
                  <a:moveTo>
                    <a:pt x="371" y="1"/>
                  </a:moveTo>
                  <a:cubicBezTo>
                    <a:pt x="163" y="1"/>
                    <a:pt x="0" y="163"/>
                    <a:pt x="0" y="360"/>
                  </a:cubicBezTo>
                  <a:lnTo>
                    <a:pt x="0" y="13940"/>
                  </a:lnTo>
                  <a:cubicBezTo>
                    <a:pt x="0" y="14079"/>
                    <a:pt x="93" y="14218"/>
                    <a:pt x="232" y="14276"/>
                  </a:cubicBezTo>
                  <a:cubicBezTo>
                    <a:pt x="267" y="14288"/>
                    <a:pt x="325" y="14299"/>
                    <a:pt x="371" y="14299"/>
                  </a:cubicBezTo>
                  <a:cubicBezTo>
                    <a:pt x="464" y="14299"/>
                    <a:pt x="557" y="14264"/>
                    <a:pt x="626" y="14195"/>
                  </a:cubicBezTo>
                  <a:lnTo>
                    <a:pt x="14206" y="615"/>
                  </a:lnTo>
                  <a:cubicBezTo>
                    <a:pt x="14299" y="510"/>
                    <a:pt x="14334" y="360"/>
                    <a:pt x="14276" y="221"/>
                  </a:cubicBezTo>
                  <a:cubicBezTo>
                    <a:pt x="14218" y="82"/>
                    <a:pt x="14090" y="1"/>
                    <a:pt x="13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7"/>
            <p:cNvSpPr/>
            <p:nvPr/>
          </p:nvSpPr>
          <p:spPr>
            <a:xfrm>
              <a:off x="5842532" y="3503484"/>
              <a:ext cx="850912" cy="851665"/>
            </a:xfrm>
            <a:custGeom>
              <a:rect b="b" l="l" r="r" t="t"/>
              <a:pathLst>
                <a:path extrusionOk="0" h="13581" w="13569">
                  <a:moveTo>
                    <a:pt x="13569" y="1"/>
                  </a:moveTo>
                  <a:lnTo>
                    <a:pt x="0" y="13581"/>
                  </a:lnTo>
                  <a:lnTo>
                    <a:pt x="13569" y="1358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7"/>
            <p:cNvSpPr/>
            <p:nvPr/>
          </p:nvSpPr>
          <p:spPr>
            <a:xfrm>
              <a:off x="5817825" y="3481222"/>
              <a:ext cx="898885" cy="896439"/>
            </a:xfrm>
            <a:custGeom>
              <a:rect b="b" l="l" r="r" t="t"/>
              <a:pathLst>
                <a:path extrusionOk="0" h="14295" w="14334">
                  <a:moveTo>
                    <a:pt x="13604" y="1236"/>
                  </a:moveTo>
                  <a:lnTo>
                    <a:pt x="13604" y="13576"/>
                  </a:lnTo>
                  <a:lnTo>
                    <a:pt x="1263" y="13576"/>
                  </a:lnTo>
                  <a:lnTo>
                    <a:pt x="13604" y="1236"/>
                  </a:lnTo>
                  <a:close/>
                  <a:moveTo>
                    <a:pt x="13956" y="0"/>
                  </a:moveTo>
                  <a:cubicBezTo>
                    <a:pt x="13866" y="0"/>
                    <a:pt x="13775" y="34"/>
                    <a:pt x="13708" y="101"/>
                  </a:cubicBezTo>
                  <a:lnTo>
                    <a:pt x="128" y="13681"/>
                  </a:lnTo>
                  <a:cubicBezTo>
                    <a:pt x="35" y="13785"/>
                    <a:pt x="0" y="13947"/>
                    <a:pt x="58" y="14075"/>
                  </a:cubicBezTo>
                  <a:cubicBezTo>
                    <a:pt x="116" y="14214"/>
                    <a:pt x="244" y="14295"/>
                    <a:pt x="394" y="14295"/>
                  </a:cubicBezTo>
                  <a:lnTo>
                    <a:pt x="13963" y="14295"/>
                  </a:lnTo>
                  <a:cubicBezTo>
                    <a:pt x="14171" y="14295"/>
                    <a:pt x="14334" y="14144"/>
                    <a:pt x="14334" y="13936"/>
                  </a:cubicBezTo>
                  <a:lnTo>
                    <a:pt x="14334" y="356"/>
                  </a:lnTo>
                  <a:cubicBezTo>
                    <a:pt x="14334" y="217"/>
                    <a:pt x="14241" y="77"/>
                    <a:pt x="14102" y="31"/>
                  </a:cubicBezTo>
                  <a:cubicBezTo>
                    <a:pt x="14056" y="10"/>
                    <a:pt x="14006" y="0"/>
                    <a:pt x="13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7"/>
            <p:cNvSpPr/>
            <p:nvPr/>
          </p:nvSpPr>
          <p:spPr>
            <a:xfrm>
              <a:off x="5842532" y="949401"/>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7"/>
            <p:cNvSpPr/>
            <p:nvPr/>
          </p:nvSpPr>
          <p:spPr>
            <a:xfrm>
              <a:off x="5819267" y="926575"/>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90"/>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7"/>
            <p:cNvSpPr/>
            <p:nvPr/>
          </p:nvSpPr>
          <p:spPr>
            <a:xfrm>
              <a:off x="5842532" y="1375197"/>
              <a:ext cx="850912" cy="1277528"/>
            </a:xfrm>
            <a:custGeom>
              <a:rect b="b" l="l" r="r" t="t"/>
              <a:pathLst>
                <a:path extrusionOk="0" h="20372"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7"/>
            <p:cNvSpPr/>
            <p:nvPr/>
          </p:nvSpPr>
          <p:spPr>
            <a:xfrm>
              <a:off x="5819267" y="1352370"/>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79"/>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7"/>
            <p:cNvSpPr/>
            <p:nvPr/>
          </p:nvSpPr>
          <p:spPr>
            <a:xfrm>
              <a:off x="5842532" y="1800992"/>
              <a:ext cx="850912" cy="1276776"/>
            </a:xfrm>
            <a:custGeom>
              <a:rect b="b" l="l" r="r" t="t"/>
              <a:pathLst>
                <a:path extrusionOk="0" h="20360" w="13569">
                  <a:moveTo>
                    <a:pt x="13569" y="1"/>
                  </a:moveTo>
                  <a:lnTo>
                    <a:pt x="0" y="13581"/>
                  </a:lnTo>
                  <a:lnTo>
                    <a:pt x="0" y="20360"/>
                  </a:lnTo>
                  <a:lnTo>
                    <a:pt x="13569" y="6791"/>
                  </a:lnTo>
                  <a:lnTo>
                    <a:pt x="135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7"/>
            <p:cNvSpPr/>
            <p:nvPr/>
          </p:nvSpPr>
          <p:spPr>
            <a:xfrm>
              <a:off x="5819267" y="1778229"/>
              <a:ext cx="897443" cy="1322805"/>
            </a:xfrm>
            <a:custGeom>
              <a:rect b="b" l="l" r="r" t="t"/>
              <a:pathLst>
                <a:path extrusionOk="0" h="21094" w="14311">
                  <a:moveTo>
                    <a:pt x="13581" y="1233"/>
                  </a:moveTo>
                  <a:lnTo>
                    <a:pt x="13581" y="7003"/>
                  </a:lnTo>
                  <a:lnTo>
                    <a:pt x="730" y="19853"/>
                  </a:lnTo>
                  <a:lnTo>
                    <a:pt x="730" y="14083"/>
                  </a:lnTo>
                  <a:lnTo>
                    <a:pt x="13581" y="1233"/>
                  </a:lnTo>
                  <a:close/>
                  <a:moveTo>
                    <a:pt x="13946" y="0"/>
                  </a:moveTo>
                  <a:cubicBezTo>
                    <a:pt x="13852" y="0"/>
                    <a:pt x="13755" y="39"/>
                    <a:pt x="13685" y="109"/>
                  </a:cubicBezTo>
                  <a:lnTo>
                    <a:pt x="105" y="13678"/>
                  </a:lnTo>
                  <a:cubicBezTo>
                    <a:pt x="47" y="13747"/>
                    <a:pt x="0" y="13840"/>
                    <a:pt x="0" y="13944"/>
                  </a:cubicBezTo>
                  <a:lnTo>
                    <a:pt x="0" y="20723"/>
                  </a:lnTo>
                  <a:cubicBezTo>
                    <a:pt x="0" y="20873"/>
                    <a:pt x="93" y="21001"/>
                    <a:pt x="232" y="21059"/>
                  </a:cubicBezTo>
                  <a:cubicBezTo>
                    <a:pt x="267" y="21082"/>
                    <a:pt x="325" y="21093"/>
                    <a:pt x="371" y="21093"/>
                  </a:cubicBezTo>
                  <a:cubicBezTo>
                    <a:pt x="464" y="21093"/>
                    <a:pt x="557" y="21059"/>
                    <a:pt x="626" y="20989"/>
                  </a:cubicBezTo>
                  <a:lnTo>
                    <a:pt x="14206" y="7409"/>
                  </a:lnTo>
                  <a:cubicBezTo>
                    <a:pt x="14264" y="7339"/>
                    <a:pt x="14311" y="7247"/>
                    <a:pt x="14311" y="7154"/>
                  </a:cubicBezTo>
                  <a:lnTo>
                    <a:pt x="14311" y="364"/>
                  </a:lnTo>
                  <a:cubicBezTo>
                    <a:pt x="14311" y="213"/>
                    <a:pt x="14218" y="86"/>
                    <a:pt x="14079" y="28"/>
                  </a:cubicBezTo>
                  <a:cubicBezTo>
                    <a:pt x="14037" y="9"/>
                    <a:pt x="13992" y="0"/>
                    <a:pt x="13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7"/>
            <p:cNvSpPr/>
            <p:nvPr/>
          </p:nvSpPr>
          <p:spPr>
            <a:xfrm>
              <a:off x="5842532" y="2226850"/>
              <a:ext cx="850912" cy="1276713"/>
            </a:xfrm>
            <a:custGeom>
              <a:rect b="b" l="l" r="r" t="t"/>
              <a:pathLst>
                <a:path extrusionOk="0" h="20359" w="13569">
                  <a:moveTo>
                    <a:pt x="13569" y="0"/>
                  </a:moveTo>
                  <a:lnTo>
                    <a:pt x="0" y="13569"/>
                  </a:lnTo>
                  <a:lnTo>
                    <a:pt x="0" y="20359"/>
                  </a:lnTo>
                  <a:lnTo>
                    <a:pt x="13569" y="6790"/>
                  </a:lnTo>
                  <a:lnTo>
                    <a:pt x="135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7"/>
            <p:cNvSpPr/>
            <p:nvPr/>
          </p:nvSpPr>
          <p:spPr>
            <a:xfrm>
              <a:off x="5819267" y="2203961"/>
              <a:ext cx="897443" cy="1322867"/>
            </a:xfrm>
            <a:custGeom>
              <a:rect b="b" l="l" r="r" t="t"/>
              <a:pathLst>
                <a:path extrusionOk="0" h="21095" w="14311">
                  <a:moveTo>
                    <a:pt x="13581" y="1234"/>
                  </a:moveTo>
                  <a:lnTo>
                    <a:pt x="13581" y="7004"/>
                  </a:lnTo>
                  <a:lnTo>
                    <a:pt x="730" y="19855"/>
                  </a:lnTo>
                  <a:lnTo>
                    <a:pt x="730" y="14084"/>
                  </a:lnTo>
                  <a:lnTo>
                    <a:pt x="13581" y="1234"/>
                  </a:lnTo>
                  <a:close/>
                  <a:moveTo>
                    <a:pt x="13943" y="1"/>
                  </a:moveTo>
                  <a:cubicBezTo>
                    <a:pt x="13850" y="1"/>
                    <a:pt x="13754" y="37"/>
                    <a:pt x="13685" y="99"/>
                  </a:cubicBezTo>
                  <a:lnTo>
                    <a:pt x="105" y="13679"/>
                  </a:lnTo>
                  <a:cubicBezTo>
                    <a:pt x="47" y="13748"/>
                    <a:pt x="0" y="13841"/>
                    <a:pt x="0" y="13934"/>
                  </a:cubicBezTo>
                  <a:lnTo>
                    <a:pt x="0" y="20724"/>
                  </a:lnTo>
                  <a:cubicBezTo>
                    <a:pt x="0" y="20874"/>
                    <a:pt x="93" y="21002"/>
                    <a:pt x="232" y="21060"/>
                  </a:cubicBezTo>
                  <a:cubicBezTo>
                    <a:pt x="267" y="21083"/>
                    <a:pt x="325" y="21094"/>
                    <a:pt x="371" y="21094"/>
                  </a:cubicBezTo>
                  <a:cubicBezTo>
                    <a:pt x="464" y="21094"/>
                    <a:pt x="557" y="21048"/>
                    <a:pt x="626" y="20978"/>
                  </a:cubicBezTo>
                  <a:lnTo>
                    <a:pt x="14206" y="7410"/>
                  </a:lnTo>
                  <a:cubicBezTo>
                    <a:pt x="14264" y="7340"/>
                    <a:pt x="14311" y="7248"/>
                    <a:pt x="14311" y="7143"/>
                  </a:cubicBezTo>
                  <a:lnTo>
                    <a:pt x="14311" y="365"/>
                  </a:lnTo>
                  <a:cubicBezTo>
                    <a:pt x="14311" y="214"/>
                    <a:pt x="14218" y="87"/>
                    <a:pt x="14079" y="29"/>
                  </a:cubicBezTo>
                  <a:cubicBezTo>
                    <a:pt x="14036" y="10"/>
                    <a:pt x="13990"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7"/>
            <p:cNvSpPr/>
            <p:nvPr/>
          </p:nvSpPr>
          <p:spPr>
            <a:xfrm>
              <a:off x="5842532" y="2652646"/>
              <a:ext cx="850912" cy="1276713"/>
            </a:xfrm>
            <a:custGeom>
              <a:rect b="b" l="l" r="r" t="t"/>
              <a:pathLst>
                <a:path extrusionOk="0" h="20359" w="13569">
                  <a:moveTo>
                    <a:pt x="13569" y="0"/>
                  </a:moveTo>
                  <a:lnTo>
                    <a:pt x="0" y="13569"/>
                  </a:lnTo>
                  <a:lnTo>
                    <a:pt x="0" y="20359"/>
                  </a:lnTo>
                  <a:lnTo>
                    <a:pt x="13569" y="6779"/>
                  </a:lnTo>
                  <a:lnTo>
                    <a:pt x="13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7"/>
            <p:cNvSpPr/>
            <p:nvPr/>
          </p:nvSpPr>
          <p:spPr>
            <a:xfrm>
              <a:off x="5819267" y="2629569"/>
              <a:ext cx="897443" cy="1323056"/>
            </a:xfrm>
            <a:custGeom>
              <a:rect b="b" l="l" r="r" t="t"/>
              <a:pathLst>
                <a:path extrusionOk="0" h="21098" w="14311">
                  <a:moveTo>
                    <a:pt x="13581" y="1237"/>
                  </a:moveTo>
                  <a:lnTo>
                    <a:pt x="13581" y="6996"/>
                  </a:lnTo>
                  <a:lnTo>
                    <a:pt x="730" y="19858"/>
                  </a:lnTo>
                  <a:lnTo>
                    <a:pt x="730" y="14087"/>
                  </a:lnTo>
                  <a:lnTo>
                    <a:pt x="13581" y="1237"/>
                  </a:lnTo>
                  <a:close/>
                  <a:moveTo>
                    <a:pt x="13933" y="1"/>
                  </a:moveTo>
                  <a:cubicBezTo>
                    <a:pt x="13843" y="1"/>
                    <a:pt x="13752" y="35"/>
                    <a:pt x="13685" y="102"/>
                  </a:cubicBezTo>
                  <a:lnTo>
                    <a:pt x="105" y="13682"/>
                  </a:lnTo>
                  <a:cubicBezTo>
                    <a:pt x="47" y="13751"/>
                    <a:pt x="0" y="13844"/>
                    <a:pt x="0" y="13937"/>
                  </a:cubicBezTo>
                  <a:lnTo>
                    <a:pt x="0" y="20727"/>
                  </a:lnTo>
                  <a:cubicBezTo>
                    <a:pt x="0" y="20877"/>
                    <a:pt x="93" y="21005"/>
                    <a:pt x="232" y="21063"/>
                  </a:cubicBezTo>
                  <a:cubicBezTo>
                    <a:pt x="267" y="21086"/>
                    <a:pt x="325" y="21097"/>
                    <a:pt x="371" y="21097"/>
                  </a:cubicBezTo>
                  <a:cubicBezTo>
                    <a:pt x="464" y="21097"/>
                    <a:pt x="557" y="21051"/>
                    <a:pt x="626" y="20982"/>
                  </a:cubicBezTo>
                  <a:lnTo>
                    <a:pt x="14206" y="7413"/>
                  </a:lnTo>
                  <a:cubicBezTo>
                    <a:pt x="14264" y="7344"/>
                    <a:pt x="14311" y="7251"/>
                    <a:pt x="14311" y="7147"/>
                  </a:cubicBezTo>
                  <a:lnTo>
                    <a:pt x="14311" y="356"/>
                  </a:lnTo>
                  <a:cubicBezTo>
                    <a:pt x="14311" y="217"/>
                    <a:pt x="14218" y="78"/>
                    <a:pt x="14079" y="32"/>
                  </a:cubicBezTo>
                  <a:cubicBezTo>
                    <a:pt x="14033" y="11"/>
                    <a:pt x="13983" y="1"/>
                    <a:pt x="13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7"/>
            <p:cNvSpPr/>
            <p:nvPr/>
          </p:nvSpPr>
          <p:spPr>
            <a:xfrm>
              <a:off x="5842532" y="3077688"/>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7"/>
            <p:cNvSpPr/>
            <p:nvPr/>
          </p:nvSpPr>
          <p:spPr>
            <a:xfrm>
              <a:off x="5819267" y="3055427"/>
              <a:ext cx="897443" cy="1322240"/>
            </a:xfrm>
            <a:custGeom>
              <a:rect b="b" l="l" r="r" t="t"/>
              <a:pathLst>
                <a:path extrusionOk="0" h="21085" w="14311">
                  <a:moveTo>
                    <a:pt x="13581" y="1236"/>
                  </a:moveTo>
                  <a:lnTo>
                    <a:pt x="13581" y="6995"/>
                  </a:lnTo>
                  <a:lnTo>
                    <a:pt x="730" y="19857"/>
                  </a:lnTo>
                  <a:lnTo>
                    <a:pt x="730" y="14086"/>
                  </a:lnTo>
                  <a:lnTo>
                    <a:pt x="13581" y="1236"/>
                  </a:lnTo>
                  <a:close/>
                  <a:moveTo>
                    <a:pt x="13933" y="0"/>
                  </a:moveTo>
                  <a:cubicBezTo>
                    <a:pt x="13843" y="0"/>
                    <a:pt x="13752" y="34"/>
                    <a:pt x="13685" y="101"/>
                  </a:cubicBezTo>
                  <a:lnTo>
                    <a:pt x="105" y="13681"/>
                  </a:lnTo>
                  <a:cubicBezTo>
                    <a:pt x="47" y="13750"/>
                    <a:pt x="0" y="13843"/>
                    <a:pt x="0" y="13936"/>
                  </a:cubicBezTo>
                  <a:lnTo>
                    <a:pt x="0" y="20726"/>
                  </a:lnTo>
                  <a:cubicBezTo>
                    <a:pt x="0" y="20876"/>
                    <a:pt x="93" y="21004"/>
                    <a:pt x="232" y="21062"/>
                  </a:cubicBezTo>
                  <a:cubicBezTo>
                    <a:pt x="267" y="21085"/>
                    <a:pt x="325" y="21085"/>
                    <a:pt x="371" y="21085"/>
                  </a:cubicBezTo>
                  <a:cubicBezTo>
                    <a:pt x="464" y="21085"/>
                    <a:pt x="557" y="21050"/>
                    <a:pt x="626" y="20981"/>
                  </a:cubicBezTo>
                  <a:lnTo>
                    <a:pt x="14206" y="7400"/>
                  </a:lnTo>
                  <a:cubicBezTo>
                    <a:pt x="14264" y="7343"/>
                    <a:pt x="14311" y="7250"/>
                    <a:pt x="14311" y="7146"/>
                  </a:cubicBezTo>
                  <a:lnTo>
                    <a:pt x="14311" y="356"/>
                  </a:lnTo>
                  <a:cubicBezTo>
                    <a:pt x="14311" y="216"/>
                    <a:pt x="14218" y="77"/>
                    <a:pt x="14079" y="31"/>
                  </a:cubicBezTo>
                  <a:cubicBezTo>
                    <a:pt x="14033" y="10"/>
                    <a:pt x="13983" y="0"/>
                    <a:pt x="13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7"/>
            <p:cNvSpPr/>
            <p:nvPr/>
          </p:nvSpPr>
          <p:spPr>
            <a:xfrm>
              <a:off x="5841780" y="2651893"/>
              <a:ext cx="851665" cy="851665"/>
            </a:xfrm>
            <a:custGeom>
              <a:rect b="b" l="l" r="r" t="t"/>
              <a:pathLst>
                <a:path extrusionOk="0" h="13581" w="13581">
                  <a:moveTo>
                    <a:pt x="6791" y="3859"/>
                  </a:moveTo>
                  <a:cubicBezTo>
                    <a:pt x="8413" y="3859"/>
                    <a:pt x="9722" y="5180"/>
                    <a:pt x="9722" y="6791"/>
                  </a:cubicBezTo>
                  <a:cubicBezTo>
                    <a:pt x="9722" y="8413"/>
                    <a:pt x="8413" y="9722"/>
                    <a:pt x="6791" y="9722"/>
                  </a:cubicBezTo>
                  <a:cubicBezTo>
                    <a:pt x="5169" y="9722"/>
                    <a:pt x="3859" y="8413"/>
                    <a:pt x="3859" y="6791"/>
                  </a:cubicBezTo>
                  <a:cubicBezTo>
                    <a:pt x="3859" y="5180"/>
                    <a:pt x="5169" y="3859"/>
                    <a:pt x="6791" y="3859"/>
                  </a:cubicBezTo>
                  <a:close/>
                  <a:moveTo>
                    <a:pt x="6791" y="0"/>
                  </a:moveTo>
                  <a:cubicBezTo>
                    <a:pt x="3048" y="0"/>
                    <a:pt x="1" y="3048"/>
                    <a:pt x="1" y="6791"/>
                  </a:cubicBezTo>
                  <a:cubicBezTo>
                    <a:pt x="1" y="10545"/>
                    <a:pt x="3048" y="13581"/>
                    <a:pt x="6791" y="13581"/>
                  </a:cubicBezTo>
                  <a:cubicBezTo>
                    <a:pt x="10545" y="13581"/>
                    <a:pt x="13581" y="10545"/>
                    <a:pt x="13581" y="6791"/>
                  </a:cubicBezTo>
                  <a:cubicBezTo>
                    <a:pt x="13581" y="3048"/>
                    <a:pt x="10545" y="0"/>
                    <a:pt x="67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7"/>
            <p:cNvSpPr/>
            <p:nvPr/>
          </p:nvSpPr>
          <p:spPr>
            <a:xfrm>
              <a:off x="5819267" y="2629380"/>
              <a:ext cx="896690" cy="896690"/>
            </a:xfrm>
            <a:custGeom>
              <a:rect b="b" l="l" r="r" t="t"/>
              <a:pathLst>
                <a:path extrusionOk="0" h="14299" w="14299">
                  <a:moveTo>
                    <a:pt x="7150" y="4577"/>
                  </a:moveTo>
                  <a:cubicBezTo>
                    <a:pt x="8563" y="4577"/>
                    <a:pt x="9722" y="5736"/>
                    <a:pt x="9722" y="7150"/>
                  </a:cubicBezTo>
                  <a:cubicBezTo>
                    <a:pt x="9722" y="8575"/>
                    <a:pt x="8563" y="9722"/>
                    <a:pt x="7150" y="9722"/>
                  </a:cubicBezTo>
                  <a:cubicBezTo>
                    <a:pt x="5736" y="9722"/>
                    <a:pt x="4577" y="8575"/>
                    <a:pt x="4577" y="7150"/>
                  </a:cubicBezTo>
                  <a:cubicBezTo>
                    <a:pt x="4577" y="5736"/>
                    <a:pt x="5736" y="4577"/>
                    <a:pt x="7150" y="4577"/>
                  </a:cubicBezTo>
                  <a:close/>
                  <a:moveTo>
                    <a:pt x="7150" y="3859"/>
                  </a:moveTo>
                  <a:cubicBezTo>
                    <a:pt x="5331" y="3859"/>
                    <a:pt x="3859" y="5330"/>
                    <a:pt x="3859" y="7150"/>
                  </a:cubicBezTo>
                  <a:cubicBezTo>
                    <a:pt x="3859" y="8969"/>
                    <a:pt x="5331" y="10452"/>
                    <a:pt x="7150" y="10452"/>
                  </a:cubicBezTo>
                  <a:cubicBezTo>
                    <a:pt x="8969" y="10452"/>
                    <a:pt x="10440" y="8969"/>
                    <a:pt x="10440" y="7150"/>
                  </a:cubicBezTo>
                  <a:cubicBezTo>
                    <a:pt x="10440" y="5330"/>
                    <a:pt x="8969" y="3859"/>
                    <a:pt x="7150" y="3859"/>
                  </a:cubicBezTo>
                  <a:close/>
                  <a:moveTo>
                    <a:pt x="7150" y="730"/>
                  </a:moveTo>
                  <a:cubicBezTo>
                    <a:pt x="10695" y="730"/>
                    <a:pt x="13581" y="3604"/>
                    <a:pt x="13581" y="7150"/>
                  </a:cubicBezTo>
                  <a:cubicBezTo>
                    <a:pt x="13581" y="10695"/>
                    <a:pt x="10695" y="13580"/>
                    <a:pt x="7150" y="13580"/>
                  </a:cubicBezTo>
                  <a:cubicBezTo>
                    <a:pt x="3604" y="13580"/>
                    <a:pt x="719" y="10695"/>
                    <a:pt x="719" y="7150"/>
                  </a:cubicBezTo>
                  <a:cubicBezTo>
                    <a:pt x="719" y="3604"/>
                    <a:pt x="3604" y="730"/>
                    <a:pt x="7150" y="730"/>
                  </a:cubicBezTo>
                  <a:close/>
                  <a:moveTo>
                    <a:pt x="7150" y="0"/>
                  </a:moveTo>
                  <a:cubicBezTo>
                    <a:pt x="3210" y="0"/>
                    <a:pt x="0" y="3210"/>
                    <a:pt x="0" y="7150"/>
                  </a:cubicBezTo>
                  <a:cubicBezTo>
                    <a:pt x="0" y="11101"/>
                    <a:pt x="3210" y="14299"/>
                    <a:pt x="7150" y="14299"/>
                  </a:cubicBezTo>
                  <a:cubicBezTo>
                    <a:pt x="11089" y="14299"/>
                    <a:pt x="14299" y="11101"/>
                    <a:pt x="14299" y="7150"/>
                  </a:cubicBezTo>
                  <a:cubicBezTo>
                    <a:pt x="14299" y="3210"/>
                    <a:pt x="11089"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7"/>
            <p:cNvSpPr/>
            <p:nvPr/>
          </p:nvSpPr>
          <p:spPr>
            <a:xfrm>
              <a:off x="6695565" y="954108"/>
              <a:ext cx="851665" cy="851665"/>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7"/>
            <p:cNvSpPr/>
            <p:nvPr/>
          </p:nvSpPr>
          <p:spPr>
            <a:xfrm>
              <a:off x="6671610" y="931282"/>
              <a:ext cx="898885" cy="897004"/>
            </a:xfrm>
            <a:custGeom>
              <a:rect b="b" l="l" r="r" t="t"/>
              <a:pathLst>
                <a:path extrusionOk="0" h="14304" w="14334">
                  <a:moveTo>
                    <a:pt x="13604" y="1234"/>
                  </a:moveTo>
                  <a:lnTo>
                    <a:pt x="13604" y="13574"/>
                  </a:lnTo>
                  <a:lnTo>
                    <a:pt x="1263" y="13574"/>
                  </a:lnTo>
                  <a:lnTo>
                    <a:pt x="13604" y="1234"/>
                  </a:lnTo>
                  <a:close/>
                  <a:moveTo>
                    <a:pt x="13969" y="1"/>
                  </a:moveTo>
                  <a:cubicBezTo>
                    <a:pt x="13875" y="1"/>
                    <a:pt x="13778" y="39"/>
                    <a:pt x="13708" y="110"/>
                  </a:cubicBezTo>
                  <a:lnTo>
                    <a:pt x="128" y="13690"/>
                  </a:lnTo>
                  <a:cubicBezTo>
                    <a:pt x="23" y="13783"/>
                    <a:pt x="0" y="13945"/>
                    <a:pt x="58" y="14084"/>
                  </a:cubicBezTo>
                  <a:cubicBezTo>
                    <a:pt x="104" y="14211"/>
                    <a:pt x="244" y="14304"/>
                    <a:pt x="383" y="14304"/>
                  </a:cubicBezTo>
                  <a:lnTo>
                    <a:pt x="13963" y="14304"/>
                  </a:lnTo>
                  <a:cubicBezTo>
                    <a:pt x="14171" y="14304"/>
                    <a:pt x="14333" y="14142"/>
                    <a:pt x="14333" y="13945"/>
                  </a:cubicBezTo>
                  <a:lnTo>
                    <a:pt x="14333" y="365"/>
                  </a:lnTo>
                  <a:cubicBezTo>
                    <a:pt x="14333" y="214"/>
                    <a:pt x="14241" y="87"/>
                    <a:pt x="14102" y="29"/>
                  </a:cubicBezTo>
                  <a:cubicBezTo>
                    <a:pt x="14060" y="10"/>
                    <a:pt x="14015" y="1"/>
                    <a:pt x="13969" y="1"/>
                  </a:cubicBezTo>
                  <a:close/>
                </a:path>
              </a:pathLst>
            </a:custGeom>
            <a:solidFill>
              <a:srgbClr val="111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7"/>
            <p:cNvSpPr/>
            <p:nvPr/>
          </p:nvSpPr>
          <p:spPr>
            <a:xfrm>
              <a:off x="6695565" y="954108"/>
              <a:ext cx="851665" cy="851665"/>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7"/>
            <p:cNvSpPr/>
            <p:nvPr/>
          </p:nvSpPr>
          <p:spPr>
            <a:xfrm>
              <a:off x="6673053" y="931595"/>
              <a:ext cx="898885" cy="896690"/>
            </a:xfrm>
            <a:custGeom>
              <a:rect b="b" l="l" r="r" t="t"/>
              <a:pathLst>
                <a:path extrusionOk="0" h="14299" w="14334">
                  <a:moveTo>
                    <a:pt x="13071" y="719"/>
                  </a:moveTo>
                  <a:lnTo>
                    <a:pt x="730" y="13059"/>
                  </a:lnTo>
                  <a:lnTo>
                    <a:pt x="730" y="719"/>
                  </a:lnTo>
                  <a:close/>
                  <a:moveTo>
                    <a:pt x="360" y="0"/>
                  </a:moveTo>
                  <a:cubicBezTo>
                    <a:pt x="163" y="0"/>
                    <a:pt x="0" y="163"/>
                    <a:pt x="0" y="360"/>
                  </a:cubicBezTo>
                  <a:lnTo>
                    <a:pt x="0" y="13940"/>
                  </a:lnTo>
                  <a:cubicBezTo>
                    <a:pt x="0" y="14079"/>
                    <a:pt x="93" y="14218"/>
                    <a:pt x="232" y="14276"/>
                  </a:cubicBezTo>
                  <a:cubicBezTo>
                    <a:pt x="267" y="14287"/>
                    <a:pt x="313" y="14299"/>
                    <a:pt x="360" y="14299"/>
                  </a:cubicBezTo>
                  <a:cubicBezTo>
                    <a:pt x="464" y="14299"/>
                    <a:pt x="557" y="14264"/>
                    <a:pt x="626"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7"/>
            <p:cNvSpPr/>
            <p:nvPr/>
          </p:nvSpPr>
          <p:spPr>
            <a:xfrm>
              <a:off x="6937560" y="1196103"/>
              <a:ext cx="368421" cy="367731"/>
            </a:xfrm>
            <a:custGeom>
              <a:rect b="b" l="l" r="r" t="t"/>
              <a:pathLst>
                <a:path extrusionOk="0" h="5864" w="5875">
                  <a:moveTo>
                    <a:pt x="5875" y="0"/>
                  </a:moveTo>
                  <a:lnTo>
                    <a:pt x="0" y="5863"/>
                  </a:lnTo>
                  <a:lnTo>
                    <a:pt x="5875" y="5863"/>
                  </a:lnTo>
                  <a:lnTo>
                    <a:pt x="5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7"/>
            <p:cNvSpPr/>
            <p:nvPr/>
          </p:nvSpPr>
          <p:spPr>
            <a:xfrm>
              <a:off x="6913543" y="1173214"/>
              <a:ext cx="414952" cy="413133"/>
            </a:xfrm>
            <a:custGeom>
              <a:rect b="b" l="l" r="r" t="t"/>
              <a:pathLst>
                <a:path extrusionOk="0" h="6588" w="6617">
                  <a:moveTo>
                    <a:pt x="5887" y="1234"/>
                  </a:moveTo>
                  <a:lnTo>
                    <a:pt x="5887" y="5869"/>
                  </a:lnTo>
                  <a:lnTo>
                    <a:pt x="1264" y="5869"/>
                  </a:lnTo>
                  <a:lnTo>
                    <a:pt x="5887" y="1234"/>
                  </a:lnTo>
                  <a:close/>
                  <a:moveTo>
                    <a:pt x="6253" y="1"/>
                  </a:moveTo>
                  <a:cubicBezTo>
                    <a:pt x="6156" y="1"/>
                    <a:pt x="6061" y="37"/>
                    <a:pt x="5991" y="99"/>
                  </a:cubicBezTo>
                  <a:lnTo>
                    <a:pt x="128" y="5973"/>
                  </a:lnTo>
                  <a:cubicBezTo>
                    <a:pt x="24" y="6078"/>
                    <a:pt x="1" y="6228"/>
                    <a:pt x="47" y="6367"/>
                  </a:cubicBezTo>
                  <a:cubicBezTo>
                    <a:pt x="105" y="6495"/>
                    <a:pt x="244" y="6587"/>
                    <a:pt x="383" y="6587"/>
                  </a:cubicBezTo>
                  <a:lnTo>
                    <a:pt x="6258" y="6587"/>
                  </a:lnTo>
                  <a:cubicBezTo>
                    <a:pt x="6455" y="6587"/>
                    <a:pt x="6617" y="6425"/>
                    <a:pt x="6617" y="6228"/>
                  </a:cubicBezTo>
                  <a:lnTo>
                    <a:pt x="6617" y="365"/>
                  </a:lnTo>
                  <a:cubicBezTo>
                    <a:pt x="6617" y="215"/>
                    <a:pt x="6524" y="87"/>
                    <a:pt x="6397" y="29"/>
                  </a:cubicBezTo>
                  <a:cubicBezTo>
                    <a:pt x="6350" y="10"/>
                    <a:pt x="6302" y="1"/>
                    <a:pt x="6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7"/>
            <p:cNvSpPr/>
            <p:nvPr/>
          </p:nvSpPr>
          <p:spPr>
            <a:xfrm>
              <a:off x="6937560" y="1196103"/>
              <a:ext cx="368421" cy="367731"/>
            </a:xfrm>
            <a:custGeom>
              <a:rect b="b" l="l" r="r" t="t"/>
              <a:pathLst>
                <a:path extrusionOk="0" h="5864" w="5875">
                  <a:moveTo>
                    <a:pt x="0" y="0"/>
                  </a:moveTo>
                  <a:lnTo>
                    <a:pt x="0" y="5863"/>
                  </a:lnTo>
                  <a:lnTo>
                    <a:pt x="58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7"/>
            <p:cNvSpPr/>
            <p:nvPr/>
          </p:nvSpPr>
          <p:spPr>
            <a:xfrm>
              <a:off x="6914985" y="1172838"/>
              <a:ext cx="415015" cy="413510"/>
            </a:xfrm>
            <a:custGeom>
              <a:rect b="b" l="l" r="r" t="t"/>
              <a:pathLst>
                <a:path extrusionOk="0" h="6594" w="6618">
                  <a:moveTo>
                    <a:pt x="5354" y="730"/>
                  </a:moveTo>
                  <a:lnTo>
                    <a:pt x="731" y="5354"/>
                  </a:lnTo>
                  <a:lnTo>
                    <a:pt x="731" y="730"/>
                  </a:lnTo>
                  <a:close/>
                  <a:moveTo>
                    <a:pt x="360" y="0"/>
                  </a:moveTo>
                  <a:cubicBezTo>
                    <a:pt x="163" y="0"/>
                    <a:pt x="1" y="163"/>
                    <a:pt x="1" y="371"/>
                  </a:cubicBezTo>
                  <a:lnTo>
                    <a:pt x="1" y="6234"/>
                  </a:lnTo>
                  <a:cubicBezTo>
                    <a:pt x="1" y="6373"/>
                    <a:pt x="94" y="6512"/>
                    <a:pt x="221" y="6570"/>
                  </a:cubicBezTo>
                  <a:cubicBezTo>
                    <a:pt x="267" y="6582"/>
                    <a:pt x="314" y="6593"/>
                    <a:pt x="360" y="6593"/>
                  </a:cubicBezTo>
                  <a:cubicBezTo>
                    <a:pt x="453" y="6593"/>
                    <a:pt x="546" y="6559"/>
                    <a:pt x="615" y="6489"/>
                  </a:cubicBezTo>
                  <a:lnTo>
                    <a:pt x="6490" y="626"/>
                  </a:lnTo>
                  <a:cubicBezTo>
                    <a:pt x="6594" y="522"/>
                    <a:pt x="6617" y="360"/>
                    <a:pt x="6559" y="232"/>
                  </a:cubicBezTo>
                  <a:cubicBezTo>
                    <a:pt x="6513" y="93"/>
                    <a:pt x="6374" y="0"/>
                    <a:pt x="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7"/>
            <p:cNvSpPr/>
            <p:nvPr/>
          </p:nvSpPr>
          <p:spPr>
            <a:xfrm>
              <a:off x="7547156" y="954108"/>
              <a:ext cx="851665" cy="851665"/>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7"/>
            <p:cNvSpPr/>
            <p:nvPr/>
          </p:nvSpPr>
          <p:spPr>
            <a:xfrm>
              <a:off x="7523201" y="931282"/>
              <a:ext cx="898133" cy="897004"/>
            </a:xfrm>
            <a:custGeom>
              <a:rect b="b" l="l" r="r" t="t"/>
              <a:pathLst>
                <a:path extrusionOk="0" h="14304" w="14322">
                  <a:moveTo>
                    <a:pt x="13604" y="1234"/>
                  </a:moveTo>
                  <a:lnTo>
                    <a:pt x="13604" y="13574"/>
                  </a:lnTo>
                  <a:lnTo>
                    <a:pt x="1263" y="13574"/>
                  </a:lnTo>
                  <a:lnTo>
                    <a:pt x="13604" y="1234"/>
                  </a:lnTo>
                  <a:close/>
                  <a:moveTo>
                    <a:pt x="13964" y="1"/>
                  </a:moveTo>
                  <a:cubicBezTo>
                    <a:pt x="13870" y="1"/>
                    <a:pt x="13778" y="39"/>
                    <a:pt x="13708" y="110"/>
                  </a:cubicBezTo>
                  <a:lnTo>
                    <a:pt x="128" y="13690"/>
                  </a:lnTo>
                  <a:cubicBezTo>
                    <a:pt x="24" y="13783"/>
                    <a:pt x="0" y="13945"/>
                    <a:pt x="47" y="14084"/>
                  </a:cubicBezTo>
                  <a:cubicBezTo>
                    <a:pt x="105" y="14211"/>
                    <a:pt x="244" y="14304"/>
                    <a:pt x="383" y="14304"/>
                  </a:cubicBezTo>
                  <a:lnTo>
                    <a:pt x="13963" y="14304"/>
                  </a:lnTo>
                  <a:cubicBezTo>
                    <a:pt x="14160" y="14304"/>
                    <a:pt x="14322" y="14142"/>
                    <a:pt x="14322" y="13945"/>
                  </a:cubicBezTo>
                  <a:lnTo>
                    <a:pt x="14322" y="365"/>
                  </a:lnTo>
                  <a:cubicBezTo>
                    <a:pt x="14322" y="214"/>
                    <a:pt x="14241" y="87"/>
                    <a:pt x="14102" y="29"/>
                  </a:cubicBezTo>
                  <a:cubicBezTo>
                    <a:pt x="14057" y="10"/>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7"/>
            <p:cNvSpPr/>
            <p:nvPr/>
          </p:nvSpPr>
          <p:spPr>
            <a:xfrm>
              <a:off x="7547156" y="954108"/>
              <a:ext cx="851665" cy="851665"/>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7"/>
            <p:cNvSpPr/>
            <p:nvPr/>
          </p:nvSpPr>
          <p:spPr>
            <a:xfrm>
              <a:off x="7524644" y="931595"/>
              <a:ext cx="898885" cy="896690"/>
            </a:xfrm>
            <a:custGeom>
              <a:rect b="b" l="l" r="r" t="t"/>
              <a:pathLst>
                <a:path extrusionOk="0" h="14299" w="14334">
                  <a:moveTo>
                    <a:pt x="13071" y="719"/>
                  </a:moveTo>
                  <a:lnTo>
                    <a:pt x="730" y="13059"/>
                  </a:lnTo>
                  <a:lnTo>
                    <a:pt x="730" y="719"/>
                  </a:lnTo>
                  <a:close/>
                  <a:moveTo>
                    <a:pt x="360" y="0"/>
                  </a:moveTo>
                  <a:cubicBezTo>
                    <a:pt x="163" y="0"/>
                    <a:pt x="1" y="163"/>
                    <a:pt x="1" y="360"/>
                  </a:cubicBezTo>
                  <a:lnTo>
                    <a:pt x="1" y="13940"/>
                  </a:lnTo>
                  <a:cubicBezTo>
                    <a:pt x="1" y="14079"/>
                    <a:pt x="93" y="14218"/>
                    <a:pt x="221" y="14276"/>
                  </a:cubicBezTo>
                  <a:cubicBezTo>
                    <a:pt x="267" y="14287"/>
                    <a:pt x="313" y="14299"/>
                    <a:pt x="360" y="14299"/>
                  </a:cubicBezTo>
                  <a:cubicBezTo>
                    <a:pt x="452" y="14299"/>
                    <a:pt x="545" y="14264"/>
                    <a:pt x="615"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7"/>
            <p:cNvSpPr/>
            <p:nvPr/>
          </p:nvSpPr>
          <p:spPr>
            <a:xfrm>
              <a:off x="7789151" y="1196103"/>
              <a:ext cx="367731" cy="367731"/>
            </a:xfrm>
            <a:custGeom>
              <a:rect b="b" l="l" r="r" t="t"/>
              <a:pathLst>
                <a:path extrusionOk="0" h="5864" w="5864">
                  <a:moveTo>
                    <a:pt x="5863" y="0"/>
                  </a:moveTo>
                  <a:lnTo>
                    <a:pt x="0" y="5863"/>
                  </a:lnTo>
                  <a:lnTo>
                    <a:pt x="5863" y="5863"/>
                  </a:lnTo>
                  <a:lnTo>
                    <a:pt x="58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7"/>
            <p:cNvSpPr/>
            <p:nvPr/>
          </p:nvSpPr>
          <p:spPr>
            <a:xfrm>
              <a:off x="7764444" y="1173214"/>
              <a:ext cx="415705" cy="413133"/>
            </a:xfrm>
            <a:custGeom>
              <a:rect b="b" l="l" r="r" t="t"/>
              <a:pathLst>
                <a:path extrusionOk="0" h="6588" w="6629">
                  <a:moveTo>
                    <a:pt x="5898" y="1234"/>
                  </a:moveTo>
                  <a:lnTo>
                    <a:pt x="5898" y="5869"/>
                  </a:lnTo>
                  <a:lnTo>
                    <a:pt x="1275" y="5869"/>
                  </a:lnTo>
                  <a:lnTo>
                    <a:pt x="5898" y="1234"/>
                  </a:lnTo>
                  <a:close/>
                  <a:moveTo>
                    <a:pt x="6261" y="1"/>
                  </a:moveTo>
                  <a:cubicBezTo>
                    <a:pt x="6167" y="1"/>
                    <a:pt x="6072" y="37"/>
                    <a:pt x="6002" y="99"/>
                  </a:cubicBezTo>
                  <a:lnTo>
                    <a:pt x="139" y="5973"/>
                  </a:lnTo>
                  <a:cubicBezTo>
                    <a:pt x="35" y="6078"/>
                    <a:pt x="0" y="6228"/>
                    <a:pt x="58" y="6367"/>
                  </a:cubicBezTo>
                  <a:cubicBezTo>
                    <a:pt x="116" y="6495"/>
                    <a:pt x="255" y="6587"/>
                    <a:pt x="394" y="6587"/>
                  </a:cubicBezTo>
                  <a:lnTo>
                    <a:pt x="6257" y="6587"/>
                  </a:lnTo>
                  <a:cubicBezTo>
                    <a:pt x="6466" y="6587"/>
                    <a:pt x="6628" y="6425"/>
                    <a:pt x="6628" y="6228"/>
                  </a:cubicBezTo>
                  <a:lnTo>
                    <a:pt x="6628" y="365"/>
                  </a:lnTo>
                  <a:cubicBezTo>
                    <a:pt x="6628" y="215"/>
                    <a:pt x="6535" y="87"/>
                    <a:pt x="6396" y="29"/>
                  </a:cubicBezTo>
                  <a:cubicBezTo>
                    <a:pt x="6354" y="10"/>
                    <a:pt x="6308" y="1"/>
                    <a:pt x="6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7"/>
            <p:cNvSpPr/>
            <p:nvPr/>
          </p:nvSpPr>
          <p:spPr>
            <a:xfrm>
              <a:off x="7789151" y="1196103"/>
              <a:ext cx="367731" cy="367731"/>
            </a:xfrm>
            <a:custGeom>
              <a:rect b="b" l="l" r="r" t="t"/>
              <a:pathLst>
                <a:path extrusionOk="0" h="5864" w="5864">
                  <a:moveTo>
                    <a:pt x="0" y="0"/>
                  </a:moveTo>
                  <a:lnTo>
                    <a:pt x="0" y="5863"/>
                  </a:lnTo>
                  <a:lnTo>
                    <a:pt x="586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7"/>
            <p:cNvSpPr/>
            <p:nvPr/>
          </p:nvSpPr>
          <p:spPr>
            <a:xfrm>
              <a:off x="7766638" y="1172838"/>
              <a:ext cx="414952" cy="413510"/>
            </a:xfrm>
            <a:custGeom>
              <a:rect b="b" l="l" r="r" t="t"/>
              <a:pathLst>
                <a:path extrusionOk="0" h="6594" w="6617">
                  <a:moveTo>
                    <a:pt x="5353" y="730"/>
                  </a:moveTo>
                  <a:lnTo>
                    <a:pt x="718" y="5354"/>
                  </a:lnTo>
                  <a:lnTo>
                    <a:pt x="718" y="730"/>
                  </a:lnTo>
                  <a:close/>
                  <a:moveTo>
                    <a:pt x="359" y="0"/>
                  </a:moveTo>
                  <a:cubicBezTo>
                    <a:pt x="162" y="0"/>
                    <a:pt x="0" y="163"/>
                    <a:pt x="0" y="371"/>
                  </a:cubicBezTo>
                  <a:lnTo>
                    <a:pt x="0" y="6234"/>
                  </a:lnTo>
                  <a:cubicBezTo>
                    <a:pt x="0" y="6373"/>
                    <a:pt x="93" y="6512"/>
                    <a:pt x="220" y="6570"/>
                  </a:cubicBezTo>
                  <a:cubicBezTo>
                    <a:pt x="267" y="6582"/>
                    <a:pt x="313" y="6593"/>
                    <a:pt x="359" y="6593"/>
                  </a:cubicBezTo>
                  <a:cubicBezTo>
                    <a:pt x="452" y="6593"/>
                    <a:pt x="545" y="6559"/>
                    <a:pt x="614" y="6489"/>
                  </a:cubicBezTo>
                  <a:lnTo>
                    <a:pt x="6489" y="626"/>
                  </a:lnTo>
                  <a:cubicBezTo>
                    <a:pt x="6581" y="522"/>
                    <a:pt x="6616" y="360"/>
                    <a:pt x="6558" y="232"/>
                  </a:cubicBezTo>
                  <a:cubicBezTo>
                    <a:pt x="6500" y="93"/>
                    <a:pt x="6373" y="0"/>
                    <a:pt x="6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7"/>
            <p:cNvSpPr/>
            <p:nvPr/>
          </p:nvSpPr>
          <p:spPr>
            <a:xfrm>
              <a:off x="7090132" y="954359"/>
              <a:ext cx="915629" cy="851226"/>
            </a:xfrm>
            <a:custGeom>
              <a:rect b="b" l="l" r="r" t="t"/>
              <a:pathLst>
                <a:path extrusionOk="0" h="13574" w="14601">
                  <a:moveTo>
                    <a:pt x="7289" y="0"/>
                  </a:moveTo>
                  <a:cubicBezTo>
                    <a:pt x="4015" y="0"/>
                    <a:pt x="1134" y="2370"/>
                    <a:pt x="591" y="5698"/>
                  </a:cubicBezTo>
                  <a:cubicBezTo>
                    <a:pt x="0" y="9405"/>
                    <a:pt x="2515" y="12882"/>
                    <a:pt x="6211" y="13484"/>
                  </a:cubicBezTo>
                  <a:cubicBezTo>
                    <a:pt x="6580" y="13544"/>
                    <a:pt x="6946" y="13573"/>
                    <a:pt x="7308" y="13573"/>
                  </a:cubicBezTo>
                  <a:cubicBezTo>
                    <a:pt x="10574" y="13573"/>
                    <a:pt x="13455" y="11203"/>
                    <a:pt x="13998" y="7876"/>
                  </a:cubicBezTo>
                  <a:cubicBezTo>
                    <a:pt x="14600" y="4168"/>
                    <a:pt x="12086" y="680"/>
                    <a:pt x="8389" y="89"/>
                  </a:cubicBezTo>
                  <a:cubicBezTo>
                    <a:pt x="8020" y="29"/>
                    <a:pt x="7652" y="0"/>
                    <a:pt x="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7"/>
            <p:cNvSpPr/>
            <p:nvPr/>
          </p:nvSpPr>
          <p:spPr>
            <a:xfrm>
              <a:off x="7098848" y="931595"/>
              <a:ext cx="897443" cy="896690"/>
            </a:xfrm>
            <a:custGeom>
              <a:rect b="b" l="l" r="r" t="t"/>
              <a:pathLst>
                <a:path extrusionOk="0" h="14299" w="14311">
                  <a:moveTo>
                    <a:pt x="7150" y="719"/>
                  </a:moveTo>
                  <a:cubicBezTo>
                    <a:pt x="10695" y="719"/>
                    <a:pt x="13581" y="3604"/>
                    <a:pt x="13581" y="7150"/>
                  </a:cubicBezTo>
                  <a:cubicBezTo>
                    <a:pt x="13581" y="10695"/>
                    <a:pt x="10695" y="13581"/>
                    <a:pt x="7150" y="13581"/>
                  </a:cubicBezTo>
                  <a:cubicBezTo>
                    <a:pt x="3604" y="13581"/>
                    <a:pt x="730" y="10695"/>
                    <a:pt x="730" y="7150"/>
                  </a:cubicBezTo>
                  <a:cubicBezTo>
                    <a:pt x="730" y="3604"/>
                    <a:pt x="3604" y="719"/>
                    <a:pt x="7150" y="719"/>
                  </a:cubicBezTo>
                  <a:close/>
                  <a:moveTo>
                    <a:pt x="7150" y="0"/>
                  </a:moveTo>
                  <a:cubicBezTo>
                    <a:pt x="3210" y="0"/>
                    <a:pt x="0" y="3210"/>
                    <a:pt x="0" y="7150"/>
                  </a:cubicBezTo>
                  <a:cubicBezTo>
                    <a:pt x="0" y="11089"/>
                    <a:pt x="3210" y="14299"/>
                    <a:pt x="7150" y="14299"/>
                  </a:cubicBezTo>
                  <a:cubicBezTo>
                    <a:pt x="11101" y="14299"/>
                    <a:pt x="14311" y="11089"/>
                    <a:pt x="14311" y="7150"/>
                  </a:cubicBezTo>
                  <a:cubicBezTo>
                    <a:pt x="14311" y="3210"/>
                    <a:pt x="11101"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7"/>
            <p:cNvSpPr/>
            <p:nvPr/>
          </p:nvSpPr>
          <p:spPr>
            <a:xfrm>
              <a:off x="7363356" y="1196103"/>
              <a:ext cx="367731" cy="367731"/>
            </a:xfrm>
            <a:custGeom>
              <a:rect b="b" l="l" r="r" t="t"/>
              <a:pathLst>
                <a:path extrusionOk="0" h="5864" w="5864">
                  <a:moveTo>
                    <a:pt x="2932" y="0"/>
                  </a:moveTo>
                  <a:cubicBezTo>
                    <a:pt x="1321" y="0"/>
                    <a:pt x="0" y="1309"/>
                    <a:pt x="0" y="2932"/>
                  </a:cubicBezTo>
                  <a:cubicBezTo>
                    <a:pt x="0" y="4554"/>
                    <a:pt x="1321" y="5863"/>
                    <a:pt x="2932" y="5863"/>
                  </a:cubicBezTo>
                  <a:cubicBezTo>
                    <a:pt x="4554" y="5863"/>
                    <a:pt x="5863" y="4554"/>
                    <a:pt x="5863" y="2932"/>
                  </a:cubicBezTo>
                  <a:cubicBezTo>
                    <a:pt x="5863" y="1309"/>
                    <a:pt x="4554" y="0"/>
                    <a:pt x="29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7"/>
            <p:cNvSpPr/>
            <p:nvPr/>
          </p:nvSpPr>
          <p:spPr>
            <a:xfrm>
              <a:off x="7340780" y="1173527"/>
              <a:ext cx="413510" cy="413572"/>
            </a:xfrm>
            <a:custGeom>
              <a:rect b="b" l="l" r="r" t="t"/>
              <a:pathLst>
                <a:path extrusionOk="0" h="6595" w="6594">
                  <a:moveTo>
                    <a:pt x="3292" y="719"/>
                  </a:moveTo>
                  <a:cubicBezTo>
                    <a:pt x="4717" y="719"/>
                    <a:pt x="5864" y="1878"/>
                    <a:pt x="5864" y="3292"/>
                  </a:cubicBezTo>
                  <a:cubicBezTo>
                    <a:pt x="5864" y="4705"/>
                    <a:pt x="4717" y="5864"/>
                    <a:pt x="3292" y="5864"/>
                  </a:cubicBezTo>
                  <a:cubicBezTo>
                    <a:pt x="1878" y="5864"/>
                    <a:pt x="731" y="4705"/>
                    <a:pt x="731" y="3292"/>
                  </a:cubicBezTo>
                  <a:cubicBezTo>
                    <a:pt x="731" y="1878"/>
                    <a:pt x="1878" y="719"/>
                    <a:pt x="3292" y="719"/>
                  </a:cubicBezTo>
                  <a:close/>
                  <a:moveTo>
                    <a:pt x="3292" y="1"/>
                  </a:moveTo>
                  <a:cubicBezTo>
                    <a:pt x="1484" y="1"/>
                    <a:pt x="1" y="1473"/>
                    <a:pt x="1" y="3292"/>
                  </a:cubicBezTo>
                  <a:cubicBezTo>
                    <a:pt x="1" y="5111"/>
                    <a:pt x="1484" y="6594"/>
                    <a:pt x="3292" y="6594"/>
                  </a:cubicBezTo>
                  <a:cubicBezTo>
                    <a:pt x="5111" y="6594"/>
                    <a:pt x="6594" y="5111"/>
                    <a:pt x="6594" y="3292"/>
                  </a:cubicBezTo>
                  <a:cubicBezTo>
                    <a:pt x="6594" y="1473"/>
                    <a:pt x="5111" y="1"/>
                    <a:pt x="3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7"/>
            <p:cNvSpPr/>
            <p:nvPr/>
          </p:nvSpPr>
          <p:spPr>
            <a:xfrm>
              <a:off x="7547595" y="1809994"/>
              <a:ext cx="851665" cy="851665"/>
            </a:xfrm>
            <a:custGeom>
              <a:rect b="b" l="l" r="r" t="t"/>
              <a:pathLst>
                <a:path extrusionOk="0" h="13581" w="13581">
                  <a:moveTo>
                    <a:pt x="0" y="1"/>
                  </a:moveTo>
                  <a:lnTo>
                    <a:pt x="0" y="13581"/>
                  </a:lnTo>
                  <a:lnTo>
                    <a:pt x="135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7"/>
            <p:cNvSpPr/>
            <p:nvPr/>
          </p:nvSpPr>
          <p:spPr>
            <a:xfrm>
              <a:off x="7525083" y="1787482"/>
              <a:ext cx="898885" cy="896690"/>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20" y="14276"/>
                  </a:cubicBezTo>
                  <a:cubicBezTo>
                    <a:pt x="267" y="14299"/>
                    <a:pt x="313" y="14299"/>
                    <a:pt x="359" y="14299"/>
                  </a:cubicBezTo>
                  <a:cubicBezTo>
                    <a:pt x="452" y="14299"/>
                    <a:pt x="545" y="14264"/>
                    <a:pt x="614" y="14195"/>
                  </a:cubicBezTo>
                  <a:lnTo>
                    <a:pt x="14194" y="615"/>
                  </a:lnTo>
                  <a:cubicBezTo>
                    <a:pt x="14299" y="510"/>
                    <a:pt x="14333" y="360"/>
                    <a:pt x="14276" y="221"/>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7"/>
            <p:cNvSpPr/>
            <p:nvPr/>
          </p:nvSpPr>
          <p:spPr>
            <a:xfrm>
              <a:off x="7547595" y="1809994"/>
              <a:ext cx="851665" cy="851665"/>
            </a:xfrm>
            <a:custGeom>
              <a:rect b="b" l="l" r="r" t="t"/>
              <a:pathLst>
                <a:path extrusionOk="0" h="13581" w="13581">
                  <a:moveTo>
                    <a:pt x="13581" y="1"/>
                  </a:moveTo>
                  <a:lnTo>
                    <a:pt x="0" y="13581"/>
                  </a:lnTo>
                  <a:lnTo>
                    <a:pt x="13581" y="13581"/>
                  </a:lnTo>
                  <a:lnTo>
                    <a:pt x="13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7"/>
            <p:cNvSpPr/>
            <p:nvPr/>
          </p:nvSpPr>
          <p:spPr>
            <a:xfrm>
              <a:off x="7523640" y="1787482"/>
              <a:ext cx="898133" cy="896690"/>
            </a:xfrm>
            <a:custGeom>
              <a:rect b="b" l="l" r="r" t="t"/>
              <a:pathLst>
                <a:path extrusionOk="0" h="14299" w="14322">
                  <a:moveTo>
                    <a:pt x="13603" y="1240"/>
                  </a:moveTo>
                  <a:lnTo>
                    <a:pt x="13603" y="13581"/>
                  </a:lnTo>
                  <a:lnTo>
                    <a:pt x="1263" y="13581"/>
                  </a:lnTo>
                  <a:lnTo>
                    <a:pt x="13603" y="1240"/>
                  </a:lnTo>
                  <a:close/>
                  <a:moveTo>
                    <a:pt x="13964" y="1"/>
                  </a:moveTo>
                  <a:cubicBezTo>
                    <a:pt x="13870" y="1"/>
                    <a:pt x="13778" y="34"/>
                    <a:pt x="13708" y="105"/>
                  </a:cubicBezTo>
                  <a:lnTo>
                    <a:pt x="127" y="13685"/>
                  </a:lnTo>
                  <a:cubicBezTo>
                    <a:pt x="23" y="13789"/>
                    <a:pt x="0" y="13940"/>
                    <a:pt x="46" y="14079"/>
                  </a:cubicBezTo>
                  <a:cubicBezTo>
                    <a:pt x="104" y="14218"/>
                    <a:pt x="243" y="14299"/>
                    <a:pt x="382" y="14299"/>
                  </a:cubicBezTo>
                  <a:lnTo>
                    <a:pt x="13963" y="14299"/>
                  </a:lnTo>
                  <a:cubicBezTo>
                    <a:pt x="14159" y="14299"/>
                    <a:pt x="14322" y="14137"/>
                    <a:pt x="14322" y="13940"/>
                  </a:cubicBezTo>
                  <a:lnTo>
                    <a:pt x="14322" y="360"/>
                  </a:lnTo>
                  <a:cubicBezTo>
                    <a:pt x="14322" y="221"/>
                    <a:pt x="14241" y="82"/>
                    <a:pt x="14102" y="24"/>
                  </a:cubicBezTo>
                  <a:cubicBezTo>
                    <a:pt x="14056" y="9"/>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7"/>
            <p:cNvSpPr/>
            <p:nvPr/>
          </p:nvSpPr>
          <p:spPr>
            <a:xfrm>
              <a:off x="7789527" y="2051989"/>
              <a:ext cx="367731" cy="367731"/>
            </a:xfrm>
            <a:custGeom>
              <a:rect b="b" l="l" r="r" t="t"/>
              <a:pathLst>
                <a:path extrusionOk="0" h="5864" w="5864">
                  <a:moveTo>
                    <a:pt x="1" y="0"/>
                  </a:moveTo>
                  <a:lnTo>
                    <a:pt x="1" y="5863"/>
                  </a:lnTo>
                  <a:lnTo>
                    <a:pt x="58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7"/>
            <p:cNvSpPr/>
            <p:nvPr/>
          </p:nvSpPr>
          <p:spPr>
            <a:xfrm>
              <a:off x="7767015" y="2029414"/>
              <a:ext cx="414952" cy="413572"/>
            </a:xfrm>
            <a:custGeom>
              <a:rect b="b" l="l" r="r" t="t"/>
              <a:pathLst>
                <a:path extrusionOk="0" h="6595" w="6617">
                  <a:moveTo>
                    <a:pt x="5354" y="719"/>
                  </a:moveTo>
                  <a:lnTo>
                    <a:pt x="719" y="5354"/>
                  </a:lnTo>
                  <a:lnTo>
                    <a:pt x="719" y="719"/>
                  </a:lnTo>
                  <a:close/>
                  <a:moveTo>
                    <a:pt x="360" y="1"/>
                  </a:moveTo>
                  <a:cubicBezTo>
                    <a:pt x="163" y="1"/>
                    <a:pt x="1" y="163"/>
                    <a:pt x="1" y="360"/>
                  </a:cubicBezTo>
                  <a:lnTo>
                    <a:pt x="1" y="6223"/>
                  </a:lnTo>
                  <a:cubicBezTo>
                    <a:pt x="1" y="6374"/>
                    <a:pt x="93" y="6501"/>
                    <a:pt x="221" y="6559"/>
                  </a:cubicBezTo>
                  <a:cubicBezTo>
                    <a:pt x="267" y="6582"/>
                    <a:pt x="314" y="6594"/>
                    <a:pt x="360" y="6594"/>
                  </a:cubicBezTo>
                  <a:cubicBezTo>
                    <a:pt x="453" y="6594"/>
                    <a:pt x="545" y="6548"/>
                    <a:pt x="615" y="6478"/>
                  </a:cubicBezTo>
                  <a:lnTo>
                    <a:pt x="6490" y="615"/>
                  </a:lnTo>
                  <a:cubicBezTo>
                    <a:pt x="6582" y="511"/>
                    <a:pt x="6617" y="360"/>
                    <a:pt x="6559" y="221"/>
                  </a:cubicBezTo>
                  <a:cubicBezTo>
                    <a:pt x="6501" y="82"/>
                    <a:pt x="6374" y="1"/>
                    <a:pt x="6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7"/>
            <p:cNvSpPr/>
            <p:nvPr/>
          </p:nvSpPr>
          <p:spPr>
            <a:xfrm>
              <a:off x="7789527" y="2051989"/>
              <a:ext cx="367731" cy="367731"/>
            </a:xfrm>
            <a:custGeom>
              <a:rect b="b" l="l" r="r" t="t"/>
              <a:pathLst>
                <a:path extrusionOk="0" h="5864" w="5864">
                  <a:moveTo>
                    <a:pt x="5864" y="0"/>
                  </a:moveTo>
                  <a:lnTo>
                    <a:pt x="1" y="5863"/>
                  </a:lnTo>
                  <a:lnTo>
                    <a:pt x="5864" y="5863"/>
                  </a:lnTo>
                  <a:lnTo>
                    <a:pt x="58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7"/>
            <p:cNvSpPr/>
            <p:nvPr/>
          </p:nvSpPr>
          <p:spPr>
            <a:xfrm>
              <a:off x="7764820" y="2029163"/>
              <a:ext cx="415705" cy="413823"/>
            </a:xfrm>
            <a:custGeom>
              <a:rect b="b" l="l" r="r" t="t"/>
              <a:pathLst>
                <a:path extrusionOk="0" h="6599" w="6629">
                  <a:moveTo>
                    <a:pt x="5899" y="1233"/>
                  </a:moveTo>
                  <a:lnTo>
                    <a:pt x="5899" y="5868"/>
                  </a:lnTo>
                  <a:lnTo>
                    <a:pt x="1276" y="5868"/>
                  </a:lnTo>
                  <a:lnTo>
                    <a:pt x="5899" y="1233"/>
                  </a:lnTo>
                  <a:close/>
                  <a:moveTo>
                    <a:pt x="6265" y="0"/>
                  </a:moveTo>
                  <a:cubicBezTo>
                    <a:pt x="6170" y="0"/>
                    <a:pt x="6073" y="39"/>
                    <a:pt x="6003" y="109"/>
                  </a:cubicBezTo>
                  <a:lnTo>
                    <a:pt x="140" y="5972"/>
                  </a:lnTo>
                  <a:cubicBezTo>
                    <a:pt x="36" y="6077"/>
                    <a:pt x="1" y="6239"/>
                    <a:pt x="59" y="6366"/>
                  </a:cubicBezTo>
                  <a:cubicBezTo>
                    <a:pt x="117" y="6505"/>
                    <a:pt x="256" y="6598"/>
                    <a:pt x="395" y="6598"/>
                  </a:cubicBezTo>
                  <a:lnTo>
                    <a:pt x="6258" y="6598"/>
                  </a:lnTo>
                  <a:cubicBezTo>
                    <a:pt x="6467" y="6598"/>
                    <a:pt x="6629" y="6436"/>
                    <a:pt x="6629" y="6227"/>
                  </a:cubicBezTo>
                  <a:lnTo>
                    <a:pt x="6629" y="364"/>
                  </a:lnTo>
                  <a:cubicBezTo>
                    <a:pt x="6629" y="214"/>
                    <a:pt x="6536" y="86"/>
                    <a:pt x="6397" y="28"/>
                  </a:cubicBezTo>
                  <a:cubicBezTo>
                    <a:pt x="6356" y="9"/>
                    <a:pt x="6310" y="0"/>
                    <a:pt x="6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7"/>
            <p:cNvSpPr/>
            <p:nvPr/>
          </p:nvSpPr>
          <p:spPr>
            <a:xfrm>
              <a:off x="6696004" y="1809994"/>
              <a:ext cx="851665" cy="851665"/>
            </a:xfrm>
            <a:custGeom>
              <a:rect b="b" l="l" r="r" t="t"/>
              <a:pathLst>
                <a:path extrusionOk="0" h="13581" w="13581">
                  <a:moveTo>
                    <a:pt x="0" y="1"/>
                  </a:moveTo>
                  <a:lnTo>
                    <a:pt x="0" y="13581"/>
                  </a:lnTo>
                  <a:lnTo>
                    <a:pt x="13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7"/>
            <p:cNvSpPr/>
            <p:nvPr/>
          </p:nvSpPr>
          <p:spPr>
            <a:xfrm>
              <a:off x="6673492" y="1787482"/>
              <a:ext cx="898885" cy="896690"/>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32" y="14276"/>
                  </a:cubicBezTo>
                  <a:cubicBezTo>
                    <a:pt x="267" y="14299"/>
                    <a:pt x="313" y="14299"/>
                    <a:pt x="359" y="14299"/>
                  </a:cubicBezTo>
                  <a:cubicBezTo>
                    <a:pt x="464" y="14299"/>
                    <a:pt x="556" y="14264"/>
                    <a:pt x="626" y="14195"/>
                  </a:cubicBezTo>
                  <a:lnTo>
                    <a:pt x="14194" y="615"/>
                  </a:lnTo>
                  <a:cubicBezTo>
                    <a:pt x="14299" y="510"/>
                    <a:pt x="14333" y="360"/>
                    <a:pt x="14275" y="221"/>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7"/>
            <p:cNvSpPr/>
            <p:nvPr/>
          </p:nvSpPr>
          <p:spPr>
            <a:xfrm>
              <a:off x="6696004" y="1809994"/>
              <a:ext cx="851665" cy="851665"/>
            </a:xfrm>
            <a:custGeom>
              <a:rect b="b" l="l" r="r" t="t"/>
              <a:pathLst>
                <a:path extrusionOk="0" h="13581" w="13581">
                  <a:moveTo>
                    <a:pt x="13580" y="1"/>
                  </a:moveTo>
                  <a:lnTo>
                    <a:pt x="0" y="13581"/>
                  </a:lnTo>
                  <a:lnTo>
                    <a:pt x="13580" y="13581"/>
                  </a:lnTo>
                  <a:lnTo>
                    <a:pt x="13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7"/>
            <p:cNvSpPr/>
            <p:nvPr/>
          </p:nvSpPr>
          <p:spPr>
            <a:xfrm>
              <a:off x="6671987" y="1787482"/>
              <a:ext cx="898948" cy="896690"/>
            </a:xfrm>
            <a:custGeom>
              <a:rect b="b" l="l" r="r" t="t"/>
              <a:pathLst>
                <a:path extrusionOk="0" h="14299" w="14335">
                  <a:moveTo>
                    <a:pt x="13604" y="1240"/>
                  </a:moveTo>
                  <a:lnTo>
                    <a:pt x="13604" y="13581"/>
                  </a:lnTo>
                  <a:lnTo>
                    <a:pt x="1264" y="13581"/>
                  </a:lnTo>
                  <a:lnTo>
                    <a:pt x="13604" y="1240"/>
                  </a:lnTo>
                  <a:close/>
                  <a:moveTo>
                    <a:pt x="13971" y="1"/>
                  </a:moveTo>
                  <a:cubicBezTo>
                    <a:pt x="13876" y="1"/>
                    <a:pt x="13779" y="34"/>
                    <a:pt x="13708" y="105"/>
                  </a:cubicBezTo>
                  <a:lnTo>
                    <a:pt x="128" y="13685"/>
                  </a:lnTo>
                  <a:cubicBezTo>
                    <a:pt x="24" y="13789"/>
                    <a:pt x="1" y="13940"/>
                    <a:pt x="59" y="14079"/>
                  </a:cubicBezTo>
                  <a:cubicBezTo>
                    <a:pt x="105" y="14218"/>
                    <a:pt x="244" y="14299"/>
                    <a:pt x="383" y="14299"/>
                  </a:cubicBezTo>
                  <a:lnTo>
                    <a:pt x="13963" y="14299"/>
                  </a:lnTo>
                  <a:cubicBezTo>
                    <a:pt x="14172" y="14299"/>
                    <a:pt x="14334" y="14137"/>
                    <a:pt x="14334" y="13940"/>
                  </a:cubicBezTo>
                  <a:lnTo>
                    <a:pt x="14334" y="360"/>
                  </a:lnTo>
                  <a:cubicBezTo>
                    <a:pt x="14334" y="221"/>
                    <a:pt x="14242" y="82"/>
                    <a:pt x="14102" y="24"/>
                  </a:cubicBezTo>
                  <a:cubicBezTo>
                    <a:pt x="14061" y="9"/>
                    <a:pt x="14016" y="1"/>
                    <a:pt x="1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7"/>
            <p:cNvSpPr/>
            <p:nvPr/>
          </p:nvSpPr>
          <p:spPr>
            <a:xfrm>
              <a:off x="6937936" y="2051989"/>
              <a:ext cx="368484" cy="367731"/>
            </a:xfrm>
            <a:custGeom>
              <a:rect b="b" l="l" r="r" t="t"/>
              <a:pathLst>
                <a:path extrusionOk="0" h="5864" w="5876">
                  <a:moveTo>
                    <a:pt x="1" y="0"/>
                  </a:moveTo>
                  <a:lnTo>
                    <a:pt x="1" y="5863"/>
                  </a:lnTo>
                  <a:lnTo>
                    <a:pt x="587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7"/>
            <p:cNvSpPr/>
            <p:nvPr/>
          </p:nvSpPr>
          <p:spPr>
            <a:xfrm>
              <a:off x="6915424" y="2029414"/>
              <a:ext cx="414952" cy="413572"/>
            </a:xfrm>
            <a:custGeom>
              <a:rect b="b" l="l" r="r" t="t"/>
              <a:pathLst>
                <a:path extrusionOk="0" h="6595" w="6617">
                  <a:moveTo>
                    <a:pt x="5354" y="719"/>
                  </a:moveTo>
                  <a:lnTo>
                    <a:pt x="731" y="5354"/>
                  </a:lnTo>
                  <a:lnTo>
                    <a:pt x="731" y="719"/>
                  </a:lnTo>
                  <a:close/>
                  <a:moveTo>
                    <a:pt x="360" y="1"/>
                  </a:moveTo>
                  <a:cubicBezTo>
                    <a:pt x="163" y="1"/>
                    <a:pt x="1" y="163"/>
                    <a:pt x="1" y="360"/>
                  </a:cubicBezTo>
                  <a:lnTo>
                    <a:pt x="1" y="6223"/>
                  </a:lnTo>
                  <a:cubicBezTo>
                    <a:pt x="1" y="6374"/>
                    <a:pt x="93" y="6501"/>
                    <a:pt x="221" y="6559"/>
                  </a:cubicBezTo>
                  <a:cubicBezTo>
                    <a:pt x="267" y="6582"/>
                    <a:pt x="313" y="6594"/>
                    <a:pt x="360" y="6594"/>
                  </a:cubicBezTo>
                  <a:cubicBezTo>
                    <a:pt x="453" y="6594"/>
                    <a:pt x="545" y="6548"/>
                    <a:pt x="615" y="6478"/>
                  </a:cubicBezTo>
                  <a:lnTo>
                    <a:pt x="6489" y="615"/>
                  </a:lnTo>
                  <a:cubicBezTo>
                    <a:pt x="6594" y="511"/>
                    <a:pt x="6617" y="360"/>
                    <a:pt x="6559" y="221"/>
                  </a:cubicBezTo>
                  <a:cubicBezTo>
                    <a:pt x="6513" y="82"/>
                    <a:pt x="6374" y="1"/>
                    <a:pt x="6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7"/>
            <p:cNvSpPr/>
            <p:nvPr/>
          </p:nvSpPr>
          <p:spPr>
            <a:xfrm>
              <a:off x="6937936" y="2051989"/>
              <a:ext cx="368484" cy="367731"/>
            </a:xfrm>
            <a:custGeom>
              <a:rect b="b" l="l" r="r" t="t"/>
              <a:pathLst>
                <a:path extrusionOk="0" h="5864" w="5876">
                  <a:moveTo>
                    <a:pt x="5875" y="0"/>
                  </a:moveTo>
                  <a:lnTo>
                    <a:pt x="1" y="5863"/>
                  </a:lnTo>
                  <a:lnTo>
                    <a:pt x="5875" y="5863"/>
                  </a:lnTo>
                  <a:lnTo>
                    <a:pt x="58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7"/>
            <p:cNvSpPr/>
            <p:nvPr/>
          </p:nvSpPr>
          <p:spPr>
            <a:xfrm>
              <a:off x="6913981" y="2029163"/>
              <a:ext cx="414952" cy="413823"/>
            </a:xfrm>
            <a:custGeom>
              <a:rect b="b" l="l" r="r" t="t"/>
              <a:pathLst>
                <a:path extrusionOk="0" h="6599" w="6617">
                  <a:moveTo>
                    <a:pt x="5887" y="1233"/>
                  </a:moveTo>
                  <a:lnTo>
                    <a:pt x="5887" y="5868"/>
                  </a:lnTo>
                  <a:lnTo>
                    <a:pt x="1263" y="5868"/>
                  </a:lnTo>
                  <a:lnTo>
                    <a:pt x="5887" y="1233"/>
                  </a:lnTo>
                  <a:close/>
                  <a:moveTo>
                    <a:pt x="6253" y="0"/>
                  </a:moveTo>
                  <a:cubicBezTo>
                    <a:pt x="6158" y="0"/>
                    <a:pt x="6061" y="39"/>
                    <a:pt x="5991" y="109"/>
                  </a:cubicBezTo>
                  <a:lnTo>
                    <a:pt x="128" y="5972"/>
                  </a:lnTo>
                  <a:cubicBezTo>
                    <a:pt x="24" y="6077"/>
                    <a:pt x="0" y="6239"/>
                    <a:pt x="47" y="6366"/>
                  </a:cubicBezTo>
                  <a:cubicBezTo>
                    <a:pt x="105" y="6505"/>
                    <a:pt x="244" y="6598"/>
                    <a:pt x="383" y="6598"/>
                  </a:cubicBezTo>
                  <a:lnTo>
                    <a:pt x="6257" y="6598"/>
                  </a:lnTo>
                  <a:cubicBezTo>
                    <a:pt x="6454" y="6598"/>
                    <a:pt x="6617" y="6436"/>
                    <a:pt x="6617" y="6227"/>
                  </a:cubicBezTo>
                  <a:lnTo>
                    <a:pt x="6617" y="364"/>
                  </a:lnTo>
                  <a:cubicBezTo>
                    <a:pt x="6617" y="214"/>
                    <a:pt x="6524" y="86"/>
                    <a:pt x="6385" y="28"/>
                  </a:cubicBezTo>
                  <a:cubicBezTo>
                    <a:pt x="6343" y="9"/>
                    <a:pt x="6298" y="0"/>
                    <a:pt x="6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7"/>
            <p:cNvSpPr/>
            <p:nvPr/>
          </p:nvSpPr>
          <p:spPr>
            <a:xfrm>
              <a:off x="6700862" y="2653910"/>
              <a:ext cx="1697695" cy="1698445"/>
            </a:xfrm>
            <a:custGeom>
              <a:rect b="b" l="l" r="r" t="t"/>
              <a:pathLst>
                <a:path extrusionOk="0" h="27161" w="27149">
                  <a:moveTo>
                    <a:pt x="0" y="0"/>
                  </a:moveTo>
                  <a:lnTo>
                    <a:pt x="0" y="27160"/>
                  </a:lnTo>
                  <a:lnTo>
                    <a:pt x="27149" y="27160"/>
                  </a:lnTo>
                  <a:lnTo>
                    <a:pt x="27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7"/>
            <p:cNvSpPr/>
            <p:nvPr/>
          </p:nvSpPr>
          <p:spPr>
            <a:xfrm>
              <a:off x="6677662" y="2631460"/>
              <a:ext cx="1744094" cy="1743344"/>
            </a:xfrm>
            <a:custGeom>
              <a:rect b="b" l="l" r="r" t="t"/>
              <a:pathLst>
                <a:path extrusionOk="0" h="27879" w="27891">
                  <a:moveTo>
                    <a:pt x="27161" y="718"/>
                  </a:moveTo>
                  <a:lnTo>
                    <a:pt x="27161" y="27149"/>
                  </a:lnTo>
                  <a:lnTo>
                    <a:pt x="730" y="27149"/>
                  </a:lnTo>
                  <a:lnTo>
                    <a:pt x="730" y="718"/>
                  </a:lnTo>
                  <a:close/>
                  <a:moveTo>
                    <a:pt x="371" y="0"/>
                  </a:moveTo>
                  <a:cubicBezTo>
                    <a:pt x="163" y="0"/>
                    <a:pt x="0" y="162"/>
                    <a:pt x="0" y="359"/>
                  </a:cubicBezTo>
                  <a:lnTo>
                    <a:pt x="0" y="27519"/>
                  </a:lnTo>
                  <a:cubicBezTo>
                    <a:pt x="0" y="27716"/>
                    <a:pt x="163" y="27879"/>
                    <a:pt x="371" y="27879"/>
                  </a:cubicBezTo>
                  <a:lnTo>
                    <a:pt x="27520" y="27879"/>
                  </a:lnTo>
                  <a:cubicBezTo>
                    <a:pt x="27728" y="27879"/>
                    <a:pt x="27891" y="27716"/>
                    <a:pt x="27891" y="27519"/>
                  </a:cubicBezTo>
                  <a:lnTo>
                    <a:pt x="27891" y="359"/>
                  </a:lnTo>
                  <a:cubicBezTo>
                    <a:pt x="27891" y="162"/>
                    <a:pt x="27728"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7"/>
            <p:cNvSpPr/>
            <p:nvPr/>
          </p:nvSpPr>
          <p:spPr>
            <a:xfrm>
              <a:off x="6700862" y="3078522"/>
              <a:ext cx="1273099" cy="1273850"/>
            </a:xfrm>
            <a:custGeom>
              <a:rect b="b" l="l" r="r" t="t"/>
              <a:pathLst>
                <a:path extrusionOk="0" h="20371" w="20359">
                  <a:moveTo>
                    <a:pt x="0" y="0"/>
                  </a:moveTo>
                  <a:lnTo>
                    <a:pt x="0" y="20370"/>
                  </a:lnTo>
                  <a:lnTo>
                    <a:pt x="20359" y="20370"/>
                  </a:lnTo>
                  <a:lnTo>
                    <a:pt x="20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7"/>
            <p:cNvSpPr/>
            <p:nvPr/>
          </p:nvSpPr>
          <p:spPr>
            <a:xfrm>
              <a:off x="6677662" y="3056072"/>
              <a:ext cx="1319498" cy="1318748"/>
            </a:xfrm>
            <a:custGeom>
              <a:rect b="b" l="l" r="r" t="t"/>
              <a:pathLst>
                <a:path extrusionOk="0" h="21089" w="21101">
                  <a:moveTo>
                    <a:pt x="20371" y="718"/>
                  </a:moveTo>
                  <a:lnTo>
                    <a:pt x="20371" y="20359"/>
                  </a:ln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lnTo>
                    <a:pt x="21101" y="359"/>
                  </a:lnTo>
                  <a:cubicBezTo>
                    <a:pt x="21101" y="162"/>
                    <a:pt x="20938"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7"/>
            <p:cNvSpPr/>
            <p:nvPr/>
          </p:nvSpPr>
          <p:spPr>
            <a:xfrm>
              <a:off x="6700862" y="3078522"/>
              <a:ext cx="1273099" cy="1273850"/>
            </a:xfrm>
            <a:custGeom>
              <a:rect b="b" l="l" r="r" t="t"/>
              <a:pathLst>
                <a:path extrusionOk="0" h="20371" w="20359">
                  <a:moveTo>
                    <a:pt x="0" y="0"/>
                  </a:moveTo>
                  <a:lnTo>
                    <a:pt x="0" y="20370"/>
                  </a:lnTo>
                  <a:lnTo>
                    <a:pt x="20359" y="20370"/>
                  </a:lnTo>
                  <a:cubicBezTo>
                    <a:pt x="20359" y="9119"/>
                    <a:pt x="1124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7"/>
            <p:cNvSpPr/>
            <p:nvPr/>
          </p:nvSpPr>
          <p:spPr>
            <a:xfrm>
              <a:off x="6677662" y="3056072"/>
              <a:ext cx="1319498" cy="1318748"/>
            </a:xfrm>
            <a:custGeom>
              <a:rect b="b" l="l" r="r" t="t"/>
              <a:pathLst>
                <a:path extrusionOk="0" h="21089" w="21101">
                  <a:moveTo>
                    <a:pt x="730" y="718"/>
                  </a:moveTo>
                  <a:cubicBezTo>
                    <a:pt x="11472" y="915"/>
                    <a:pt x="20174" y="9617"/>
                    <a:pt x="20371" y="20359"/>
                  </a:cubicBez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cubicBezTo>
                    <a:pt x="21101" y="9293"/>
                    <a:pt x="117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7"/>
            <p:cNvSpPr/>
            <p:nvPr/>
          </p:nvSpPr>
          <p:spPr>
            <a:xfrm>
              <a:off x="6700112" y="3715440"/>
              <a:ext cx="636956" cy="636956"/>
            </a:xfrm>
            <a:custGeom>
              <a:rect b="b" l="l" r="r" t="t"/>
              <a:pathLst>
                <a:path extrusionOk="0" h="10186" w="10186">
                  <a:moveTo>
                    <a:pt x="1" y="0"/>
                  </a:moveTo>
                  <a:lnTo>
                    <a:pt x="1" y="10185"/>
                  </a:lnTo>
                  <a:lnTo>
                    <a:pt x="10186" y="10185"/>
                  </a:lnTo>
                  <a:cubicBezTo>
                    <a:pt x="10186" y="4554"/>
                    <a:pt x="5632"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7"/>
            <p:cNvSpPr/>
            <p:nvPr/>
          </p:nvSpPr>
          <p:spPr>
            <a:xfrm>
              <a:off x="6677662" y="3692239"/>
              <a:ext cx="682605" cy="682605"/>
            </a:xfrm>
            <a:custGeom>
              <a:rect b="b" l="l" r="r" t="t"/>
              <a:pathLst>
                <a:path extrusionOk="0" h="10916" w="10916">
                  <a:moveTo>
                    <a:pt x="730" y="731"/>
                  </a:moveTo>
                  <a:cubicBezTo>
                    <a:pt x="5852" y="928"/>
                    <a:pt x="9988" y="5064"/>
                    <a:pt x="10185" y="10186"/>
                  </a:cubicBezTo>
                  <a:lnTo>
                    <a:pt x="730" y="10186"/>
                  </a:lnTo>
                  <a:lnTo>
                    <a:pt x="730" y="731"/>
                  </a:lnTo>
                  <a:close/>
                  <a:moveTo>
                    <a:pt x="360" y="1"/>
                  </a:moveTo>
                  <a:cubicBezTo>
                    <a:pt x="163" y="1"/>
                    <a:pt x="0" y="163"/>
                    <a:pt x="0" y="371"/>
                  </a:cubicBezTo>
                  <a:lnTo>
                    <a:pt x="0" y="10556"/>
                  </a:lnTo>
                  <a:cubicBezTo>
                    <a:pt x="0" y="10753"/>
                    <a:pt x="163" y="10916"/>
                    <a:pt x="360" y="10916"/>
                  </a:cubicBezTo>
                  <a:lnTo>
                    <a:pt x="10545" y="10916"/>
                  </a:lnTo>
                  <a:cubicBezTo>
                    <a:pt x="10753" y="10916"/>
                    <a:pt x="10915" y="10753"/>
                    <a:pt x="10915" y="10556"/>
                  </a:cubicBezTo>
                  <a:cubicBezTo>
                    <a:pt x="10915" y="4740"/>
                    <a:pt x="6176"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7"/>
            <p:cNvSpPr/>
            <p:nvPr/>
          </p:nvSpPr>
          <p:spPr>
            <a:xfrm>
              <a:off x="6700862" y="2653910"/>
              <a:ext cx="1697695" cy="424658"/>
            </a:xfrm>
            <a:custGeom>
              <a:rect b="b" l="l" r="r" t="t"/>
              <a:pathLst>
                <a:path extrusionOk="0" h="6791" w="27149">
                  <a:moveTo>
                    <a:pt x="0" y="0"/>
                  </a:moveTo>
                  <a:lnTo>
                    <a:pt x="0" y="6790"/>
                  </a:lnTo>
                  <a:lnTo>
                    <a:pt x="20359" y="6790"/>
                  </a:lnTo>
                  <a:lnTo>
                    <a:pt x="27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7"/>
            <p:cNvSpPr/>
            <p:nvPr/>
          </p:nvSpPr>
          <p:spPr>
            <a:xfrm>
              <a:off x="6677662" y="2631460"/>
              <a:ext cx="1745532" cy="469557"/>
            </a:xfrm>
            <a:custGeom>
              <a:rect b="b" l="l" r="r" t="t"/>
              <a:pathLst>
                <a:path extrusionOk="0" h="7509" w="27914">
                  <a:moveTo>
                    <a:pt x="26651" y="718"/>
                  </a:moveTo>
                  <a:lnTo>
                    <a:pt x="20579" y="6790"/>
                  </a:lnTo>
                  <a:lnTo>
                    <a:pt x="730" y="6790"/>
                  </a:lnTo>
                  <a:lnTo>
                    <a:pt x="730" y="718"/>
                  </a:lnTo>
                  <a:close/>
                  <a:moveTo>
                    <a:pt x="371" y="0"/>
                  </a:moveTo>
                  <a:cubicBezTo>
                    <a:pt x="163" y="0"/>
                    <a:pt x="0" y="162"/>
                    <a:pt x="0" y="359"/>
                  </a:cubicBezTo>
                  <a:lnTo>
                    <a:pt x="0" y="7149"/>
                  </a:lnTo>
                  <a:cubicBezTo>
                    <a:pt x="0" y="7346"/>
                    <a:pt x="163" y="7508"/>
                    <a:pt x="371" y="7508"/>
                  </a:cubicBezTo>
                  <a:lnTo>
                    <a:pt x="20730" y="7508"/>
                  </a:lnTo>
                  <a:cubicBezTo>
                    <a:pt x="20834" y="7508"/>
                    <a:pt x="20927" y="7474"/>
                    <a:pt x="20985" y="7404"/>
                  </a:cubicBezTo>
                  <a:lnTo>
                    <a:pt x="27775" y="614"/>
                  </a:lnTo>
                  <a:cubicBezTo>
                    <a:pt x="27879" y="510"/>
                    <a:pt x="27914" y="359"/>
                    <a:pt x="27856" y="220"/>
                  </a:cubicBezTo>
                  <a:cubicBezTo>
                    <a:pt x="27798" y="81"/>
                    <a:pt x="27670"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6" name="Shape 1306"/>
        <p:cNvGrpSpPr/>
        <p:nvPr/>
      </p:nvGrpSpPr>
      <p:grpSpPr>
        <a:xfrm>
          <a:off x="0" y="0"/>
          <a:ext cx="0" cy="0"/>
          <a:chOff x="0" y="0"/>
          <a:chExt cx="0" cy="0"/>
        </a:xfrm>
      </p:grpSpPr>
      <p:sp>
        <p:nvSpPr>
          <p:cNvPr id="1307" name="Google Shape;1307;p5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Pack de </a:t>
            </a:r>
            <a:r>
              <a:rPr lang="es">
                <a:solidFill>
                  <a:schemeClr val="accent6"/>
                </a:solidFill>
              </a:rPr>
              <a:t>iconos</a:t>
            </a:r>
            <a:endParaRPr>
              <a:solidFill>
                <a:schemeClr val="accent6"/>
              </a:solidFill>
            </a:endParaRPr>
          </a:p>
        </p:txBody>
      </p:sp>
      <p:grpSp>
        <p:nvGrpSpPr>
          <p:cNvPr id="1308" name="Google Shape;1308;p58"/>
          <p:cNvGrpSpPr/>
          <p:nvPr/>
        </p:nvGrpSpPr>
        <p:grpSpPr>
          <a:xfrm>
            <a:off x="5327076" y="3979541"/>
            <a:ext cx="372606" cy="372604"/>
            <a:chOff x="5327076" y="3979541"/>
            <a:chExt cx="372606" cy="372604"/>
          </a:xfrm>
        </p:grpSpPr>
        <p:sp>
          <p:nvSpPr>
            <p:cNvPr id="1309" name="Google Shape;1309;p58"/>
            <p:cNvSpPr/>
            <p:nvPr/>
          </p:nvSpPr>
          <p:spPr>
            <a:xfrm>
              <a:off x="5327076" y="4219509"/>
              <a:ext cx="204950" cy="43243"/>
            </a:xfrm>
            <a:custGeom>
              <a:rect b="b" l="l" r="r" t="t"/>
              <a:pathLst>
                <a:path extrusionOk="0" h="1382" w="6550">
                  <a:moveTo>
                    <a:pt x="1" y="0"/>
                  </a:moveTo>
                  <a:lnTo>
                    <a:pt x="1" y="333"/>
                  </a:lnTo>
                  <a:cubicBezTo>
                    <a:pt x="1" y="929"/>
                    <a:pt x="477" y="1381"/>
                    <a:pt x="1049" y="1381"/>
                  </a:cubicBezTo>
                  <a:lnTo>
                    <a:pt x="6550" y="1381"/>
                  </a:lnTo>
                  <a:lnTo>
                    <a:pt x="65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8"/>
            <p:cNvSpPr/>
            <p:nvPr/>
          </p:nvSpPr>
          <p:spPr>
            <a:xfrm>
              <a:off x="5435873" y="4285063"/>
              <a:ext cx="102131" cy="66366"/>
            </a:xfrm>
            <a:custGeom>
              <a:rect b="b" l="l" r="r" t="t"/>
              <a:pathLst>
                <a:path extrusionOk="0" h="2121" w="3264">
                  <a:moveTo>
                    <a:pt x="1310" y="1"/>
                  </a:moveTo>
                  <a:lnTo>
                    <a:pt x="1310" y="739"/>
                  </a:lnTo>
                  <a:lnTo>
                    <a:pt x="644" y="739"/>
                  </a:lnTo>
                  <a:cubicBezTo>
                    <a:pt x="477" y="739"/>
                    <a:pt x="358" y="834"/>
                    <a:pt x="310" y="977"/>
                  </a:cubicBezTo>
                  <a:lnTo>
                    <a:pt x="72" y="1668"/>
                  </a:lnTo>
                  <a:cubicBezTo>
                    <a:pt x="1" y="1906"/>
                    <a:pt x="167" y="2120"/>
                    <a:pt x="405" y="2120"/>
                  </a:cubicBezTo>
                  <a:lnTo>
                    <a:pt x="3263" y="2120"/>
                  </a:lnTo>
                  <a:cubicBezTo>
                    <a:pt x="3144" y="1930"/>
                    <a:pt x="3073" y="1691"/>
                    <a:pt x="3073" y="1430"/>
                  </a:cubicBezTo>
                  <a:lnTo>
                    <a:pt x="30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8"/>
            <p:cNvSpPr/>
            <p:nvPr/>
          </p:nvSpPr>
          <p:spPr>
            <a:xfrm>
              <a:off x="5327076" y="3979541"/>
              <a:ext cx="372601" cy="217622"/>
            </a:xfrm>
            <a:custGeom>
              <a:rect b="b" l="l" r="r" t="t"/>
              <a:pathLst>
                <a:path extrusionOk="0" h="6955" w="11908">
                  <a:moveTo>
                    <a:pt x="1049" y="1"/>
                  </a:moveTo>
                  <a:cubicBezTo>
                    <a:pt x="882" y="1"/>
                    <a:pt x="739" y="25"/>
                    <a:pt x="596" y="96"/>
                  </a:cubicBezTo>
                  <a:lnTo>
                    <a:pt x="2549" y="2049"/>
                  </a:lnTo>
                  <a:lnTo>
                    <a:pt x="2549" y="1739"/>
                  </a:lnTo>
                  <a:cubicBezTo>
                    <a:pt x="2549" y="1573"/>
                    <a:pt x="2692" y="1406"/>
                    <a:pt x="2858" y="1382"/>
                  </a:cubicBezTo>
                  <a:cubicBezTo>
                    <a:pt x="2872" y="1380"/>
                    <a:pt x="2886" y="1380"/>
                    <a:pt x="2899" y="1380"/>
                  </a:cubicBezTo>
                  <a:cubicBezTo>
                    <a:pt x="3096" y="1380"/>
                    <a:pt x="3263" y="1539"/>
                    <a:pt x="3263" y="1739"/>
                  </a:cubicBezTo>
                  <a:lnTo>
                    <a:pt x="3263" y="2906"/>
                  </a:lnTo>
                  <a:cubicBezTo>
                    <a:pt x="3263" y="3097"/>
                    <a:pt x="3097" y="3240"/>
                    <a:pt x="2906" y="3240"/>
                  </a:cubicBezTo>
                  <a:lnTo>
                    <a:pt x="1763" y="3240"/>
                  </a:lnTo>
                  <a:cubicBezTo>
                    <a:pt x="1572" y="3240"/>
                    <a:pt x="1430" y="3120"/>
                    <a:pt x="1406" y="2930"/>
                  </a:cubicBezTo>
                  <a:cubicBezTo>
                    <a:pt x="1382" y="2716"/>
                    <a:pt x="1549" y="2549"/>
                    <a:pt x="1739" y="2549"/>
                  </a:cubicBezTo>
                  <a:lnTo>
                    <a:pt x="2073" y="2549"/>
                  </a:lnTo>
                  <a:lnTo>
                    <a:pt x="96" y="596"/>
                  </a:lnTo>
                  <a:cubicBezTo>
                    <a:pt x="48" y="715"/>
                    <a:pt x="1" y="882"/>
                    <a:pt x="1" y="1025"/>
                  </a:cubicBezTo>
                  <a:lnTo>
                    <a:pt x="1" y="6955"/>
                  </a:lnTo>
                  <a:lnTo>
                    <a:pt x="6550" y="6955"/>
                  </a:lnTo>
                  <a:lnTo>
                    <a:pt x="6550" y="4668"/>
                  </a:lnTo>
                  <a:cubicBezTo>
                    <a:pt x="6550" y="4168"/>
                    <a:pt x="6978" y="3763"/>
                    <a:pt x="7478" y="3763"/>
                  </a:cubicBezTo>
                  <a:lnTo>
                    <a:pt x="11217" y="3763"/>
                  </a:lnTo>
                  <a:cubicBezTo>
                    <a:pt x="11455" y="3763"/>
                    <a:pt x="11694" y="3835"/>
                    <a:pt x="11908" y="3954"/>
                  </a:cubicBezTo>
                  <a:lnTo>
                    <a:pt x="11908" y="668"/>
                  </a:lnTo>
                  <a:cubicBezTo>
                    <a:pt x="11908" y="287"/>
                    <a:pt x="11598" y="1"/>
                    <a:pt x="1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8"/>
            <p:cNvSpPr/>
            <p:nvPr/>
          </p:nvSpPr>
          <p:spPr>
            <a:xfrm>
              <a:off x="5554371" y="4118910"/>
              <a:ext cx="145311" cy="233236"/>
            </a:xfrm>
            <a:custGeom>
              <a:rect b="b" l="l" r="r" t="t"/>
              <a:pathLst>
                <a:path extrusionOk="0" h="7454" w="4644">
                  <a:moveTo>
                    <a:pt x="691" y="0"/>
                  </a:moveTo>
                  <a:cubicBezTo>
                    <a:pt x="619" y="0"/>
                    <a:pt x="572" y="0"/>
                    <a:pt x="500" y="24"/>
                  </a:cubicBezTo>
                  <a:lnTo>
                    <a:pt x="2191" y="1715"/>
                  </a:lnTo>
                  <a:lnTo>
                    <a:pt x="2191" y="1405"/>
                  </a:lnTo>
                  <a:cubicBezTo>
                    <a:pt x="2191" y="1215"/>
                    <a:pt x="2334" y="1072"/>
                    <a:pt x="2501" y="1048"/>
                  </a:cubicBezTo>
                  <a:cubicBezTo>
                    <a:pt x="2514" y="1046"/>
                    <a:pt x="2528" y="1046"/>
                    <a:pt x="2542" y="1046"/>
                  </a:cubicBezTo>
                  <a:cubicBezTo>
                    <a:pt x="2739" y="1046"/>
                    <a:pt x="2906" y="1205"/>
                    <a:pt x="2906" y="1405"/>
                  </a:cubicBezTo>
                  <a:lnTo>
                    <a:pt x="2906" y="2548"/>
                  </a:lnTo>
                  <a:cubicBezTo>
                    <a:pt x="2906" y="2763"/>
                    <a:pt x="2739" y="2905"/>
                    <a:pt x="2548" y="2905"/>
                  </a:cubicBezTo>
                  <a:lnTo>
                    <a:pt x="1405" y="2905"/>
                  </a:lnTo>
                  <a:cubicBezTo>
                    <a:pt x="1215" y="2905"/>
                    <a:pt x="1072" y="2786"/>
                    <a:pt x="1048" y="2596"/>
                  </a:cubicBezTo>
                  <a:cubicBezTo>
                    <a:pt x="1024" y="2381"/>
                    <a:pt x="1191" y="2215"/>
                    <a:pt x="1381" y="2215"/>
                  </a:cubicBezTo>
                  <a:lnTo>
                    <a:pt x="1715" y="2215"/>
                  </a:lnTo>
                  <a:lnTo>
                    <a:pt x="24" y="524"/>
                  </a:lnTo>
                  <a:cubicBezTo>
                    <a:pt x="0" y="572"/>
                    <a:pt x="0" y="643"/>
                    <a:pt x="0" y="691"/>
                  </a:cubicBezTo>
                  <a:lnTo>
                    <a:pt x="0" y="6740"/>
                  </a:lnTo>
                  <a:cubicBezTo>
                    <a:pt x="0" y="7121"/>
                    <a:pt x="310" y="7454"/>
                    <a:pt x="691" y="7454"/>
                  </a:cubicBezTo>
                  <a:lnTo>
                    <a:pt x="3953" y="7454"/>
                  </a:lnTo>
                  <a:cubicBezTo>
                    <a:pt x="4334" y="7454"/>
                    <a:pt x="4644" y="7121"/>
                    <a:pt x="4644" y="6740"/>
                  </a:cubicBezTo>
                  <a:lnTo>
                    <a:pt x="4644" y="691"/>
                  </a:lnTo>
                  <a:cubicBezTo>
                    <a:pt x="4644" y="310"/>
                    <a:pt x="4334" y="0"/>
                    <a:pt x="39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58"/>
          <p:cNvGrpSpPr/>
          <p:nvPr/>
        </p:nvGrpSpPr>
        <p:grpSpPr>
          <a:xfrm>
            <a:off x="2853861" y="2200013"/>
            <a:ext cx="373352" cy="372697"/>
            <a:chOff x="2853861" y="2200013"/>
            <a:chExt cx="373352" cy="372697"/>
          </a:xfrm>
        </p:grpSpPr>
        <p:sp>
          <p:nvSpPr>
            <p:cNvPr id="1314" name="Google Shape;1314;p58"/>
            <p:cNvSpPr/>
            <p:nvPr/>
          </p:nvSpPr>
          <p:spPr>
            <a:xfrm>
              <a:off x="3007373" y="2341665"/>
              <a:ext cx="65584" cy="114803"/>
            </a:xfrm>
            <a:custGeom>
              <a:rect b="b" l="l" r="r" t="t"/>
              <a:pathLst>
                <a:path extrusionOk="0" h="3669" w="2096">
                  <a:moveTo>
                    <a:pt x="0" y="1"/>
                  </a:moveTo>
                  <a:lnTo>
                    <a:pt x="0" y="3668"/>
                  </a:lnTo>
                  <a:lnTo>
                    <a:pt x="715" y="3668"/>
                  </a:lnTo>
                  <a:lnTo>
                    <a:pt x="715" y="3311"/>
                  </a:lnTo>
                  <a:cubicBezTo>
                    <a:pt x="715" y="3144"/>
                    <a:pt x="834" y="2978"/>
                    <a:pt x="1024" y="2978"/>
                  </a:cubicBezTo>
                  <a:cubicBezTo>
                    <a:pt x="1038" y="2976"/>
                    <a:pt x="1052" y="2975"/>
                    <a:pt x="1066" y="2975"/>
                  </a:cubicBezTo>
                  <a:cubicBezTo>
                    <a:pt x="1242" y="2975"/>
                    <a:pt x="1405" y="3112"/>
                    <a:pt x="1405" y="3311"/>
                  </a:cubicBezTo>
                  <a:lnTo>
                    <a:pt x="1405" y="3668"/>
                  </a:lnTo>
                  <a:lnTo>
                    <a:pt x="2096" y="3668"/>
                  </a:lnTo>
                  <a:lnTo>
                    <a:pt x="2096" y="1"/>
                  </a:lnTo>
                  <a:cubicBezTo>
                    <a:pt x="1786" y="191"/>
                    <a:pt x="1429" y="287"/>
                    <a:pt x="1048" y="287"/>
                  </a:cubicBezTo>
                  <a:cubicBezTo>
                    <a:pt x="667" y="287"/>
                    <a:pt x="310" y="19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8"/>
            <p:cNvSpPr/>
            <p:nvPr/>
          </p:nvSpPr>
          <p:spPr>
            <a:xfrm>
              <a:off x="2860558" y="2499652"/>
              <a:ext cx="66366" cy="66335"/>
            </a:xfrm>
            <a:custGeom>
              <a:rect b="b" l="l" r="r" t="t"/>
              <a:pathLst>
                <a:path extrusionOk="0" h="2120" w="2121">
                  <a:moveTo>
                    <a:pt x="1" y="0"/>
                  </a:moveTo>
                  <a:lnTo>
                    <a:pt x="2120" y="2120"/>
                  </a:lnTo>
                  <a:lnTo>
                    <a:pt x="21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8"/>
            <p:cNvSpPr/>
            <p:nvPr/>
          </p:nvSpPr>
          <p:spPr>
            <a:xfrm>
              <a:off x="3029715" y="2200013"/>
              <a:ext cx="21653" cy="20964"/>
            </a:xfrm>
            <a:custGeom>
              <a:rect b="b" l="l" r="r" t="t"/>
              <a:pathLst>
                <a:path extrusionOk="0" h="670" w="692">
                  <a:moveTo>
                    <a:pt x="341" y="1"/>
                  </a:moveTo>
                  <a:cubicBezTo>
                    <a:pt x="147" y="1"/>
                    <a:pt x="1" y="160"/>
                    <a:pt x="1" y="360"/>
                  </a:cubicBezTo>
                  <a:lnTo>
                    <a:pt x="1" y="670"/>
                  </a:lnTo>
                  <a:cubicBezTo>
                    <a:pt x="96" y="646"/>
                    <a:pt x="215" y="622"/>
                    <a:pt x="334" y="622"/>
                  </a:cubicBezTo>
                  <a:cubicBezTo>
                    <a:pt x="453" y="622"/>
                    <a:pt x="572" y="646"/>
                    <a:pt x="691" y="670"/>
                  </a:cubicBezTo>
                  <a:lnTo>
                    <a:pt x="691" y="360"/>
                  </a:lnTo>
                  <a:cubicBezTo>
                    <a:pt x="691" y="194"/>
                    <a:pt x="548" y="27"/>
                    <a:pt x="382" y="3"/>
                  </a:cubicBezTo>
                  <a:cubicBezTo>
                    <a:pt x="368" y="2"/>
                    <a:pt x="354"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8"/>
            <p:cNvSpPr/>
            <p:nvPr/>
          </p:nvSpPr>
          <p:spPr>
            <a:xfrm>
              <a:off x="2996203" y="2241817"/>
              <a:ext cx="87205" cy="87205"/>
            </a:xfrm>
            <a:custGeom>
              <a:rect b="b" l="l" r="r" t="t"/>
              <a:pathLst>
                <a:path extrusionOk="0" h="2787" w="2787">
                  <a:moveTo>
                    <a:pt x="1405" y="1049"/>
                  </a:moveTo>
                  <a:cubicBezTo>
                    <a:pt x="1596" y="1049"/>
                    <a:pt x="1738" y="1191"/>
                    <a:pt x="1738" y="1382"/>
                  </a:cubicBezTo>
                  <a:cubicBezTo>
                    <a:pt x="1738" y="1572"/>
                    <a:pt x="1596" y="1739"/>
                    <a:pt x="1405" y="1739"/>
                  </a:cubicBezTo>
                  <a:cubicBezTo>
                    <a:pt x="1215" y="1739"/>
                    <a:pt x="1048" y="1572"/>
                    <a:pt x="1048" y="1382"/>
                  </a:cubicBezTo>
                  <a:cubicBezTo>
                    <a:pt x="1048" y="1191"/>
                    <a:pt x="1215" y="1049"/>
                    <a:pt x="1405" y="1049"/>
                  </a:cubicBezTo>
                  <a:close/>
                  <a:moveTo>
                    <a:pt x="1405" y="1"/>
                  </a:moveTo>
                  <a:cubicBezTo>
                    <a:pt x="619" y="1"/>
                    <a:pt x="0" y="620"/>
                    <a:pt x="0" y="1382"/>
                  </a:cubicBezTo>
                  <a:cubicBezTo>
                    <a:pt x="0" y="2168"/>
                    <a:pt x="619" y="2787"/>
                    <a:pt x="1405" y="2787"/>
                  </a:cubicBezTo>
                  <a:cubicBezTo>
                    <a:pt x="2167" y="2787"/>
                    <a:pt x="2786" y="2168"/>
                    <a:pt x="2786" y="1382"/>
                  </a:cubicBezTo>
                  <a:cubicBezTo>
                    <a:pt x="2786" y="620"/>
                    <a:pt x="2167" y="1"/>
                    <a:pt x="1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8"/>
            <p:cNvSpPr/>
            <p:nvPr/>
          </p:nvSpPr>
          <p:spPr>
            <a:xfrm>
              <a:off x="2853861" y="2303679"/>
              <a:ext cx="373352" cy="269031"/>
            </a:xfrm>
            <a:custGeom>
              <a:rect b="b" l="l" r="r" t="t"/>
              <a:pathLst>
                <a:path extrusionOk="0" h="8598" w="11932">
                  <a:moveTo>
                    <a:pt x="358" y="0"/>
                  </a:moveTo>
                  <a:cubicBezTo>
                    <a:pt x="167" y="0"/>
                    <a:pt x="0" y="143"/>
                    <a:pt x="0" y="334"/>
                  </a:cubicBezTo>
                  <a:lnTo>
                    <a:pt x="0" y="5573"/>
                  </a:lnTo>
                  <a:lnTo>
                    <a:pt x="2691" y="5573"/>
                  </a:lnTo>
                  <a:cubicBezTo>
                    <a:pt x="2882" y="5573"/>
                    <a:pt x="3025" y="5740"/>
                    <a:pt x="3025" y="5930"/>
                  </a:cubicBezTo>
                  <a:lnTo>
                    <a:pt x="3025" y="8597"/>
                  </a:lnTo>
                  <a:lnTo>
                    <a:pt x="11193" y="8597"/>
                  </a:lnTo>
                  <a:cubicBezTo>
                    <a:pt x="11574" y="8597"/>
                    <a:pt x="11884" y="8311"/>
                    <a:pt x="11908" y="7954"/>
                  </a:cubicBezTo>
                  <a:cubicBezTo>
                    <a:pt x="11932" y="7549"/>
                    <a:pt x="11622" y="7192"/>
                    <a:pt x="11217" y="7192"/>
                  </a:cubicBezTo>
                  <a:lnTo>
                    <a:pt x="9693" y="7192"/>
                  </a:lnTo>
                  <a:cubicBezTo>
                    <a:pt x="9502" y="7192"/>
                    <a:pt x="9360" y="7049"/>
                    <a:pt x="9360" y="6859"/>
                  </a:cubicBezTo>
                  <a:lnTo>
                    <a:pt x="9360" y="0"/>
                  </a:lnTo>
                  <a:lnTo>
                    <a:pt x="7978" y="0"/>
                  </a:lnTo>
                  <a:cubicBezTo>
                    <a:pt x="7907" y="191"/>
                    <a:pt x="7812" y="381"/>
                    <a:pt x="7693" y="572"/>
                  </a:cubicBezTo>
                  <a:lnTo>
                    <a:pt x="7693" y="6621"/>
                  </a:lnTo>
                  <a:cubicBezTo>
                    <a:pt x="7693" y="6787"/>
                    <a:pt x="7573" y="6954"/>
                    <a:pt x="7407" y="6978"/>
                  </a:cubicBezTo>
                  <a:cubicBezTo>
                    <a:pt x="7393" y="6979"/>
                    <a:pt x="7379" y="6980"/>
                    <a:pt x="7366" y="6980"/>
                  </a:cubicBezTo>
                  <a:cubicBezTo>
                    <a:pt x="7169" y="6980"/>
                    <a:pt x="7002" y="6821"/>
                    <a:pt x="7002" y="6621"/>
                  </a:cubicBezTo>
                  <a:lnTo>
                    <a:pt x="7002" y="5573"/>
                  </a:lnTo>
                  <a:lnTo>
                    <a:pt x="6311" y="5573"/>
                  </a:lnTo>
                  <a:lnTo>
                    <a:pt x="6311" y="5906"/>
                  </a:lnTo>
                  <a:cubicBezTo>
                    <a:pt x="6311" y="6097"/>
                    <a:pt x="6168" y="6240"/>
                    <a:pt x="6002" y="6263"/>
                  </a:cubicBezTo>
                  <a:cubicBezTo>
                    <a:pt x="5988" y="6265"/>
                    <a:pt x="5974" y="6266"/>
                    <a:pt x="5961" y="6266"/>
                  </a:cubicBezTo>
                  <a:cubicBezTo>
                    <a:pt x="5767" y="6266"/>
                    <a:pt x="5621" y="6108"/>
                    <a:pt x="5621" y="5930"/>
                  </a:cubicBezTo>
                  <a:lnTo>
                    <a:pt x="5621" y="5573"/>
                  </a:lnTo>
                  <a:lnTo>
                    <a:pt x="4906" y="5573"/>
                  </a:lnTo>
                  <a:lnTo>
                    <a:pt x="4906" y="6621"/>
                  </a:lnTo>
                  <a:cubicBezTo>
                    <a:pt x="4906" y="6787"/>
                    <a:pt x="4787" y="6954"/>
                    <a:pt x="4597" y="6978"/>
                  </a:cubicBezTo>
                  <a:cubicBezTo>
                    <a:pt x="4583" y="6979"/>
                    <a:pt x="4569" y="6980"/>
                    <a:pt x="4556" y="6980"/>
                  </a:cubicBezTo>
                  <a:cubicBezTo>
                    <a:pt x="4362" y="6980"/>
                    <a:pt x="4216" y="6821"/>
                    <a:pt x="4216" y="6621"/>
                  </a:cubicBezTo>
                  <a:lnTo>
                    <a:pt x="4216" y="572"/>
                  </a:lnTo>
                  <a:cubicBezTo>
                    <a:pt x="4097" y="381"/>
                    <a:pt x="4001" y="191"/>
                    <a:pt x="3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8"/>
            <p:cNvSpPr/>
            <p:nvPr/>
          </p:nvSpPr>
          <p:spPr>
            <a:xfrm>
              <a:off x="3168333" y="2259715"/>
              <a:ext cx="58137" cy="253386"/>
            </a:xfrm>
            <a:custGeom>
              <a:rect b="b" l="l" r="r" t="t"/>
              <a:pathLst>
                <a:path extrusionOk="0" h="8098" w="1858">
                  <a:moveTo>
                    <a:pt x="357" y="0"/>
                  </a:moveTo>
                  <a:cubicBezTo>
                    <a:pt x="167" y="0"/>
                    <a:pt x="0" y="167"/>
                    <a:pt x="0" y="357"/>
                  </a:cubicBezTo>
                  <a:lnTo>
                    <a:pt x="0" y="7907"/>
                  </a:lnTo>
                  <a:lnTo>
                    <a:pt x="1167" y="7907"/>
                  </a:lnTo>
                  <a:cubicBezTo>
                    <a:pt x="1429" y="7907"/>
                    <a:pt x="1667" y="7978"/>
                    <a:pt x="1858" y="8097"/>
                  </a:cubicBezTo>
                  <a:lnTo>
                    <a:pt x="1858" y="929"/>
                  </a:lnTo>
                  <a:cubicBezTo>
                    <a:pt x="1858" y="429"/>
                    <a:pt x="1453"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58"/>
          <p:cNvGrpSpPr/>
          <p:nvPr/>
        </p:nvGrpSpPr>
        <p:grpSpPr>
          <a:xfrm>
            <a:off x="2853861" y="1641225"/>
            <a:ext cx="372608" cy="372607"/>
            <a:chOff x="2853861" y="1641225"/>
            <a:chExt cx="372608" cy="372607"/>
          </a:xfrm>
        </p:grpSpPr>
        <p:sp>
          <p:nvSpPr>
            <p:cNvPr id="1321" name="Google Shape;1321;p58"/>
            <p:cNvSpPr/>
            <p:nvPr/>
          </p:nvSpPr>
          <p:spPr>
            <a:xfrm>
              <a:off x="2853861" y="1881161"/>
              <a:ext cx="372601" cy="43994"/>
            </a:xfrm>
            <a:custGeom>
              <a:rect b="b" l="l" r="r" t="t"/>
              <a:pathLst>
                <a:path extrusionOk="0" h="1406" w="11908">
                  <a:moveTo>
                    <a:pt x="0" y="1"/>
                  </a:moveTo>
                  <a:lnTo>
                    <a:pt x="0" y="358"/>
                  </a:lnTo>
                  <a:cubicBezTo>
                    <a:pt x="0" y="929"/>
                    <a:pt x="477" y="1406"/>
                    <a:pt x="1048" y="1406"/>
                  </a:cubicBezTo>
                  <a:lnTo>
                    <a:pt x="10860" y="1406"/>
                  </a:lnTo>
                  <a:cubicBezTo>
                    <a:pt x="11455" y="1406"/>
                    <a:pt x="11908" y="929"/>
                    <a:pt x="11908" y="358"/>
                  </a:cubicBezTo>
                  <a:lnTo>
                    <a:pt x="119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8"/>
            <p:cNvSpPr/>
            <p:nvPr/>
          </p:nvSpPr>
          <p:spPr>
            <a:xfrm>
              <a:off x="2962659" y="1946747"/>
              <a:ext cx="155011" cy="67086"/>
            </a:xfrm>
            <a:custGeom>
              <a:rect b="b" l="l" r="r" t="t"/>
              <a:pathLst>
                <a:path extrusionOk="0" h="2144" w="4954">
                  <a:moveTo>
                    <a:pt x="1310" y="0"/>
                  </a:moveTo>
                  <a:lnTo>
                    <a:pt x="1310" y="738"/>
                  </a:lnTo>
                  <a:lnTo>
                    <a:pt x="643" y="738"/>
                  </a:lnTo>
                  <a:cubicBezTo>
                    <a:pt x="500" y="738"/>
                    <a:pt x="358" y="834"/>
                    <a:pt x="310" y="977"/>
                  </a:cubicBezTo>
                  <a:lnTo>
                    <a:pt x="72" y="1691"/>
                  </a:lnTo>
                  <a:cubicBezTo>
                    <a:pt x="0" y="1905"/>
                    <a:pt x="167" y="2143"/>
                    <a:pt x="405" y="2143"/>
                  </a:cubicBezTo>
                  <a:lnTo>
                    <a:pt x="4549" y="2143"/>
                  </a:lnTo>
                  <a:cubicBezTo>
                    <a:pt x="4787" y="2143"/>
                    <a:pt x="4954" y="1905"/>
                    <a:pt x="4882" y="1691"/>
                  </a:cubicBezTo>
                  <a:lnTo>
                    <a:pt x="4644" y="977"/>
                  </a:lnTo>
                  <a:cubicBezTo>
                    <a:pt x="4597" y="834"/>
                    <a:pt x="4477" y="738"/>
                    <a:pt x="4335" y="738"/>
                  </a:cubicBezTo>
                  <a:lnTo>
                    <a:pt x="3644" y="738"/>
                  </a:lnTo>
                  <a:lnTo>
                    <a:pt x="36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8"/>
            <p:cNvSpPr/>
            <p:nvPr/>
          </p:nvSpPr>
          <p:spPr>
            <a:xfrm>
              <a:off x="2853861" y="1641225"/>
              <a:ext cx="58888" cy="218342"/>
            </a:xfrm>
            <a:custGeom>
              <a:rect b="b" l="l" r="r" t="t"/>
              <a:pathLst>
                <a:path extrusionOk="0" h="6978" w="1882">
                  <a:moveTo>
                    <a:pt x="1048" y="0"/>
                  </a:moveTo>
                  <a:cubicBezTo>
                    <a:pt x="477" y="0"/>
                    <a:pt x="0" y="477"/>
                    <a:pt x="0" y="1048"/>
                  </a:cubicBezTo>
                  <a:lnTo>
                    <a:pt x="0" y="6978"/>
                  </a:lnTo>
                  <a:lnTo>
                    <a:pt x="1882" y="6978"/>
                  </a:lnTo>
                  <a:lnTo>
                    <a:pt x="18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8"/>
            <p:cNvSpPr/>
            <p:nvPr/>
          </p:nvSpPr>
          <p:spPr>
            <a:xfrm>
              <a:off x="3167582" y="1641225"/>
              <a:ext cx="58888" cy="218342"/>
            </a:xfrm>
            <a:custGeom>
              <a:rect b="b" l="l" r="r" t="t"/>
              <a:pathLst>
                <a:path extrusionOk="0" h="6978" w="1882">
                  <a:moveTo>
                    <a:pt x="0" y="0"/>
                  </a:moveTo>
                  <a:lnTo>
                    <a:pt x="0" y="6978"/>
                  </a:lnTo>
                  <a:lnTo>
                    <a:pt x="1882" y="6978"/>
                  </a:lnTo>
                  <a:lnTo>
                    <a:pt x="1882" y="1048"/>
                  </a:lnTo>
                  <a:cubicBezTo>
                    <a:pt x="1882" y="477"/>
                    <a:pt x="1429"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8"/>
            <p:cNvSpPr/>
            <p:nvPr/>
          </p:nvSpPr>
          <p:spPr>
            <a:xfrm>
              <a:off x="3064010" y="1739571"/>
              <a:ext cx="38017" cy="46247"/>
            </a:xfrm>
            <a:custGeom>
              <a:rect b="b" l="l" r="r" t="t"/>
              <a:pathLst>
                <a:path extrusionOk="0" h="1478" w="1215">
                  <a:moveTo>
                    <a:pt x="0" y="1"/>
                  </a:moveTo>
                  <a:lnTo>
                    <a:pt x="1215" y="1477"/>
                  </a:lnTo>
                  <a:lnTo>
                    <a:pt x="12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8"/>
            <p:cNvSpPr/>
            <p:nvPr/>
          </p:nvSpPr>
          <p:spPr>
            <a:xfrm>
              <a:off x="3051337" y="1758940"/>
              <a:ext cx="38768" cy="46247"/>
            </a:xfrm>
            <a:custGeom>
              <a:rect b="b" l="l" r="r" t="t"/>
              <a:pathLst>
                <a:path extrusionOk="0" h="1478" w="1239">
                  <a:moveTo>
                    <a:pt x="0" y="1"/>
                  </a:moveTo>
                  <a:lnTo>
                    <a:pt x="0" y="1477"/>
                  </a:lnTo>
                  <a:lnTo>
                    <a:pt x="1239" y="147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8"/>
            <p:cNvSpPr/>
            <p:nvPr/>
          </p:nvSpPr>
          <p:spPr>
            <a:xfrm>
              <a:off x="2993199" y="1641225"/>
              <a:ext cx="152789" cy="32823"/>
            </a:xfrm>
            <a:custGeom>
              <a:rect b="b" l="l" r="r" t="t"/>
              <a:pathLst>
                <a:path extrusionOk="0" h="1049" w="4883">
                  <a:moveTo>
                    <a:pt x="1" y="0"/>
                  </a:moveTo>
                  <a:lnTo>
                    <a:pt x="1" y="1048"/>
                  </a:lnTo>
                  <a:lnTo>
                    <a:pt x="4883" y="1048"/>
                  </a:lnTo>
                  <a:lnTo>
                    <a:pt x="4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8"/>
            <p:cNvSpPr/>
            <p:nvPr/>
          </p:nvSpPr>
          <p:spPr>
            <a:xfrm>
              <a:off x="2935092" y="1695608"/>
              <a:ext cx="210895" cy="163960"/>
            </a:xfrm>
            <a:custGeom>
              <a:rect b="b" l="l" r="r" t="t"/>
              <a:pathLst>
                <a:path extrusionOk="0" h="5240" w="6740">
                  <a:moveTo>
                    <a:pt x="1953" y="715"/>
                  </a:moveTo>
                  <a:cubicBezTo>
                    <a:pt x="2144" y="715"/>
                    <a:pt x="2310" y="858"/>
                    <a:pt x="2310" y="1049"/>
                  </a:cubicBezTo>
                  <a:cubicBezTo>
                    <a:pt x="2310" y="1239"/>
                    <a:pt x="2144" y="1406"/>
                    <a:pt x="1953" y="1406"/>
                  </a:cubicBezTo>
                  <a:lnTo>
                    <a:pt x="1024" y="1406"/>
                  </a:lnTo>
                  <a:cubicBezTo>
                    <a:pt x="834" y="1406"/>
                    <a:pt x="667" y="1239"/>
                    <a:pt x="667" y="1049"/>
                  </a:cubicBezTo>
                  <a:cubicBezTo>
                    <a:pt x="667" y="858"/>
                    <a:pt x="834" y="715"/>
                    <a:pt x="1024" y="715"/>
                  </a:cubicBezTo>
                  <a:close/>
                  <a:moveTo>
                    <a:pt x="1953" y="2096"/>
                  </a:moveTo>
                  <a:cubicBezTo>
                    <a:pt x="2144" y="2096"/>
                    <a:pt x="2310" y="2263"/>
                    <a:pt x="2310" y="2454"/>
                  </a:cubicBezTo>
                  <a:cubicBezTo>
                    <a:pt x="2310" y="2644"/>
                    <a:pt x="2144" y="2787"/>
                    <a:pt x="1953" y="2787"/>
                  </a:cubicBezTo>
                  <a:lnTo>
                    <a:pt x="1024" y="2787"/>
                  </a:lnTo>
                  <a:cubicBezTo>
                    <a:pt x="834" y="2787"/>
                    <a:pt x="667" y="2644"/>
                    <a:pt x="667" y="2454"/>
                  </a:cubicBezTo>
                  <a:cubicBezTo>
                    <a:pt x="667" y="2263"/>
                    <a:pt x="834" y="2096"/>
                    <a:pt x="1024" y="2096"/>
                  </a:cubicBezTo>
                  <a:close/>
                  <a:moveTo>
                    <a:pt x="1953" y="3501"/>
                  </a:moveTo>
                  <a:cubicBezTo>
                    <a:pt x="2144" y="3501"/>
                    <a:pt x="2310" y="3644"/>
                    <a:pt x="2310" y="3835"/>
                  </a:cubicBezTo>
                  <a:cubicBezTo>
                    <a:pt x="2310" y="4025"/>
                    <a:pt x="2144" y="4192"/>
                    <a:pt x="1953" y="4192"/>
                  </a:cubicBezTo>
                  <a:lnTo>
                    <a:pt x="1024" y="4192"/>
                  </a:lnTo>
                  <a:cubicBezTo>
                    <a:pt x="834" y="4192"/>
                    <a:pt x="667" y="4025"/>
                    <a:pt x="667" y="3835"/>
                  </a:cubicBezTo>
                  <a:cubicBezTo>
                    <a:pt x="667" y="3644"/>
                    <a:pt x="834" y="3501"/>
                    <a:pt x="1024" y="3501"/>
                  </a:cubicBezTo>
                  <a:close/>
                  <a:moveTo>
                    <a:pt x="5692" y="715"/>
                  </a:moveTo>
                  <a:cubicBezTo>
                    <a:pt x="5882" y="715"/>
                    <a:pt x="6049" y="858"/>
                    <a:pt x="6049" y="1049"/>
                  </a:cubicBezTo>
                  <a:lnTo>
                    <a:pt x="6049" y="3835"/>
                  </a:lnTo>
                  <a:cubicBezTo>
                    <a:pt x="6049" y="4025"/>
                    <a:pt x="5882" y="4192"/>
                    <a:pt x="5692" y="4192"/>
                  </a:cubicBezTo>
                  <a:lnTo>
                    <a:pt x="3358" y="4192"/>
                  </a:lnTo>
                  <a:cubicBezTo>
                    <a:pt x="3168" y="4192"/>
                    <a:pt x="3025" y="4025"/>
                    <a:pt x="3025" y="3835"/>
                  </a:cubicBezTo>
                  <a:lnTo>
                    <a:pt x="3025" y="1049"/>
                  </a:lnTo>
                  <a:cubicBezTo>
                    <a:pt x="3025" y="858"/>
                    <a:pt x="3168" y="715"/>
                    <a:pt x="3358" y="715"/>
                  </a:cubicBezTo>
                  <a:close/>
                  <a:moveTo>
                    <a:pt x="0" y="1"/>
                  </a:moveTo>
                  <a:lnTo>
                    <a:pt x="0" y="5240"/>
                  </a:lnTo>
                  <a:lnTo>
                    <a:pt x="6740" y="5240"/>
                  </a:lnTo>
                  <a:lnTo>
                    <a:pt x="67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8"/>
            <p:cNvSpPr/>
            <p:nvPr/>
          </p:nvSpPr>
          <p:spPr>
            <a:xfrm>
              <a:off x="2935092" y="1641225"/>
              <a:ext cx="35796" cy="32823"/>
            </a:xfrm>
            <a:custGeom>
              <a:rect b="b" l="l" r="r" t="t"/>
              <a:pathLst>
                <a:path extrusionOk="0" h="1049" w="1144">
                  <a:moveTo>
                    <a:pt x="0" y="0"/>
                  </a:moveTo>
                  <a:lnTo>
                    <a:pt x="0" y="1048"/>
                  </a:lnTo>
                  <a:lnTo>
                    <a:pt x="1143" y="1048"/>
                  </a:lnTo>
                  <a:lnTo>
                    <a:pt x="11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58"/>
          <p:cNvGrpSpPr/>
          <p:nvPr/>
        </p:nvGrpSpPr>
        <p:grpSpPr>
          <a:xfrm>
            <a:off x="2234619" y="2777606"/>
            <a:ext cx="374861" cy="372607"/>
            <a:chOff x="2234619" y="2777606"/>
            <a:chExt cx="374861" cy="372607"/>
          </a:xfrm>
        </p:grpSpPr>
        <p:sp>
          <p:nvSpPr>
            <p:cNvPr id="1331" name="Google Shape;1331;p58"/>
            <p:cNvSpPr/>
            <p:nvPr/>
          </p:nvSpPr>
          <p:spPr>
            <a:xfrm>
              <a:off x="2343417" y="2960907"/>
              <a:ext cx="80509" cy="80509"/>
            </a:xfrm>
            <a:custGeom>
              <a:rect b="b" l="l" r="r" t="t"/>
              <a:pathLst>
                <a:path extrusionOk="0" h="2573" w="2573">
                  <a:moveTo>
                    <a:pt x="1287" y="1"/>
                  </a:moveTo>
                  <a:cubicBezTo>
                    <a:pt x="596" y="1"/>
                    <a:pt x="1" y="572"/>
                    <a:pt x="1" y="1287"/>
                  </a:cubicBezTo>
                  <a:cubicBezTo>
                    <a:pt x="1" y="1977"/>
                    <a:pt x="596" y="2572"/>
                    <a:pt x="1287" y="2572"/>
                  </a:cubicBezTo>
                  <a:cubicBezTo>
                    <a:pt x="2001" y="2572"/>
                    <a:pt x="2572" y="1977"/>
                    <a:pt x="2572" y="1287"/>
                  </a:cubicBezTo>
                  <a:cubicBezTo>
                    <a:pt x="2572" y="572"/>
                    <a:pt x="2001" y="1"/>
                    <a:pt x="1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8"/>
            <p:cNvSpPr/>
            <p:nvPr/>
          </p:nvSpPr>
          <p:spPr>
            <a:xfrm>
              <a:off x="2286030" y="2852109"/>
              <a:ext cx="125974" cy="98407"/>
            </a:xfrm>
            <a:custGeom>
              <a:rect b="b" l="l" r="r" t="t"/>
              <a:pathLst>
                <a:path extrusionOk="0" h="3145" w="4026">
                  <a:moveTo>
                    <a:pt x="3121" y="1"/>
                  </a:moveTo>
                  <a:cubicBezTo>
                    <a:pt x="1930" y="1"/>
                    <a:pt x="858" y="429"/>
                    <a:pt x="1" y="1144"/>
                  </a:cubicBezTo>
                  <a:lnTo>
                    <a:pt x="2001" y="3144"/>
                  </a:lnTo>
                  <a:cubicBezTo>
                    <a:pt x="2311" y="2906"/>
                    <a:pt x="2716" y="2787"/>
                    <a:pt x="3121" y="2787"/>
                  </a:cubicBezTo>
                  <a:lnTo>
                    <a:pt x="3287" y="2787"/>
                  </a:lnTo>
                  <a:lnTo>
                    <a:pt x="4025" y="72"/>
                  </a:lnTo>
                  <a:cubicBezTo>
                    <a:pt x="3740" y="24"/>
                    <a:pt x="3430" y="1"/>
                    <a:pt x="3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8"/>
            <p:cNvSpPr/>
            <p:nvPr/>
          </p:nvSpPr>
          <p:spPr>
            <a:xfrm>
              <a:off x="2234619" y="2903520"/>
              <a:ext cx="98407" cy="125223"/>
            </a:xfrm>
            <a:custGeom>
              <a:rect b="b" l="l" r="r" t="t"/>
              <a:pathLst>
                <a:path extrusionOk="0" h="4002" w="3145">
                  <a:moveTo>
                    <a:pt x="1168" y="1"/>
                  </a:moveTo>
                  <a:cubicBezTo>
                    <a:pt x="429" y="834"/>
                    <a:pt x="1" y="1930"/>
                    <a:pt x="1" y="3121"/>
                  </a:cubicBezTo>
                  <a:cubicBezTo>
                    <a:pt x="1" y="3430"/>
                    <a:pt x="24" y="3716"/>
                    <a:pt x="96" y="4002"/>
                  </a:cubicBezTo>
                  <a:lnTo>
                    <a:pt x="2811" y="3287"/>
                  </a:lnTo>
                  <a:cubicBezTo>
                    <a:pt x="2787" y="3216"/>
                    <a:pt x="2787" y="3168"/>
                    <a:pt x="2787" y="3121"/>
                  </a:cubicBezTo>
                  <a:cubicBezTo>
                    <a:pt x="2787" y="2692"/>
                    <a:pt x="2930" y="2311"/>
                    <a:pt x="3144" y="1977"/>
                  </a:cubicBez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8"/>
            <p:cNvSpPr/>
            <p:nvPr/>
          </p:nvSpPr>
          <p:spPr>
            <a:xfrm>
              <a:off x="2356089" y="3051806"/>
              <a:ext cx="125223" cy="98407"/>
            </a:xfrm>
            <a:custGeom>
              <a:rect b="b" l="l" r="r" t="t"/>
              <a:pathLst>
                <a:path extrusionOk="0" h="3145" w="4002">
                  <a:moveTo>
                    <a:pt x="2025" y="1"/>
                  </a:moveTo>
                  <a:cubicBezTo>
                    <a:pt x="1691" y="215"/>
                    <a:pt x="1310" y="358"/>
                    <a:pt x="882" y="358"/>
                  </a:cubicBezTo>
                  <a:lnTo>
                    <a:pt x="715" y="358"/>
                  </a:lnTo>
                  <a:lnTo>
                    <a:pt x="0" y="3049"/>
                  </a:lnTo>
                  <a:cubicBezTo>
                    <a:pt x="286" y="3121"/>
                    <a:pt x="572" y="3144"/>
                    <a:pt x="882" y="3144"/>
                  </a:cubicBezTo>
                  <a:cubicBezTo>
                    <a:pt x="2072" y="3144"/>
                    <a:pt x="3168" y="2716"/>
                    <a:pt x="4001" y="1977"/>
                  </a:cubicBezTo>
                  <a:lnTo>
                    <a:pt x="20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8"/>
            <p:cNvSpPr/>
            <p:nvPr/>
          </p:nvSpPr>
          <p:spPr>
            <a:xfrm>
              <a:off x="2242817" y="3027243"/>
              <a:ext cx="114772" cy="114772"/>
            </a:xfrm>
            <a:custGeom>
              <a:rect b="b" l="l" r="r" t="t"/>
              <a:pathLst>
                <a:path extrusionOk="0" h="3668" w="3668">
                  <a:moveTo>
                    <a:pt x="2715" y="0"/>
                  </a:moveTo>
                  <a:lnTo>
                    <a:pt x="1" y="738"/>
                  </a:lnTo>
                  <a:cubicBezTo>
                    <a:pt x="477" y="2096"/>
                    <a:pt x="1572" y="3191"/>
                    <a:pt x="2930" y="3667"/>
                  </a:cubicBezTo>
                  <a:lnTo>
                    <a:pt x="3668" y="953"/>
                  </a:lnTo>
                  <a:cubicBezTo>
                    <a:pt x="3239" y="762"/>
                    <a:pt x="2906" y="429"/>
                    <a:pt x="2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8"/>
            <p:cNvSpPr/>
            <p:nvPr/>
          </p:nvSpPr>
          <p:spPr>
            <a:xfrm>
              <a:off x="2434316" y="2972828"/>
              <a:ext cx="98407" cy="125974"/>
            </a:xfrm>
            <a:custGeom>
              <a:rect b="b" l="l" r="r" t="t"/>
              <a:pathLst>
                <a:path extrusionOk="0" h="4026" w="3145">
                  <a:moveTo>
                    <a:pt x="3073" y="1"/>
                  </a:moveTo>
                  <a:lnTo>
                    <a:pt x="358" y="739"/>
                  </a:lnTo>
                  <a:cubicBezTo>
                    <a:pt x="358" y="786"/>
                    <a:pt x="358" y="834"/>
                    <a:pt x="358" y="906"/>
                  </a:cubicBezTo>
                  <a:cubicBezTo>
                    <a:pt x="358" y="1310"/>
                    <a:pt x="239" y="1715"/>
                    <a:pt x="1" y="2025"/>
                  </a:cubicBezTo>
                  <a:lnTo>
                    <a:pt x="2001" y="4025"/>
                  </a:lnTo>
                  <a:cubicBezTo>
                    <a:pt x="2716" y="3168"/>
                    <a:pt x="3144" y="2096"/>
                    <a:pt x="3144" y="906"/>
                  </a:cubicBezTo>
                  <a:cubicBezTo>
                    <a:pt x="3144" y="596"/>
                    <a:pt x="3121" y="286"/>
                    <a:pt x="3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8"/>
            <p:cNvSpPr/>
            <p:nvPr/>
          </p:nvSpPr>
          <p:spPr>
            <a:xfrm>
              <a:off x="2537169" y="2777606"/>
              <a:ext cx="72311" cy="68963"/>
            </a:xfrm>
            <a:custGeom>
              <a:rect b="b" l="l" r="r" t="t"/>
              <a:pathLst>
                <a:path extrusionOk="0" h="2204" w="2311">
                  <a:moveTo>
                    <a:pt x="1536" y="0"/>
                  </a:moveTo>
                  <a:cubicBezTo>
                    <a:pt x="1358" y="0"/>
                    <a:pt x="1179" y="72"/>
                    <a:pt x="1048" y="215"/>
                  </a:cubicBezTo>
                  <a:lnTo>
                    <a:pt x="715" y="524"/>
                  </a:lnTo>
                  <a:lnTo>
                    <a:pt x="643" y="453"/>
                  </a:lnTo>
                  <a:cubicBezTo>
                    <a:pt x="572" y="381"/>
                    <a:pt x="483" y="346"/>
                    <a:pt x="393" y="346"/>
                  </a:cubicBezTo>
                  <a:cubicBezTo>
                    <a:pt x="304" y="346"/>
                    <a:pt x="215" y="381"/>
                    <a:pt x="143" y="453"/>
                  </a:cubicBezTo>
                  <a:cubicBezTo>
                    <a:pt x="0" y="596"/>
                    <a:pt x="0" y="810"/>
                    <a:pt x="143" y="953"/>
                  </a:cubicBezTo>
                  <a:lnTo>
                    <a:pt x="1286" y="2096"/>
                  </a:lnTo>
                  <a:cubicBezTo>
                    <a:pt x="1358" y="2167"/>
                    <a:pt x="1447" y="2203"/>
                    <a:pt x="1536" y="2203"/>
                  </a:cubicBezTo>
                  <a:cubicBezTo>
                    <a:pt x="1626" y="2203"/>
                    <a:pt x="1715" y="2167"/>
                    <a:pt x="1786" y="2096"/>
                  </a:cubicBezTo>
                  <a:cubicBezTo>
                    <a:pt x="1929" y="1953"/>
                    <a:pt x="1929" y="1739"/>
                    <a:pt x="1786" y="1596"/>
                  </a:cubicBezTo>
                  <a:lnTo>
                    <a:pt x="1715" y="1524"/>
                  </a:lnTo>
                  <a:lnTo>
                    <a:pt x="2025" y="1191"/>
                  </a:lnTo>
                  <a:cubicBezTo>
                    <a:pt x="2310" y="929"/>
                    <a:pt x="2310" y="476"/>
                    <a:pt x="2025" y="215"/>
                  </a:cubicBezTo>
                  <a:cubicBezTo>
                    <a:pt x="1894" y="72"/>
                    <a:pt x="1715" y="0"/>
                    <a:pt x="1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8"/>
            <p:cNvSpPr/>
            <p:nvPr/>
          </p:nvSpPr>
          <p:spPr>
            <a:xfrm>
              <a:off x="2466358" y="2824542"/>
              <a:ext cx="93182" cy="93182"/>
            </a:xfrm>
            <a:custGeom>
              <a:rect b="b" l="l" r="r" t="t"/>
              <a:pathLst>
                <a:path extrusionOk="0" h="2978" w="2978">
                  <a:moveTo>
                    <a:pt x="2001" y="1"/>
                  </a:moveTo>
                  <a:lnTo>
                    <a:pt x="215" y="1787"/>
                  </a:lnTo>
                  <a:cubicBezTo>
                    <a:pt x="72" y="1929"/>
                    <a:pt x="1" y="2096"/>
                    <a:pt x="1" y="2287"/>
                  </a:cubicBezTo>
                  <a:lnTo>
                    <a:pt x="1" y="2977"/>
                  </a:lnTo>
                  <a:lnTo>
                    <a:pt x="692" y="2977"/>
                  </a:lnTo>
                  <a:cubicBezTo>
                    <a:pt x="882" y="2977"/>
                    <a:pt x="1073" y="2906"/>
                    <a:pt x="1192" y="2787"/>
                  </a:cubicBezTo>
                  <a:lnTo>
                    <a:pt x="2978" y="1001"/>
                  </a:lnTo>
                  <a:lnTo>
                    <a:pt x="20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8"/>
            <p:cNvSpPr/>
            <p:nvPr/>
          </p:nvSpPr>
          <p:spPr>
            <a:xfrm>
              <a:off x="2409753" y="2859556"/>
              <a:ext cx="114772" cy="114803"/>
            </a:xfrm>
            <a:custGeom>
              <a:rect b="b" l="l" r="r" t="t"/>
              <a:pathLst>
                <a:path extrusionOk="0" h="3669" w="3668">
                  <a:moveTo>
                    <a:pt x="738" y="1"/>
                  </a:moveTo>
                  <a:lnTo>
                    <a:pt x="0" y="2716"/>
                  </a:lnTo>
                  <a:cubicBezTo>
                    <a:pt x="429" y="2906"/>
                    <a:pt x="762" y="3263"/>
                    <a:pt x="953" y="3668"/>
                  </a:cubicBezTo>
                  <a:lnTo>
                    <a:pt x="3667" y="2954"/>
                  </a:lnTo>
                  <a:cubicBezTo>
                    <a:pt x="3596" y="2716"/>
                    <a:pt x="3501" y="2477"/>
                    <a:pt x="3382" y="2263"/>
                  </a:cubicBezTo>
                  <a:cubicBezTo>
                    <a:pt x="3120" y="2454"/>
                    <a:pt x="2834" y="2573"/>
                    <a:pt x="2501" y="2573"/>
                  </a:cubicBezTo>
                  <a:lnTo>
                    <a:pt x="1596" y="2573"/>
                  </a:lnTo>
                  <a:lnTo>
                    <a:pt x="1453" y="2716"/>
                  </a:lnTo>
                  <a:cubicBezTo>
                    <a:pt x="1383" y="2785"/>
                    <a:pt x="1282" y="2822"/>
                    <a:pt x="1181" y="2822"/>
                  </a:cubicBezTo>
                  <a:cubicBezTo>
                    <a:pt x="1108" y="2822"/>
                    <a:pt x="1036" y="2803"/>
                    <a:pt x="976" y="2763"/>
                  </a:cubicBezTo>
                  <a:cubicBezTo>
                    <a:pt x="810" y="2620"/>
                    <a:pt x="810" y="2382"/>
                    <a:pt x="953" y="2239"/>
                  </a:cubicBezTo>
                  <a:lnTo>
                    <a:pt x="1119" y="2073"/>
                  </a:lnTo>
                  <a:lnTo>
                    <a:pt x="1119" y="1168"/>
                  </a:lnTo>
                  <a:cubicBezTo>
                    <a:pt x="1119" y="858"/>
                    <a:pt x="1215" y="549"/>
                    <a:pt x="1405" y="310"/>
                  </a:cubicBezTo>
                  <a:cubicBezTo>
                    <a:pt x="1191" y="191"/>
                    <a:pt x="976" y="96"/>
                    <a:pt x="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58"/>
          <p:cNvGrpSpPr/>
          <p:nvPr/>
        </p:nvGrpSpPr>
        <p:grpSpPr>
          <a:xfrm>
            <a:off x="2234619" y="2200044"/>
            <a:ext cx="372604" cy="372666"/>
            <a:chOff x="2234619" y="2200044"/>
            <a:chExt cx="372604" cy="372666"/>
          </a:xfrm>
        </p:grpSpPr>
        <p:sp>
          <p:nvSpPr>
            <p:cNvPr id="1341" name="Google Shape;1341;p58"/>
            <p:cNvSpPr/>
            <p:nvPr/>
          </p:nvSpPr>
          <p:spPr>
            <a:xfrm>
              <a:off x="2234619" y="2317822"/>
              <a:ext cx="87205" cy="254888"/>
            </a:xfrm>
            <a:custGeom>
              <a:rect b="b" l="l" r="r" t="t"/>
              <a:pathLst>
                <a:path extrusionOk="0" h="8146" w="2787">
                  <a:moveTo>
                    <a:pt x="1382" y="1644"/>
                  </a:moveTo>
                  <a:cubicBezTo>
                    <a:pt x="1572" y="1644"/>
                    <a:pt x="1739" y="1787"/>
                    <a:pt x="1739" y="1977"/>
                  </a:cubicBezTo>
                  <a:cubicBezTo>
                    <a:pt x="1739" y="2168"/>
                    <a:pt x="1572" y="2335"/>
                    <a:pt x="1382" y="2335"/>
                  </a:cubicBezTo>
                  <a:cubicBezTo>
                    <a:pt x="1191" y="2335"/>
                    <a:pt x="1025" y="2168"/>
                    <a:pt x="1025" y="1977"/>
                  </a:cubicBezTo>
                  <a:cubicBezTo>
                    <a:pt x="1025" y="1787"/>
                    <a:pt x="1191" y="1644"/>
                    <a:pt x="1382" y="1644"/>
                  </a:cubicBezTo>
                  <a:close/>
                  <a:moveTo>
                    <a:pt x="1382" y="3025"/>
                  </a:moveTo>
                  <a:cubicBezTo>
                    <a:pt x="1572" y="3025"/>
                    <a:pt x="1739" y="3192"/>
                    <a:pt x="1739" y="3382"/>
                  </a:cubicBezTo>
                  <a:cubicBezTo>
                    <a:pt x="1739" y="3573"/>
                    <a:pt x="1572" y="3716"/>
                    <a:pt x="1382" y="3716"/>
                  </a:cubicBezTo>
                  <a:cubicBezTo>
                    <a:pt x="1191" y="3716"/>
                    <a:pt x="1025" y="3573"/>
                    <a:pt x="1025" y="3382"/>
                  </a:cubicBezTo>
                  <a:cubicBezTo>
                    <a:pt x="1025" y="3192"/>
                    <a:pt x="1191" y="3025"/>
                    <a:pt x="1382" y="3025"/>
                  </a:cubicBezTo>
                  <a:close/>
                  <a:moveTo>
                    <a:pt x="1382" y="4430"/>
                  </a:moveTo>
                  <a:cubicBezTo>
                    <a:pt x="1572" y="4430"/>
                    <a:pt x="1739" y="4573"/>
                    <a:pt x="1739" y="4764"/>
                  </a:cubicBezTo>
                  <a:cubicBezTo>
                    <a:pt x="1739" y="4954"/>
                    <a:pt x="1572" y="5121"/>
                    <a:pt x="1382" y="5121"/>
                  </a:cubicBezTo>
                  <a:cubicBezTo>
                    <a:pt x="1191" y="5121"/>
                    <a:pt x="1025" y="4954"/>
                    <a:pt x="1025" y="4764"/>
                  </a:cubicBezTo>
                  <a:cubicBezTo>
                    <a:pt x="1025" y="4573"/>
                    <a:pt x="1191" y="4430"/>
                    <a:pt x="1382" y="4430"/>
                  </a:cubicBezTo>
                  <a:close/>
                  <a:moveTo>
                    <a:pt x="1382" y="5811"/>
                  </a:moveTo>
                  <a:cubicBezTo>
                    <a:pt x="1572" y="5811"/>
                    <a:pt x="1739" y="5978"/>
                    <a:pt x="1739" y="6169"/>
                  </a:cubicBezTo>
                  <a:cubicBezTo>
                    <a:pt x="1739" y="6359"/>
                    <a:pt x="1572" y="6526"/>
                    <a:pt x="1382" y="6526"/>
                  </a:cubicBezTo>
                  <a:cubicBezTo>
                    <a:pt x="1191" y="6526"/>
                    <a:pt x="1025" y="6359"/>
                    <a:pt x="1025" y="6169"/>
                  </a:cubicBezTo>
                  <a:cubicBezTo>
                    <a:pt x="1025" y="5978"/>
                    <a:pt x="1191" y="5811"/>
                    <a:pt x="1382" y="5811"/>
                  </a:cubicBezTo>
                  <a:close/>
                  <a:moveTo>
                    <a:pt x="1048" y="1"/>
                  </a:moveTo>
                  <a:cubicBezTo>
                    <a:pt x="477" y="1"/>
                    <a:pt x="1" y="477"/>
                    <a:pt x="1" y="1049"/>
                  </a:cubicBezTo>
                  <a:lnTo>
                    <a:pt x="1" y="7097"/>
                  </a:lnTo>
                  <a:cubicBezTo>
                    <a:pt x="1" y="7669"/>
                    <a:pt x="477" y="8145"/>
                    <a:pt x="1048" y="8145"/>
                  </a:cubicBezTo>
                  <a:lnTo>
                    <a:pt x="2787" y="8145"/>
                  </a:lnTo>
                  <a:lnTo>
                    <a:pt x="27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8"/>
            <p:cNvSpPr/>
            <p:nvPr/>
          </p:nvSpPr>
          <p:spPr>
            <a:xfrm>
              <a:off x="2399302" y="2200044"/>
              <a:ext cx="43243" cy="179667"/>
            </a:xfrm>
            <a:custGeom>
              <a:rect b="b" l="l" r="r" t="t"/>
              <a:pathLst>
                <a:path extrusionOk="0" h="5742" w="1382">
                  <a:moveTo>
                    <a:pt x="687" y="1"/>
                  </a:moveTo>
                  <a:cubicBezTo>
                    <a:pt x="673" y="1"/>
                    <a:pt x="658" y="1"/>
                    <a:pt x="644" y="2"/>
                  </a:cubicBezTo>
                  <a:cubicBezTo>
                    <a:pt x="263" y="26"/>
                    <a:pt x="1" y="335"/>
                    <a:pt x="1" y="717"/>
                  </a:cubicBezTo>
                  <a:lnTo>
                    <a:pt x="1" y="5741"/>
                  </a:lnTo>
                  <a:lnTo>
                    <a:pt x="1382" y="5741"/>
                  </a:lnTo>
                  <a:lnTo>
                    <a:pt x="1382" y="693"/>
                  </a:lnTo>
                  <a:cubicBezTo>
                    <a:pt x="1382" y="303"/>
                    <a:pt x="1072" y="1"/>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8"/>
            <p:cNvSpPr/>
            <p:nvPr/>
          </p:nvSpPr>
          <p:spPr>
            <a:xfrm>
              <a:off x="2403025" y="2402025"/>
              <a:ext cx="35045" cy="46998"/>
            </a:xfrm>
            <a:custGeom>
              <a:rect b="b" l="l" r="r" t="t"/>
              <a:pathLst>
                <a:path extrusionOk="0" h="1502" w="1120">
                  <a:moveTo>
                    <a:pt x="1" y="1"/>
                  </a:moveTo>
                  <a:lnTo>
                    <a:pt x="572" y="1501"/>
                  </a:lnTo>
                  <a:lnTo>
                    <a:pt x="11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8"/>
            <p:cNvSpPr/>
            <p:nvPr/>
          </p:nvSpPr>
          <p:spPr>
            <a:xfrm>
              <a:off x="2343417" y="2317822"/>
              <a:ext cx="263806" cy="254888"/>
            </a:xfrm>
            <a:custGeom>
              <a:rect b="b" l="l" r="r" t="t"/>
              <a:pathLst>
                <a:path extrusionOk="0" h="8146" w="8431">
                  <a:moveTo>
                    <a:pt x="1" y="1"/>
                  </a:moveTo>
                  <a:lnTo>
                    <a:pt x="1" y="8145"/>
                  </a:lnTo>
                  <a:lnTo>
                    <a:pt x="7383" y="8145"/>
                  </a:lnTo>
                  <a:cubicBezTo>
                    <a:pt x="7955" y="8145"/>
                    <a:pt x="8431" y="7669"/>
                    <a:pt x="8431" y="7097"/>
                  </a:cubicBezTo>
                  <a:lnTo>
                    <a:pt x="8431" y="1049"/>
                  </a:lnTo>
                  <a:cubicBezTo>
                    <a:pt x="8431" y="477"/>
                    <a:pt x="7955" y="1"/>
                    <a:pt x="7383" y="1"/>
                  </a:cubicBezTo>
                  <a:lnTo>
                    <a:pt x="3882" y="1"/>
                  </a:lnTo>
                  <a:lnTo>
                    <a:pt x="3882" y="2335"/>
                  </a:lnTo>
                  <a:cubicBezTo>
                    <a:pt x="3882" y="2406"/>
                    <a:pt x="3858" y="2501"/>
                    <a:pt x="3835" y="2573"/>
                  </a:cubicBezTo>
                  <a:lnTo>
                    <a:pt x="3215" y="4192"/>
                  </a:lnTo>
                  <a:lnTo>
                    <a:pt x="5716" y="4192"/>
                  </a:lnTo>
                  <a:cubicBezTo>
                    <a:pt x="5907" y="4192"/>
                    <a:pt x="6049" y="4311"/>
                    <a:pt x="6073" y="4502"/>
                  </a:cubicBezTo>
                  <a:cubicBezTo>
                    <a:pt x="6097" y="4716"/>
                    <a:pt x="5930" y="4883"/>
                    <a:pt x="5740" y="4883"/>
                  </a:cubicBezTo>
                  <a:lnTo>
                    <a:pt x="2477" y="4883"/>
                  </a:lnTo>
                  <a:cubicBezTo>
                    <a:pt x="2215" y="4883"/>
                    <a:pt x="1929" y="4740"/>
                    <a:pt x="1834" y="4430"/>
                  </a:cubicBezTo>
                  <a:lnTo>
                    <a:pt x="1120" y="2573"/>
                  </a:lnTo>
                  <a:cubicBezTo>
                    <a:pt x="1096" y="2501"/>
                    <a:pt x="1072" y="2406"/>
                    <a:pt x="1072" y="2335"/>
                  </a:cubicBezTo>
                  <a:lnTo>
                    <a:pt x="10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58"/>
          <p:cNvGrpSpPr/>
          <p:nvPr/>
        </p:nvGrpSpPr>
        <p:grpSpPr>
          <a:xfrm>
            <a:off x="2289753" y="1641225"/>
            <a:ext cx="262335" cy="372603"/>
            <a:chOff x="2289753" y="1641225"/>
            <a:chExt cx="262335" cy="372603"/>
          </a:xfrm>
        </p:grpSpPr>
        <p:sp>
          <p:nvSpPr>
            <p:cNvPr id="1346" name="Google Shape;1346;p58"/>
            <p:cNvSpPr/>
            <p:nvPr/>
          </p:nvSpPr>
          <p:spPr>
            <a:xfrm>
              <a:off x="2347891" y="1641225"/>
              <a:ext cx="145342" cy="43994"/>
            </a:xfrm>
            <a:custGeom>
              <a:rect b="b" l="l" r="r" t="t"/>
              <a:pathLst>
                <a:path extrusionOk="0" h="1406" w="4645">
                  <a:moveTo>
                    <a:pt x="691" y="0"/>
                  </a:moveTo>
                  <a:cubicBezTo>
                    <a:pt x="310" y="0"/>
                    <a:pt x="0" y="310"/>
                    <a:pt x="0" y="691"/>
                  </a:cubicBezTo>
                  <a:cubicBezTo>
                    <a:pt x="0" y="1072"/>
                    <a:pt x="310" y="1405"/>
                    <a:pt x="691" y="1405"/>
                  </a:cubicBezTo>
                  <a:lnTo>
                    <a:pt x="3954" y="1405"/>
                  </a:lnTo>
                  <a:cubicBezTo>
                    <a:pt x="4335" y="1405"/>
                    <a:pt x="4644" y="1072"/>
                    <a:pt x="4644" y="691"/>
                  </a:cubicBezTo>
                  <a:cubicBezTo>
                    <a:pt x="4644" y="310"/>
                    <a:pt x="4335" y="0"/>
                    <a:pt x="3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8"/>
            <p:cNvSpPr/>
            <p:nvPr/>
          </p:nvSpPr>
          <p:spPr>
            <a:xfrm>
              <a:off x="2409753" y="1893834"/>
              <a:ext cx="20119" cy="20151"/>
            </a:xfrm>
            <a:custGeom>
              <a:rect b="b" l="l" r="r" t="t"/>
              <a:pathLst>
                <a:path extrusionOk="0" h="644" w="643">
                  <a:moveTo>
                    <a:pt x="0" y="0"/>
                  </a:moveTo>
                  <a:lnTo>
                    <a:pt x="0" y="643"/>
                  </a:lnTo>
                  <a:cubicBezTo>
                    <a:pt x="310" y="524"/>
                    <a:pt x="548" y="286"/>
                    <a:pt x="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8"/>
            <p:cNvSpPr/>
            <p:nvPr/>
          </p:nvSpPr>
          <p:spPr>
            <a:xfrm>
              <a:off x="2366509" y="1849871"/>
              <a:ext cx="63362" cy="64113"/>
            </a:xfrm>
            <a:custGeom>
              <a:rect b="b" l="l" r="r" t="t"/>
              <a:pathLst>
                <a:path extrusionOk="0" h="2049" w="2025">
                  <a:moveTo>
                    <a:pt x="1049" y="0"/>
                  </a:moveTo>
                  <a:cubicBezTo>
                    <a:pt x="453" y="0"/>
                    <a:pt x="1" y="477"/>
                    <a:pt x="1" y="1048"/>
                  </a:cubicBezTo>
                  <a:cubicBezTo>
                    <a:pt x="1" y="1501"/>
                    <a:pt x="287" y="1905"/>
                    <a:pt x="691" y="2048"/>
                  </a:cubicBezTo>
                  <a:lnTo>
                    <a:pt x="691" y="1048"/>
                  </a:lnTo>
                  <a:cubicBezTo>
                    <a:pt x="691" y="858"/>
                    <a:pt x="858" y="715"/>
                    <a:pt x="1049" y="715"/>
                  </a:cubicBezTo>
                  <a:lnTo>
                    <a:pt x="2025" y="715"/>
                  </a:lnTo>
                  <a:cubicBezTo>
                    <a:pt x="1882" y="310"/>
                    <a:pt x="1501"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8"/>
            <p:cNvSpPr/>
            <p:nvPr/>
          </p:nvSpPr>
          <p:spPr>
            <a:xfrm>
              <a:off x="2289753" y="1706779"/>
              <a:ext cx="262335" cy="307049"/>
            </a:xfrm>
            <a:custGeom>
              <a:rect b="b" l="l" r="r" t="t"/>
              <a:pathLst>
                <a:path extrusionOk="0" h="9813" w="8384">
                  <a:moveTo>
                    <a:pt x="3501" y="3880"/>
                  </a:moveTo>
                  <a:cubicBezTo>
                    <a:pt x="4340" y="3880"/>
                    <a:pt x="5032" y="4484"/>
                    <a:pt x="5192" y="5288"/>
                  </a:cubicBezTo>
                  <a:lnTo>
                    <a:pt x="6288" y="5288"/>
                  </a:lnTo>
                  <a:cubicBezTo>
                    <a:pt x="6478" y="5288"/>
                    <a:pt x="6645" y="5431"/>
                    <a:pt x="6645" y="5621"/>
                  </a:cubicBezTo>
                  <a:lnTo>
                    <a:pt x="6645" y="8407"/>
                  </a:lnTo>
                  <a:cubicBezTo>
                    <a:pt x="6645" y="8598"/>
                    <a:pt x="6478" y="8765"/>
                    <a:pt x="6288" y="8765"/>
                  </a:cubicBezTo>
                  <a:lnTo>
                    <a:pt x="3502" y="8765"/>
                  </a:lnTo>
                  <a:cubicBezTo>
                    <a:pt x="3311" y="8765"/>
                    <a:pt x="3144" y="8598"/>
                    <a:pt x="3144" y="8407"/>
                  </a:cubicBezTo>
                  <a:lnTo>
                    <a:pt x="3144" y="7336"/>
                  </a:lnTo>
                  <a:cubicBezTo>
                    <a:pt x="2335" y="7169"/>
                    <a:pt x="1716" y="6431"/>
                    <a:pt x="1763" y="5550"/>
                  </a:cubicBezTo>
                  <a:cubicBezTo>
                    <a:pt x="1787" y="4645"/>
                    <a:pt x="2525" y="3930"/>
                    <a:pt x="3406" y="3883"/>
                  </a:cubicBezTo>
                  <a:cubicBezTo>
                    <a:pt x="3438" y="3881"/>
                    <a:pt x="3470" y="3880"/>
                    <a:pt x="3501" y="3880"/>
                  </a:cubicBezTo>
                  <a:close/>
                  <a:moveTo>
                    <a:pt x="2573" y="1"/>
                  </a:moveTo>
                  <a:lnTo>
                    <a:pt x="2573" y="2930"/>
                  </a:lnTo>
                  <a:cubicBezTo>
                    <a:pt x="1073" y="3573"/>
                    <a:pt x="1" y="5050"/>
                    <a:pt x="1" y="6788"/>
                  </a:cubicBezTo>
                  <a:cubicBezTo>
                    <a:pt x="1" y="7764"/>
                    <a:pt x="334" y="8669"/>
                    <a:pt x="906" y="9360"/>
                  </a:cubicBezTo>
                  <a:cubicBezTo>
                    <a:pt x="1120" y="9646"/>
                    <a:pt x="1454" y="9812"/>
                    <a:pt x="1811" y="9812"/>
                  </a:cubicBezTo>
                  <a:lnTo>
                    <a:pt x="6574" y="9812"/>
                  </a:lnTo>
                  <a:cubicBezTo>
                    <a:pt x="6931" y="9812"/>
                    <a:pt x="7264" y="9646"/>
                    <a:pt x="7479" y="9360"/>
                  </a:cubicBezTo>
                  <a:cubicBezTo>
                    <a:pt x="8050" y="8669"/>
                    <a:pt x="8384" y="7764"/>
                    <a:pt x="8384" y="6788"/>
                  </a:cubicBezTo>
                  <a:cubicBezTo>
                    <a:pt x="8384" y="5050"/>
                    <a:pt x="7312" y="3573"/>
                    <a:pt x="5812" y="2930"/>
                  </a:cubicBezTo>
                  <a:lnTo>
                    <a:pt x="58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8"/>
            <p:cNvSpPr/>
            <p:nvPr/>
          </p:nvSpPr>
          <p:spPr>
            <a:xfrm>
              <a:off x="2409753" y="1893834"/>
              <a:ext cx="65584" cy="65615"/>
            </a:xfrm>
            <a:custGeom>
              <a:rect b="b" l="l" r="r" t="t"/>
              <a:pathLst>
                <a:path extrusionOk="0" h="2097" w="2096">
                  <a:moveTo>
                    <a:pt x="1357" y="0"/>
                  </a:moveTo>
                  <a:cubicBezTo>
                    <a:pt x="1238" y="691"/>
                    <a:pt x="691" y="1215"/>
                    <a:pt x="0" y="1358"/>
                  </a:cubicBezTo>
                  <a:lnTo>
                    <a:pt x="0" y="2096"/>
                  </a:lnTo>
                  <a:lnTo>
                    <a:pt x="2096" y="2096"/>
                  </a:ln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58"/>
          <p:cNvGrpSpPr/>
          <p:nvPr/>
        </p:nvGrpSpPr>
        <p:grpSpPr>
          <a:xfrm>
            <a:off x="1601233" y="1641225"/>
            <a:ext cx="372601" cy="372607"/>
            <a:chOff x="1601233" y="1641225"/>
            <a:chExt cx="372601" cy="372607"/>
          </a:xfrm>
        </p:grpSpPr>
        <p:sp>
          <p:nvSpPr>
            <p:cNvPr id="1352" name="Google Shape;1352;p58"/>
            <p:cNvSpPr/>
            <p:nvPr/>
          </p:nvSpPr>
          <p:spPr>
            <a:xfrm>
              <a:off x="1704055" y="1954194"/>
              <a:ext cx="166963" cy="59639"/>
            </a:xfrm>
            <a:custGeom>
              <a:rect b="b" l="l" r="r" t="t"/>
              <a:pathLst>
                <a:path extrusionOk="0" h="1906" w="5336">
                  <a:moveTo>
                    <a:pt x="1049" y="0"/>
                  </a:moveTo>
                  <a:cubicBezTo>
                    <a:pt x="453" y="0"/>
                    <a:pt x="1" y="477"/>
                    <a:pt x="1" y="1048"/>
                  </a:cubicBezTo>
                  <a:lnTo>
                    <a:pt x="1" y="1548"/>
                  </a:lnTo>
                  <a:cubicBezTo>
                    <a:pt x="1" y="1739"/>
                    <a:pt x="144" y="1905"/>
                    <a:pt x="334" y="1905"/>
                  </a:cubicBezTo>
                  <a:lnTo>
                    <a:pt x="5002" y="1905"/>
                  </a:lnTo>
                  <a:cubicBezTo>
                    <a:pt x="5192" y="1905"/>
                    <a:pt x="5335" y="1739"/>
                    <a:pt x="5335" y="1548"/>
                  </a:cubicBezTo>
                  <a:lnTo>
                    <a:pt x="5335" y="1048"/>
                  </a:lnTo>
                  <a:cubicBezTo>
                    <a:pt x="5335" y="477"/>
                    <a:pt x="4883" y="0"/>
                    <a:pt x="4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8"/>
            <p:cNvSpPr/>
            <p:nvPr/>
          </p:nvSpPr>
          <p:spPr>
            <a:xfrm>
              <a:off x="1703304" y="1752244"/>
              <a:ext cx="168434" cy="180356"/>
            </a:xfrm>
            <a:custGeom>
              <a:rect b="b" l="l" r="r" t="t"/>
              <a:pathLst>
                <a:path extrusionOk="0" h="5764" w="5383">
                  <a:moveTo>
                    <a:pt x="2335" y="1"/>
                  </a:moveTo>
                  <a:cubicBezTo>
                    <a:pt x="1882" y="1477"/>
                    <a:pt x="1144" y="2811"/>
                    <a:pt x="144" y="3978"/>
                  </a:cubicBezTo>
                  <a:lnTo>
                    <a:pt x="96" y="4025"/>
                  </a:lnTo>
                  <a:cubicBezTo>
                    <a:pt x="1" y="4121"/>
                    <a:pt x="1" y="4263"/>
                    <a:pt x="49" y="4406"/>
                  </a:cubicBezTo>
                  <a:lnTo>
                    <a:pt x="739" y="5764"/>
                  </a:lnTo>
                  <a:lnTo>
                    <a:pt x="4645" y="5764"/>
                  </a:lnTo>
                  <a:lnTo>
                    <a:pt x="5335" y="4406"/>
                  </a:lnTo>
                  <a:cubicBezTo>
                    <a:pt x="5383" y="4263"/>
                    <a:pt x="5383" y="4121"/>
                    <a:pt x="5288" y="4025"/>
                  </a:cubicBezTo>
                  <a:lnTo>
                    <a:pt x="5240" y="3978"/>
                  </a:lnTo>
                  <a:cubicBezTo>
                    <a:pt x="4240" y="2811"/>
                    <a:pt x="3502" y="1477"/>
                    <a:pt x="3049" y="1"/>
                  </a:cubicBezTo>
                  <a:lnTo>
                    <a:pt x="3049" y="3549"/>
                  </a:lnTo>
                  <a:lnTo>
                    <a:pt x="3311" y="3549"/>
                  </a:lnTo>
                  <a:cubicBezTo>
                    <a:pt x="3406" y="3549"/>
                    <a:pt x="3502" y="3597"/>
                    <a:pt x="3549" y="3668"/>
                  </a:cubicBezTo>
                  <a:cubicBezTo>
                    <a:pt x="3740" y="3954"/>
                    <a:pt x="3549" y="4240"/>
                    <a:pt x="3263" y="4240"/>
                  </a:cubicBezTo>
                  <a:lnTo>
                    <a:pt x="2073" y="4240"/>
                  </a:lnTo>
                  <a:cubicBezTo>
                    <a:pt x="1977" y="4240"/>
                    <a:pt x="1882" y="4192"/>
                    <a:pt x="1835" y="4121"/>
                  </a:cubicBezTo>
                  <a:cubicBezTo>
                    <a:pt x="1644" y="3835"/>
                    <a:pt x="1835" y="3549"/>
                    <a:pt x="2120" y="3549"/>
                  </a:cubicBezTo>
                  <a:lnTo>
                    <a:pt x="2335" y="3549"/>
                  </a:lnTo>
                  <a:lnTo>
                    <a:pt x="23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8"/>
            <p:cNvSpPr/>
            <p:nvPr/>
          </p:nvSpPr>
          <p:spPr>
            <a:xfrm>
              <a:off x="1601233" y="1641225"/>
              <a:ext cx="372601" cy="225820"/>
            </a:xfrm>
            <a:custGeom>
              <a:rect b="b" l="l" r="r" t="t"/>
              <a:pathLst>
                <a:path extrusionOk="0" h="7217" w="11908">
                  <a:moveTo>
                    <a:pt x="5025" y="0"/>
                  </a:moveTo>
                  <a:cubicBezTo>
                    <a:pt x="4835" y="0"/>
                    <a:pt x="4668" y="167"/>
                    <a:pt x="4668" y="358"/>
                  </a:cubicBezTo>
                  <a:lnTo>
                    <a:pt x="4668" y="929"/>
                  </a:lnTo>
                  <a:lnTo>
                    <a:pt x="2048" y="929"/>
                  </a:lnTo>
                  <a:cubicBezTo>
                    <a:pt x="1911" y="517"/>
                    <a:pt x="1532" y="237"/>
                    <a:pt x="1058" y="237"/>
                  </a:cubicBezTo>
                  <a:cubicBezTo>
                    <a:pt x="1039" y="237"/>
                    <a:pt x="1020" y="238"/>
                    <a:pt x="1001" y="238"/>
                  </a:cubicBezTo>
                  <a:cubicBezTo>
                    <a:pt x="477" y="262"/>
                    <a:pt x="48" y="691"/>
                    <a:pt x="24" y="1239"/>
                  </a:cubicBezTo>
                  <a:cubicBezTo>
                    <a:pt x="0" y="1834"/>
                    <a:pt x="477" y="2334"/>
                    <a:pt x="1072" y="2334"/>
                  </a:cubicBezTo>
                  <a:cubicBezTo>
                    <a:pt x="1524" y="2334"/>
                    <a:pt x="1905" y="2025"/>
                    <a:pt x="2048" y="1620"/>
                  </a:cubicBezTo>
                  <a:lnTo>
                    <a:pt x="3334" y="1620"/>
                  </a:lnTo>
                  <a:cubicBezTo>
                    <a:pt x="2048" y="2382"/>
                    <a:pt x="1120" y="3644"/>
                    <a:pt x="834" y="5144"/>
                  </a:cubicBezTo>
                  <a:cubicBezTo>
                    <a:pt x="358" y="5263"/>
                    <a:pt x="0" y="5716"/>
                    <a:pt x="24" y="6216"/>
                  </a:cubicBezTo>
                  <a:cubicBezTo>
                    <a:pt x="48" y="6764"/>
                    <a:pt x="500" y="7192"/>
                    <a:pt x="1024" y="7216"/>
                  </a:cubicBezTo>
                  <a:cubicBezTo>
                    <a:pt x="1039" y="7217"/>
                    <a:pt x="1053" y="7217"/>
                    <a:pt x="1067" y="7217"/>
                  </a:cubicBezTo>
                  <a:cubicBezTo>
                    <a:pt x="1643" y="7217"/>
                    <a:pt x="2120" y="6749"/>
                    <a:pt x="2120" y="6168"/>
                  </a:cubicBezTo>
                  <a:cubicBezTo>
                    <a:pt x="2120" y="5740"/>
                    <a:pt x="1882" y="5382"/>
                    <a:pt x="1524" y="5216"/>
                  </a:cubicBezTo>
                  <a:cubicBezTo>
                    <a:pt x="1858" y="3596"/>
                    <a:pt x="3072" y="2286"/>
                    <a:pt x="4668" y="1810"/>
                  </a:cubicBezTo>
                  <a:lnTo>
                    <a:pt x="4668" y="2215"/>
                  </a:lnTo>
                  <a:cubicBezTo>
                    <a:pt x="4668" y="2406"/>
                    <a:pt x="4835" y="2548"/>
                    <a:pt x="5025" y="2548"/>
                  </a:cubicBezTo>
                  <a:lnTo>
                    <a:pt x="6883" y="2548"/>
                  </a:lnTo>
                  <a:cubicBezTo>
                    <a:pt x="7073" y="2548"/>
                    <a:pt x="7240" y="2406"/>
                    <a:pt x="7240" y="2215"/>
                  </a:cubicBezTo>
                  <a:lnTo>
                    <a:pt x="7240" y="1810"/>
                  </a:lnTo>
                  <a:cubicBezTo>
                    <a:pt x="8835" y="2286"/>
                    <a:pt x="10050" y="3596"/>
                    <a:pt x="10383" y="5216"/>
                  </a:cubicBezTo>
                  <a:cubicBezTo>
                    <a:pt x="10002" y="5406"/>
                    <a:pt x="9764" y="5787"/>
                    <a:pt x="9788" y="6240"/>
                  </a:cubicBezTo>
                  <a:cubicBezTo>
                    <a:pt x="9836" y="6764"/>
                    <a:pt x="10264" y="7192"/>
                    <a:pt x="10788" y="7216"/>
                  </a:cubicBezTo>
                  <a:cubicBezTo>
                    <a:pt x="10803" y="7217"/>
                    <a:pt x="10817" y="7217"/>
                    <a:pt x="10831" y="7217"/>
                  </a:cubicBezTo>
                  <a:cubicBezTo>
                    <a:pt x="11407" y="7217"/>
                    <a:pt x="11884" y="6749"/>
                    <a:pt x="11884" y="6168"/>
                  </a:cubicBezTo>
                  <a:cubicBezTo>
                    <a:pt x="11884" y="5668"/>
                    <a:pt x="11550" y="5263"/>
                    <a:pt x="11074" y="5144"/>
                  </a:cubicBezTo>
                  <a:cubicBezTo>
                    <a:pt x="10788" y="3644"/>
                    <a:pt x="9859" y="2382"/>
                    <a:pt x="8574" y="1620"/>
                  </a:cubicBezTo>
                  <a:lnTo>
                    <a:pt x="9836" y="1620"/>
                  </a:lnTo>
                  <a:cubicBezTo>
                    <a:pt x="9973" y="2033"/>
                    <a:pt x="10377" y="2335"/>
                    <a:pt x="10832" y="2335"/>
                  </a:cubicBezTo>
                  <a:cubicBezTo>
                    <a:pt x="10849" y="2335"/>
                    <a:pt x="10866" y="2335"/>
                    <a:pt x="10884" y="2334"/>
                  </a:cubicBezTo>
                  <a:cubicBezTo>
                    <a:pt x="11431" y="2286"/>
                    <a:pt x="11860" y="1858"/>
                    <a:pt x="11884" y="1334"/>
                  </a:cubicBezTo>
                  <a:cubicBezTo>
                    <a:pt x="11908" y="715"/>
                    <a:pt x="11407" y="238"/>
                    <a:pt x="10836" y="238"/>
                  </a:cubicBezTo>
                  <a:cubicBezTo>
                    <a:pt x="10360" y="238"/>
                    <a:pt x="9979" y="524"/>
                    <a:pt x="9836" y="929"/>
                  </a:cubicBezTo>
                  <a:lnTo>
                    <a:pt x="7240" y="929"/>
                  </a:lnTo>
                  <a:lnTo>
                    <a:pt x="7240" y="358"/>
                  </a:lnTo>
                  <a:cubicBezTo>
                    <a:pt x="7240" y="167"/>
                    <a:pt x="7073" y="0"/>
                    <a:pt x="6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58"/>
          <p:cNvGrpSpPr/>
          <p:nvPr/>
        </p:nvGrpSpPr>
        <p:grpSpPr>
          <a:xfrm>
            <a:off x="1600013" y="2215533"/>
            <a:ext cx="376800" cy="341535"/>
            <a:chOff x="1600013" y="2215533"/>
            <a:chExt cx="376800" cy="341535"/>
          </a:xfrm>
        </p:grpSpPr>
        <p:sp>
          <p:nvSpPr>
            <p:cNvPr id="1356" name="Google Shape;1356;p58"/>
            <p:cNvSpPr/>
            <p:nvPr/>
          </p:nvSpPr>
          <p:spPr>
            <a:xfrm>
              <a:off x="1600013" y="2439292"/>
              <a:ext cx="53412" cy="89020"/>
            </a:xfrm>
            <a:custGeom>
              <a:rect b="b" l="l" r="r" t="t"/>
              <a:pathLst>
                <a:path extrusionOk="0" h="2845" w="1707">
                  <a:moveTo>
                    <a:pt x="539" y="0"/>
                  </a:moveTo>
                  <a:lnTo>
                    <a:pt x="39" y="2430"/>
                  </a:lnTo>
                  <a:cubicBezTo>
                    <a:pt x="1" y="2660"/>
                    <a:pt x="195" y="2844"/>
                    <a:pt x="409" y="2844"/>
                  </a:cubicBezTo>
                  <a:cubicBezTo>
                    <a:pt x="460" y="2844"/>
                    <a:pt x="513" y="2834"/>
                    <a:pt x="563" y="2811"/>
                  </a:cubicBezTo>
                  <a:lnTo>
                    <a:pt x="1706" y="2191"/>
                  </a:lnTo>
                  <a:lnTo>
                    <a:pt x="5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8"/>
            <p:cNvSpPr/>
            <p:nvPr/>
          </p:nvSpPr>
          <p:spPr>
            <a:xfrm>
              <a:off x="1636248" y="2428872"/>
              <a:ext cx="108076" cy="128195"/>
            </a:xfrm>
            <a:custGeom>
              <a:rect b="b" l="l" r="r" t="t"/>
              <a:pathLst>
                <a:path extrusionOk="0" h="4097" w="3454">
                  <a:moveTo>
                    <a:pt x="1" y="0"/>
                  </a:moveTo>
                  <a:lnTo>
                    <a:pt x="2096" y="3929"/>
                  </a:lnTo>
                  <a:cubicBezTo>
                    <a:pt x="2144" y="4049"/>
                    <a:pt x="2263" y="4096"/>
                    <a:pt x="2382" y="4096"/>
                  </a:cubicBezTo>
                  <a:lnTo>
                    <a:pt x="3454" y="4096"/>
                  </a:lnTo>
                  <a:lnTo>
                    <a:pt x="2096" y="92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8"/>
            <p:cNvSpPr/>
            <p:nvPr/>
          </p:nvSpPr>
          <p:spPr>
            <a:xfrm>
              <a:off x="1861290" y="2273859"/>
              <a:ext cx="115523" cy="49219"/>
            </a:xfrm>
            <a:custGeom>
              <a:rect b="b" l="l" r="r" t="t"/>
              <a:pathLst>
                <a:path extrusionOk="0" h="1573" w="3692">
                  <a:moveTo>
                    <a:pt x="1965" y="1"/>
                  </a:moveTo>
                  <a:cubicBezTo>
                    <a:pt x="1888" y="1"/>
                    <a:pt x="1810" y="25"/>
                    <a:pt x="1739" y="72"/>
                  </a:cubicBezTo>
                  <a:lnTo>
                    <a:pt x="1" y="1549"/>
                  </a:lnTo>
                  <a:lnTo>
                    <a:pt x="3311" y="1572"/>
                  </a:lnTo>
                  <a:cubicBezTo>
                    <a:pt x="3573" y="1572"/>
                    <a:pt x="3692" y="1239"/>
                    <a:pt x="3477" y="1072"/>
                  </a:cubicBezTo>
                  <a:lnTo>
                    <a:pt x="2191" y="72"/>
                  </a:lnTo>
                  <a:cubicBezTo>
                    <a:pt x="2120" y="25"/>
                    <a:pt x="2043" y="1"/>
                    <a:pt x="1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8"/>
            <p:cNvSpPr/>
            <p:nvPr/>
          </p:nvSpPr>
          <p:spPr>
            <a:xfrm>
              <a:off x="1815825" y="2343918"/>
              <a:ext cx="129697" cy="131168"/>
            </a:xfrm>
            <a:custGeom>
              <a:rect b="b" l="l" r="r" t="t"/>
              <a:pathLst>
                <a:path extrusionOk="0" h="4192" w="4145">
                  <a:moveTo>
                    <a:pt x="644" y="0"/>
                  </a:moveTo>
                  <a:lnTo>
                    <a:pt x="1" y="548"/>
                  </a:lnTo>
                  <a:lnTo>
                    <a:pt x="2501" y="4192"/>
                  </a:lnTo>
                  <a:lnTo>
                    <a:pt x="4145" y="24"/>
                  </a:lnTo>
                  <a:lnTo>
                    <a:pt x="6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8"/>
            <p:cNvSpPr/>
            <p:nvPr/>
          </p:nvSpPr>
          <p:spPr>
            <a:xfrm>
              <a:off x="1746547" y="2215533"/>
              <a:ext cx="70809" cy="127663"/>
            </a:xfrm>
            <a:custGeom>
              <a:rect b="b" l="l" r="r" t="t"/>
              <a:pathLst>
                <a:path extrusionOk="0" h="4080" w="2263">
                  <a:moveTo>
                    <a:pt x="629" y="1"/>
                  </a:moveTo>
                  <a:cubicBezTo>
                    <a:pt x="487" y="1"/>
                    <a:pt x="347" y="85"/>
                    <a:pt x="310" y="245"/>
                  </a:cubicBezTo>
                  <a:lnTo>
                    <a:pt x="0" y="1412"/>
                  </a:lnTo>
                  <a:lnTo>
                    <a:pt x="1810" y="4079"/>
                  </a:lnTo>
                  <a:lnTo>
                    <a:pt x="2262" y="3675"/>
                  </a:lnTo>
                  <a:lnTo>
                    <a:pt x="953" y="222"/>
                  </a:lnTo>
                  <a:cubicBezTo>
                    <a:pt x="895" y="73"/>
                    <a:pt x="761"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8"/>
            <p:cNvSpPr/>
            <p:nvPr/>
          </p:nvSpPr>
          <p:spPr>
            <a:xfrm>
              <a:off x="1706558" y="2265598"/>
              <a:ext cx="168935" cy="220657"/>
            </a:xfrm>
            <a:custGeom>
              <a:rect b="b" l="l" r="r" t="t"/>
              <a:pathLst>
                <a:path extrusionOk="0" h="7052" w="5399">
                  <a:moveTo>
                    <a:pt x="376" y="1"/>
                  </a:moveTo>
                  <a:cubicBezTo>
                    <a:pt x="185" y="1"/>
                    <a:pt x="1" y="152"/>
                    <a:pt x="16" y="384"/>
                  </a:cubicBezTo>
                  <a:lnTo>
                    <a:pt x="373" y="5456"/>
                  </a:lnTo>
                  <a:lnTo>
                    <a:pt x="5398" y="7052"/>
                  </a:lnTo>
                  <a:lnTo>
                    <a:pt x="659" y="146"/>
                  </a:lnTo>
                  <a:cubicBezTo>
                    <a:pt x="584" y="45"/>
                    <a:pt x="479" y="1"/>
                    <a:pt x="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8"/>
            <p:cNvSpPr/>
            <p:nvPr/>
          </p:nvSpPr>
          <p:spPr>
            <a:xfrm>
              <a:off x="1727898" y="2462385"/>
              <a:ext cx="144591" cy="94684"/>
            </a:xfrm>
            <a:custGeom>
              <a:rect b="b" l="l" r="r" t="t"/>
              <a:pathLst>
                <a:path extrusionOk="0" h="3026" w="4621">
                  <a:moveTo>
                    <a:pt x="1" y="1"/>
                  </a:moveTo>
                  <a:lnTo>
                    <a:pt x="1287" y="3025"/>
                  </a:lnTo>
                  <a:lnTo>
                    <a:pt x="3335" y="3025"/>
                  </a:lnTo>
                  <a:cubicBezTo>
                    <a:pt x="3430" y="3025"/>
                    <a:pt x="3549" y="2978"/>
                    <a:pt x="3597" y="2882"/>
                  </a:cubicBezTo>
                  <a:lnTo>
                    <a:pt x="4621" y="1477"/>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 name="Google Shape;1363;p58"/>
          <p:cNvGrpSpPr/>
          <p:nvPr/>
        </p:nvGrpSpPr>
        <p:grpSpPr>
          <a:xfrm>
            <a:off x="1660091" y="2777606"/>
            <a:ext cx="254888" cy="372608"/>
            <a:chOff x="1660091" y="2777606"/>
            <a:chExt cx="254888" cy="372608"/>
          </a:xfrm>
        </p:grpSpPr>
        <p:sp>
          <p:nvSpPr>
            <p:cNvPr id="1364" name="Google Shape;1364;p58"/>
            <p:cNvSpPr/>
            <p:nvPr/>
          </p:nvSpPr>
          <p:spPr>
            <a:xfrm>
              <a:off x="1745796" y="3124838"/>
              <a:ext cx="83482" cy="25376"/>
            </a:xfrm>
            <a:custGeom>
              <a:rect b="b" l="l" r="r" t="t"/>
              <a:pathLst>
                <a:path extrusionOk="0" h="811" w="2668">
                  <a:moveTo>
                    <a:pt x="0" y="1"/>
                  </a:moveTo>
                  <a:cubicBezTo>
                    <a:pt x="0" y="453"/>
                    <a:pt x="358" y="810"/>
                    <a:pt x="810" y="810"/>
                  </a:cubicBezTo>
                  <a:lnTo>
                    <a:pt x="1858" y="810"/>
                  </a:lnTo>
                  <a:cubicBezTo>
                    <a:pt x="2310" y="810"/>
                    <a:pt x="2668" y="453"/>
                    <a:pt x="2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8"/>
            <p:cNvSpPr/>
            <p:nvPr/>
          </p:nvSpPr>
          <p:spPr>
            <a:xfrm>
              <a:off x="1660091" y="2777606"/>
              <a:ext cx="254888" cy="263806"/>
            </a:xfrm>
            <a:custGeom>
              <a:rect b="b" l="l" r="r" t="t"/>
              <a:pathLst>
                <a:path extrusionOk="0" h="8431" w="8146">
                  <a:moveTo>
                    <a:pt x="3144" y="0"/>
                  </a:moveTo>
                  <a:cubicBezTo>
                    <a:pt x="2549" y="0"/>
                    <a:pt x="2073" y="405"/>
                    <a:pt x="1906" y="929"/>
                  </a:cubicBezTo>
                  <a:lnTo>
                    <a:pt x="1858" y="929"/>
                  </a:lnTo>
                  <a:cubicBezTo>
                    <a:pt x="977" y="929"/>
                    <a:pt x="239" y="1667"/>
                    <a:pt x="239" y="2548"/>
                  </a:cubicBezTo>
                  <a:cubicBezTo>
                    <a:pt x="239" y="2810"/>
                    <a:pt x="310" y="3072"/>
                    <a:pt x="429" y="3310"/>
                  </a:cubicBezTo>
                  <a:cubicBezTo>
                    <a:pt x="144" y="3549"/>
                    <a:pt x="1" y="3930"/>
                    <a:pt x="48" y="4311"/>
                  </a:cubicBezTo>
                  <a:cubicBezTo>
                    <a:pt x="167" y="5192"/>
                    <a:pt x="572" y="5978"/>
                    <a:pt x="1215" y="6621"/>
                  </a:cubicBezTo>
                  <a:cubicBezTo>
                    <a:pt x="1644" y="7025"/>
                    <a:pt x="1858" y="7549"/>
                    <a:pt x="1858" y="8097"/>
                  </a:cubicBezTo>
                  <a:lnTo>
                    <a:pt x="1858" y="8430"/>
                  </a:lnTo>
                  <a:lnTo>
                    <a:pt x="6288" y="8430"/>
                  </a:lnTo>
                  <a:lnTo>
                    <a:pt x="6288" y="8097"/>
                  </a:lnTo>
                  <a:cubicBezTo>
                    <a:pt x="6288" y="7549"/>
                    <a:pt x="6526" y="7025"/>
                    <a:pt x="6931" y="6621"/>
                  </a:cubicBezTo>
                  <a:cubicBezTo>
                    <a:pt x="7574" y="5978"/>
                    <a:pt x="7978" y="5192"/>
                    <a:pt x="8098" y="4311"/>
                  </a:cubicBezTo>
                  <a:cubicBezTo>
                    <a:pt x="8145" y="3930"/>
                    <a:pt x="8002" y="3549"/>
                    <a:pt x="7740" y="3310"/>
                  </a:cubicBezTo>
                  <a:cubicBezTo>
                    <a:pt x="7859" y="3072"/>
                    <a:pt x="7907" y="2810"/>
                    <a:pt x="7907" y="2548"/>
                  </a:cubicBezTo>
                  <a:cubicBezTo>
                    <a:pt x="7907" y="1667"/>
                    <a:pt x="7169" y="929"/>
                    <a:pt x="6288" y="929"/>
                  </a:cubicBezTo>
                  <a:lnTo>
                    <a:pt x="6240" y="929"/>
                  </a:lnTo>
                  <a:cubicBezTo>
                    <a:pt x="6073" y="405"/>
                    <a:pt x="5597" y="0"/>
                    <a:pt x="5002" y="0"/>
                  </a:cubicBezTo>
                  <a:cubicBezTo>
                    <a:pt x="4692" y="0"/>
                    <a:pt x="4430" y="262"/>
                    <a:pt x="4430" y="596"/>
                  </a:cubicBezTo>
                  <a:lnTo>
                    <a:pt x="4430" y="2977"/>
                  </a:lnTo>
                  <a:lnTo>
                    <a:pt x="5049" y="2620"/>
                  </a:lnTo>
                  <a:cubicBezTo>
                    <a:pt x="5106" y="2579"/>
                    <a:pt x="5169" y="2561"/>
                    <a:pt x="5231" y="2561"/>
                  </a:cubicBezTo>
                  <a:cubicBezTo>
                    <a:pt x="5351" y="2561"/>
                    <a:pt x="5471" y="2629"/>
                    <a:pt x="5549" y="2739"/>
                  </a:cubicBezTo>
                  <a:cubicBezTo>
                    <a:pt x="5645" y="2882"/>
                    <a:pt x="5573" y="3096"/>
                    <a:pt x="5430" y="3215"/>
                  </a:cubicBezTo>
                  <a:lnTo>
                    <a:pt x="4430" y="3811"/>
                  </a:lnTo>
                  <a:lnTo>
                    <a:pt x="4430" y="5192"/>
                  </a:lnTo>
                  <a:cubicBezTo>
                    <a:pt x="4740" y="4930"/>
                    <a:pt x="5097" y="4763"/>
                    <a:pt x="5502" y="4692"/>
                  </a:cubicBezTo>
                  <a:lnTo>
                    <a:pt x="5645" y="4668"/>
                  </a:lnTo>
                  <a:cubicBezTo>
                    <a:pt x="5673" y="4661"/>
                    <a:pt x="5701" y="4657"/>
                    <a:pt x="5728" y="4657"/>
                  </a:cubicBezTo>
                  <a:cubicBezTo>
                    <a:pt x="5882" y="4657"/>
                    <a:pt x="6009" y="4768"/>
                    <a:pt x="6050" y="4930"/>
                  </a:cubicBezTo>
                  <a:cubicBezTo>
                    <a:pt x="6073" y="5120"/>
                    <a:pt x="5954" y="5311"/>
                    <a:pt x="5764" y="5335"/>
                  </a:cubicBezTo>
                  <a:lnTo>
                    <a:pt x="5621" y="5382"/>
                  </a:lnTo>
                  <a:cubicBezTo>
                    <a:pt x="5121" y="5478"/>
                    <a:pt x="4454" y="6240"/>
                    <a:pt x="4454" y="6240"/>
                  </a:cubicBezTo>
                  <a:lnTo>
                    <a:pt x="4454" y="7097"/>
                  </a:lnTo>
                  <a:cubicBezTo>
                    <a:pt x="4454" y="7240"/>
                    <a:pt x="4359" y="7383"/>
                    <a:pt x="4192" y="7430"/>
                  </a:cubicBezTo>
                  <a:cubicBezTo>
                    <a:pt x="4154" y="7442"/>
                    <a:pt x="4116" y="7447"/>
                    <a:pt x="4079" y="7447"/>
                  </a:cubicBezTo>
                  <a:cubicBezTo>
                    <a:pt x="3884" y="7447"/>
                    <a:pt x="3716" y="7297"/>
                    <a:pt x="3716" y="7097"/>
                  </a:cubicBezTo>
                  <a:lnTo>
                    <a:pt x="3716" y="6240"/>
                  </a:lnTo>
                  <a:cubicBezTo>
                    <a:pt x="3716" y="6240"/>
                    <a:pt x="3049" y="5478"/>
                    <a:pt x="2525" y="5382"/>
                  </a:cubicBezTo>
                  <a:lnTo>
                    <a:pt x="2382" y="5335"/>
                  </a:lnTo>
                  <a:cubicBezTo>
                    <a:pt x="2192" y="5311"/>
                    <a:pt x="2073" y="5120"/>
                    <a:pt x="2096" y="4930"/>
                  </a:cubicBezTo>
                  <a:cubicBezTo>
                    <a:pt x="2137" y="4768"/>
                    <a:pt x="2281" y="4657"/>
                    <a:pt x="2440" y="4657"/>
                  </a:cubicBezTo>
                  <a:cubicBezTo>
                    <a:pt x="2468" y="4657"/>
                    <a:pt x="2497" y="4661"/>
                    <a:pt x="2525" y="4668"/>
                  </a:cubicBezTo>
                  <a:lnTo>
                    <a:pt x="2668" y="4692"/>
                  </a:lnTo>
                  <a:cubicBezTo>
                    <a:pt x="3049" y="4763"/>
                    <a:pt x="3430" y="4930"/>
                    <a:pt x="3740" y="5192"/>
                  </a:cubicBezTo>
                  <a:lnTo>
                    <a:pt x="3740" y="3811"/>
                  </a:lnTo>
                  <a:lnTo>
                    <a:pt x="2739" y="3215"/>
                  </a:lnTo>
                  <a:cubicBezTo>
                    <a:pt x="2573" y="3096"/>
                    <a:pt x="2525" y="2882"/>
                    <a:pt x="2620" y="2739"/>
                  </a:cubicBezTo>
                  <a:cubicBezTo>
                    <a:pt x="2683" y="2629"/>
                    <a:pt x="2797" y="2561"/>
                    <a:pt x="2916" y="2561"/>
                  </a:cubicBezTo>
                  <a:cubicBezTo>
                    <a:pt x="2977" y="2561"/>
                    <a:pt x="3040" y="2579"/>
                    <a:pt x="3097" y="2620"/>
                  </a:cubicBezTo>
                  <a:lnTo>
                    <a:pt x="3716" y="2977"/>
                  </a:lnTo>
                  <a:lnTo>
                    <a:pt x="3716" y="596"/>
                  </a:lnTo>
                  <a:cubicBezTo>
                    <a:pt x="3740" y="262"/>
                    <a:pt x="3144" y="0"/>
                    <a:pt x="3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8"/>
            <p:cNvSpPr/>
            <p:nvPr/>
          </p:nvSpPr>
          <p:spPr>
            <a:xfrm>
              <a:off x="1718229" y="3063008"/>
              <a:ext cx="138615" cy="40270"/>
            </a:xfrm>
            <a:custGeom>
              <a:rect b="b" l="l" r="r" t="t"/>
              <a:pathLst>
                <a:path extrusionOk="0" h="1287" w="4430">
                  <a:moveTo>
                    <a:pt x="0" y="0"/>
                  </a:moveTo>
                  <a:lnTo>
                    <a:pt x="0" y="238"/>
                  </a:lnTo>
                  <a:cubicBezTo>
                    <a:pt x="0" y="810"/>
                    <a:pt x="476" y="1286"/>
                    <a:pt x="1048" y="1286"/>
                  </a:cubicBezTo>
                  <a:lnTo>
                    <a:pt x="3382" y="1286"/>
                  </a:lnTo>
                  <a:cubicBezTo>
                    <a:pt x="3953" y="1286"/>
                    <a:pt x="4430" y="810"/>
                    <a:pt x="4430" y="238"/>
                  </a:cubicBezTo>
                  <a:lnTo>
                    <a:pt x="4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 name="Google Shape;1367;p58"/>
          <p:cNvGrpSpPr/>
          <p:nvPr/>
        </p:nvGrpSpPr>
        <p:grpSpPr>
          <a:xfrm>
            <a:off x="1601233" y="3364775"/>
            <a:ext cx="372606" cy="372386"/>
            <a:chOff x="1601233" y="3364775"/>
            <a:chExt cx="372606" cy="372386"/>
          </a:xfrm>
        </p:grpSpPr>
        <p:sp>
          <p:nvSpPr>
            <p:cNvPr id="1368" name="Google Shape;1368;p58"/>
            <p:cNvSpPr/>
            <p:nvPr/>
          </p:nvSpPr>
          <p:spPr>
            <a:xfrm>
              <a:off x="1601233" y="3364775"/>
              <a:ext cx="131919" cy="298100"/>
            </a:xfrm>
            <a:custGeom>
              <a:rect b="b" l="l" r="r" t="t"/>
              <a:pathLst>
                <a:path extrusionOk="0" h="9527" w="4216">
                  <a:moveTo>
                    <a:pt x="3620" y="1"/>
                  </a:moveTo>
                  <a:cubicBezTo>
                    <a:pt x="3025" y="1"/>
                    <a:pt x="2525" y="382"/>
                    <a:pt x="2382" y="930"/>
                  </a:cubicBezTo>
                  <a:lnTo>
                    <a:pt x="2334" y="930"/>
                  </a:lnTo>
                  <a:cubicBezTo>
                    <a:pt x="1429" y="930"/>
                    <a:pt x="691" y="1644"/>
                    <a:pt x="691" y="2549"/>
                  </a:cubicBezTo>
                  <a:cubicBezTo>
                    <a:pt x="691" y="2787"/>
                    <a:pt x="762" y="3025"/>
                    <a:pt x="858" y="3263"/>
                  </a:cubicBezTo>
                  <a:cubicBezTo>
                    <a:pt x="334" y="3573"/>
                    <a:pt x="0" y="4121"/>
                    <a:pt x="0" y="4764"/>
                  </a:cubicBezTo>
                  <a:cubicBezTo>
                    <a:pt x="0" y="5383"/>
                    <a:pt x="334" y="5955"/>
                    <a:pt x="858" y="6264"/>
                  </a:cubicBezTo>
                  <a:cubicBezTo>
                    <a:pt x="762" y="6478"/>
                    <a:pt x="691" y="6717"/>
                    <a:pt x="691" y="6955"/>
                  </a:cubicBezTo>
                  <a:cubicBezTo>
                    <a:pt x="691" y="7860"/>
                    <a:pt x="1429" y="8598"/>
                    <a:pt x="2334" y="8598"/>
                  </a:cubicBezTo>
                  <a:lnTo>
                    <a:pt x="2382" y="8598"/>
                  </a:lnTo>
                  <a:cubicBezTo>
                    <a:pt x="2525" y="9122"/>
                    <a:pt x="3025" y="9527"/>
                    <a:pt x="3620" y="9527"/>
                  </a:cubicBezTo>
                  <a:cubicBezTo>
                    <a:pt x="3930" y="9527"/>
                    <a:pt x="4192" y="9265"/>
                    <a:pt x="4192" y="8931"/>
                  </a:cubicBezTo>
                  <a:lnTo>
                    <a:pt x="4192" y="6240"/>
                  </a:lnTo>
                  <a:cubicBezTo>
                    <a:pt x="3930" y="5788"/>
                    <a:pt x="3501" y="5454"/>
                    <a:pt x="2977" y="5359"/>
                  </a:cubicBezTo>
                  <a:lnTo>
                    <a:pt x="2834" y="5335"/>
                  </a:lnTo>
                  <a:cubicBezTo>
                    <a:pt x="2644" y="5288"/>
                    <a:pt x="2525" y="5121"/>
                    <a:pt x="2572" y="4931"/>
                  </a:cubicBezTo>
                  <a:cubicBezTo>
                    <a:pt x="2594" y="4756"/>
                    <a:pt x="2755" y="4642"/>
                    <a:pt x="2929" y="4642"/>
                  </a:cubicBezTo>
                  <a:cubicBezTo>
                    <a:pt x="2945" y="4642"/>
                    <a:pt x="2961" y="4643"/>
                    <a:pt x="2977" y="4645"/>
                  </a:cubicBezTo>
                  <a:lnTo>
                    <a:pt x="3120" y="4669"/>
                  </a:lnTo>
                  <a:cubicBezTo>
                    <a:pt x="3525" y="4764"/>
                    <a:pt x="3882" y="4931"/>
                    <a:pt x="4215" y="5169"/>
                  </a:cubicBezTo>
                  <a:lnTo>
                    <a:pt x="4215" y="3787"/>
                  </a:lnTo>
                  <a:lnTo>
                    <a:pt x="3191" y="3192"/>
                  </a:lnTo>
                  <a:cubicBezTo>
                    <a:pt x="3025" y="3097"/>
                    <a:pt x="2977" y="2882"/>
                    <a:pt x="3072" y="2716"/>
                  </a:cubicBezTo>
                  <a:cubicBezTo>
                    <a:pt x="3135" y="2606"/>
                    <a:pt x="3249" y="2548"/>
                    <a:pt x="3367" y="2548"/>
                  </a:cubicBezTo>
                  <a:cubicBezTo>
                    <a:pt x="3429" y="2548"/>
                    <a:pt x="3491" y="2564"/>
                    <a:pt x="3549" y="2597"/>
                  </a:cubicBezTo>
                  <a:lnTo>
                    <a:pt x="4192" y="2978"/>
                  </a:lnTo>
                  <a:lnTo>
                    <a:pt x="4192" y="572"/>
                  </a:lnTo>
                  <a:cubicBezTo>
                    <a:pt x="4192" y="263"/>
                    <a:pt x="3930" y="1"/>
                    <a:pt x="3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8"/>
            <p:cNvSpPr/>
            <p:nvPr/>
          </p:nvSpPr>
          <p:spPr>
            <a:xfrm>
              <a:off x="1753994" y="3364775"/>
              <a:ext cx="131168" cy="298100"/>
            </a:xfrm>
            <a:custGeom>
              <a:rect b="b" l="l" r="r" t="t"/>
              <a:pathLst>
                <a:path extrusionOk="0" h="9527" w="4192">
                  <a:moveTo>
                    <a:pt x="572" y="1"/>
                  </a:moveTo>
                  <a:cubicBezTo>
                    <a:pt x="262" y="1"/>
                    <a:pt x="0" y="263"/>
                    <a:pt x="0" y="572"/>
                  </a:cubicBezTo>
                  <a:lnTo>
                    <a:pt x="0" y="2978"/>
                  </a:lnTo>
                  <a:lnTo>
                    <a:pt x="619" y="2597"/>
                  </a:lnTo>
                  <a:cubicBezTo>
                    <a:pt x="678" y="2563"/>
                    <a:pt x="741" y="2547"/>
                    <a:pt x="801" y="2547"/>
                  </a:cubicBezTo>
                  <a:cubicBezTo>
                    <a:pt x="912" y="2547"/>
                    <a:pt x="1019" y="2600"/>
                    <a:pt x="1096" y="2692"/>
                  </a:cubicBezTo>
                  <a:cubicBezTo>
                    <a:pt x="1215" y="2859"/>
                    <a:pt x="1167" y="3097"/>
                    <a:pt x="1000" y="3192"/>
                  </a:cubicBezTo>
                  <a:lnTo>
                    <a:pt x="0" y="3787"/>
                  </a:lnTo>
                  <a:lnTo>
                    <a:pt x="0" y="5169"/>
                  </a:lnTo>
                  <a:cubicBezTo>
                    <a:pt x="310" y="4931"/>
                    <a:pt x="667" y="4764"/>
                    <a:pt x="1072" y="4669"/>
                  </a:cubicBezTo>
                  <a:lnTo>
                    <a:pt x="1215" y="4645"/>
                  </a:lnTo>
                  <a:cubicBezTo>
                    <a:pt x="1240" y="4639"/>
                    <a:pt x="1264" y="4636"/>
                    <a:pt x="1289" y="4636"/>
                  </a:cubicBezTo>
                  <a:cubicBezTo>
                    <a:pt x="1452" y="4636"/>
                    <a:pt x="1599" y="4768"/>
                    <a:pt x="1620" y="4954"/>
                  </a:cubicBezTo>
                  <a:cubicBezTo>
                    <a:pt x="1643" y="5145"/>
                    <a:pt x="1501" y="5288"/>
                    <a:pt x="1334" y="5335"/>
                  </a:cubicBezTo>
                  <a:lnTo>
                    <a:pt x="1191" y="5359"/>
                  </a:lnTo>
                  <a:cubicBezTo>
                    <a:pt x="691" y="5454"/>
                    <a:pt x="262" y="5788"/>
                    <a:pt x="0" y="6240"/>
                  </a:cubicBezTo>
                  <a:lnTo>
                    <a:pt x="0" y="8931"/>
                  </a:lnTo>
                  <a:cubicBezTo>
                    <a:pt x="0" y="9265"/>
                    <a:pt x="262" y="9527"/>
                    <a:pt x="572" y="9527"/>
                  </a:cubicBezTo>
                  <a:cubicBezTo>
                    <a:pt x="643" y="9527"/>
                    <a:pt x="691" y="9527"/>
                    <a:pt x="739" y="9503"/>
                  </a:cubicBezTo>
                  <a:lnTo>
                    <a:pt x="739" y="9146"/>
                  </a:lnTo>
                  <a:cubicBezTo>
                    <a:pt x="739" y="8669"/>
                    <a:pt x="1072" y="8241"/>
                    <a:pt x="1524" y="8122"/>
                  </a:cubicBezTo>
                  <a:lnTo>
                    <a:pt x="1596" y="8122"/>
                  </a:lnTo>
                  <a:cubicBezTo>
                    <a:pt x="1667" y="7955"/>
                    <a:pt x="1763" y="7812"/>
                    <a:pt x="1858" y="7669"/>
                  </a:cubicBezTo>
                  <a:lnTo>
                    <a:pt x="1834" y="7598"/>
                  </a:lnTo>
                  <a:cubicBezTo>
                    <a:pt x="1715" y="7145"/>
                    <a:pt x="1905" y="6645"/>
                    <a:pt x="2310" y="6407"/>
                  </a:cubicBezTo>
                  <a:lnTo>
                    <a:pt x="2644" y="6216"/>
                  </a:lnTo>
                  <a:cubicBezTo>
                    <a:pt x="2810" y="6121"/>
                    <a:pt x="3001" y="6074"/>
                    <a:pt x="3168" y="6074"/>
                  </a:cubicBezTo>
                  <a:cubicBezTo>
                    <a:pt x="3287" y="6074"/>
                    <a:pt x="3406" y="6097"/>
                    <a:pt x="3501" y="6145"/>
                  </a:cubicBezTo>
                  <a:cubicBezTo>
                    <a:pt x="3930" y="5812"/>
                    <a:pt x="4192" y="5312"/>
                    <a:pt x="4192" y="4764"/>
                  </a:cubicBezTo>
                  <a:cubicBezTo>
                    <a:pt x="4192" y="4121"/>
                    <a:pt x="3858" y="3573"/>
                    <a:pt x="3334" y="3263"/>
                  </a:cubicBezTo>
                  <a:cubicBezTo>
                    <a:pt x="3430" y="3025"/>
                    <a:pt x="3477" y="2787"/>
                    <a:pt x="3477" y="2549"/>
                  </a:cubicBezTo>
                  <a:cubicBezTo>
                    <a:pt x="3477" y="1644"/>
                    <a:pt x="2763" y="930"/>
                    <a:pt x="1858" y="930"/>
                  </a:cubicBezTo>
                  <a:lnTo>
                    <a:pt x="1810" y="930"/>
                  </a:lnTo>
                  <a:cubicBezTo>
                    <a:pt x="1667" y="382"/>
                    <a:pt x="1167"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8"/>
            <p:cNvSpPr/>
            <p:nvPr/>
          </p:nvSpPr>
          <p:spPr>
            <a:xfrm>
              <a:off x="1798709" y="3576643"/>
              <a:ext cx="175130" cy="160518"/>
            </a:xfrm>
            <a:custGeom>
              <a:rect b="b" l="l" r="r" t="t"/>
              <a:pathLst>
                <a:path extrusionOk="0" h="5130" w="5597">
                  <a:moveTo>
                    <a:pt x="2810" y="1875"/>
                  </a:moveTo>
                  <a:cubicBezTo>
                    <a:pt x="3191" y="1875"/>
                    <a:pt x="3501" y="2184"/>
                    <a:pt x="3501" y="2565"/>
                  </a:cubicBezTo>
                  <a:cubicBezTo>
                    <a:pt x="3501" y="2946"/>
                    <a:pt x="3191" y="3256"/>
                    <a:pt x="2810" y="3256"/>
                  </a:cubicBezTo>
                  <a:cubicBezTo>
                    <a:pt x="2429" y="3256"/>
                    <a:pt x="2120" y="2946"/>
                    <a:pt x="2120" y="2565"/>
                  </a:cubicBezTo>
                  <a:cubicBezTo>
                    <a:pt x="2120" y="2184"/>
                    <a:pt x="2429" y="1875"/>
                    <a:pt x="2810" y="1875"/>
                  </a:cubicBezTo>
                  <a:close/>
                  <a:moveTo>
                    <a:pt x="1739" y="1"/>
                  </a:moveTo>
                  <a:cubicBezTo>
                    <a:pt x="1682" y="1"/>
                    <a:pt x="1625" y="14"/>
                    <a:pt x="1572" y="41"/>
                  </a:cubicBezTo>
                  <a:lnTo>
                    <a:pt x="1238" y="255"/>
                  </a:lnTo>
                  <a:cubicBezTo>
                    <a:pt x="1096" y="327"/>
                    <a:pt x="1024" y="493"/>
                    <a:pt x="1072" y="636"/>
                  </a:cubicBezTo>
                  <a:lnTo>
                    <a:pt x="1191" y="1041"/>
                  </a:lnTo>
                  <a:cubicBezTo>
                    <a:pt x="953" y="1303"/>
                    <a:pt x="786" y="1589"/>
                    <a:pt x="691" y="1922"/>
                  </a:cubicBezTo>
                  <a:lnTo>
                    <a:pt x="286" y="2041"/>
                  </a:lnTo>
                  <a:cubicBezTo>
                    <a:pt x="119" y="2065"/>
                    <a:pt x="0" y="2208"/>
                    <a:pt x="0" y="2375"/>
                  </a:cubicBezTo>
                  <a:lnTo>
                    <a:pt x="0" y="2756"/>
                  </a:lnTo>
                  <a:cubicBezTo>
                    <a:pt x="0" y="2922"/>
                    <a:pt x="119" y="3065"/>
                    <a:pt x="286" y="3089"/>
                  </a:cubicBezTo>
                  <a:lnTo>
                    <a:pt x="691" y="3208"/>
                  </a:lnTo>
                  <a:cubicBezTo>
                    <a:pt x="786" y="3542"/>
                    <a:pt x="953" y="3827"/>
                    <a:pt x="1191" y="4089"/>
                  </a:cubicBezTo>
                  <a:lnTo>
                    <a:pt x="1072" y="4494"/>
                  </a:lnTo>
                  <a:cubicBezTo>
                    <a:pt x="1024" y="4637"/>
                    <a:pt x="1096" y="4804"/>
                    <a:pt x="1238" y="4875"/>
                  </a:cubicBezTo>
                  <a:lnTo>
                    <a:pt x="1572" y="5089"/>
                  </a:lnTo>
                  <a:cubicBezTo>
                    <a:pt x="1625" y="5116"/>
                    <a:pt x="1682" y="5130"/>
                    <a:pt x="1739" y="5130"/>
                  </a:cubicBezTo>
                  <a:cubicBezTo>
                    <a:pt x="1833" y="5130"/>
                    <a:pt x="1926" y="5092"/>
                    <a:pt x="2001" y="5018"/>
                  </a:cubicBezTo>
                  <a:lnTo>
                    <a:pt x="2286" y="4708"/>
                  </a:lnTo>
                  <a:cubicBezTo>
                    <a:pt x="2453" y="4756"/>
                    <a:pt x="2620" y="4780"/>
                    <a:pt x="2810" y="4780"/>
                  </a:cubicBezTo>
                  <a:cubicBezTo>
                    <a:pt x="2977" y="4780"/>
                    <a:pt x="3144" y="4756"/>
                    <a:pt x="3310" y="4708"/>
                  </a:cubicBezTo>
                  <a:lnTo>
                    <a:pt x="3596" y="5018"/>
                  </a:lnTo>
                  <a:cubicBezTo>
                    <a:pt x="3671" y="5092"/>
                    <a:pt x="3764" y="5130"/>
                    <a:pt x="3858" y="5130"/>
                  </a:cubicBezTo>
                  <a:cubicBezTo>
                    <a:pt x="3914" y="5130"/>
                    <a:pt x="3971" y="5116"/>
                    <a:pt x="4025" y="5089"/>
                  </a:cubicBezTo>
                  <a:lnTo>
                    <a:pt x="4358" y="4875"/>
                  </a:lnTo>
                  <a:cubicBezTo>
                    <a:pt x="4501" y="4804"/>
                    <a:pt x="4573" y="4637"/>
                    <a:pt x="4525" y="4494"/>
                  </a:cubicBezTo>
                  <a:lnTo>
                    <a:pt x="4406" y="4089"/>
                  </a:lnTo>
                  <a:cubicBezTo>
                    <a:pt x="4644" y="3827"/>
                    <a:pt x="4811" y="3542"/>
                    <a:pt x="4906" y="3208"/>
                  </a:cubicBezTo>
                  <a:lnTo>
                    <a:pt x="5335" y="3089"/>
                  </a:lnTo>
                  <a:cubicBezTo>
                    <a:pt x="5477" y="3065"/>
                    <a:pt x="5597" y="2922"/>
                    <a:pt x="5597" y="2756"/>
                  </a:cubicBezTo>
                  <a:lnTo>
                    <a:pt x="5597" y="2375"/>
                  </a:lnTo>
                  <a:cubicBezTo>
                    <a:pt x="5597" y="2208"/>
                    <a:pt x="5477" y="2065"/>
                    <a:pt x="5335" y="2041"/>
                  </a:cubicBezTo>
                  <a:lnTo>
                    <a:pt x="4906" y="1922"/>
                  </a:lnTo>
                  <a:cubicBezTo>
                    <a:pt x="4811" y="1589"/>
                    <a:pt x="4644" y="1303"/>
                    <a:pt x="4406" y="1041"/>
                  </a:cubicBezTo>
                  <a:lnTo>
                    <a:pt x="4525" y="636"/>
                  </a:lnTo>
                  <a:cubicBezTo>
                    <a:pt x="4573" y="493"/>
                    <a:pt x="4501" y="327"/>
                    <a:pt x="4358" y="255"/>
                  </a:cubicBezTo>
                  <a:lnTo>
                    <a:pt x="4025" y="41"/>
                  </a:lnTo>
                  <a:cubicBezTo>
                    <a:pt x="3971" y="14"/>
                    <a:pt x="3914" y="1"/>
                    <a:pt x="3858" y="1"/>
                  </a:cubicBezTo>
                  <a:cubicBezTo>
                    <a:pt x="3764" y="1"/>
                    <a:pt x="3671" y="38"/>
                    <a:pt x="3596" y="112"/>
                  </a:cubicBezTo>
                  <a:lnTo>
                    <a:pt x="3310" y="422"/>
                  </a:lnTo>
                  <a:cubicBezTo>
                    <a:pt x="3144" y="374"/>
                    <a:pt x="2977" y="350"/>
                    <a:pt x="2810" y="350"/>
                  </a:cubicBezTo>
                  <a:cubicBezTo>
                    <a:pt x="2620" y="350"/>
                    <a:pt x="2453" y="374"/>
                    <a:pt x="2286" y="422"/>
                  </a:cubicBezTo>
                  <a:lnTo>
                    <a:pt x="2001" y="112"/>
                  </a:lnTo>
                  <a:cubicBezTo>
                    <a:pt x="1926" y="38"/>
                    <a:pt x="1833" y="1"/>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 name="Google Shape;1371;p58"/>
          <p:cNvGrpSpPr/>
          <p:nvPr/>
        </p:nvGrpSpPr>
        <p:grpSpPr>
          <a:xfrm>
            <a:off x="2233117" y="3364649"/>
            <a:ext cx="375605" cy="372163"/>
            <a:chOff x="2233117" y="3364649"/>
            <a:chExt cx="375605" cy="372163"/>
          </a:xfrm>
        </p:grpSpPr>
        <p:sp>
          <p:nvSpPr>
            <p:cNvPr id="1372" name="Google Shape;1372;p58"/>
            <p:cNvSpPr/>
            <p:nvPr/>
          </p:nvSpPr>
          <p:spPr>
            <a:xfrm>
              <a:off x="2326269" y="3452733"/>
              <a:ext cx="189304" cy="196001"/>
            </a:xfrm>
            <a:custGeom>
              <a:rect b="b" l="l" r="r" t="t"/>
              <a:pathLst>
                <a:path extrusionOk="0" h="6264" w="6050">
                  <a:moveTo>
                    <a:pt x="3025" y="2429"/>
                  </a:moveTo>
                  <a:cubicBezTo>
                    <a:pt x="3406" y="2429"/>
                    <a:pt x="3716" y="2739"/>
                    <a:pt x="3716" y="3144"/>
                  </a:cubicBezTo>
                  <a:cubicBezTo>
                    <a:pt x="3716" y="3525"/>
                    <a:pt x="3406" y="3834"/>
                    <a:pt x="3025" y="3834"/>
                  </a:cubicBezTo>
                  <a:cubicBezTo>
                    <a:pt x="2644" y="3834"/>
                    <a:pt x="2335" y="3525"/>
                    <a:pt x="2335" y="3144"/>
                  </a:cubicBezTo>
                  <a:cubicBezTo>
                    <a:pt x="2335" y="2739"/>
                    <a:pt x="2644" y="2429"/>
                    <a:pt x="3025" y="2429"/>
                  </a:cubicBezTo>
                  <a:close/>
                  <a:moveTo>
                    <a:pt x="2549" y="0"/>
                  </a:moveTo>
                  <a:cubicBezTo>
                    <a:pt x="2406" y="0"/>
                    <a:pt x="2263" y="95"/>
                    <a:pt x="2216" y="262"/>
                  </a:cubicBezTo>
                  <a:lnTo>
                    <a:pt x="2096" y="738"/>
                  </a:lnTo>
                  <a:cubicBezTo>
                    <a:pt x="1858" y="834"/>
                    <a:pt x="1620" y="976"/>
                    <a:pt x="1430" y="1143"/>
                  </a:cubicBezTo>
                  <a:lnTo>
                    <a:pt x="930" y="1000"/>
                  </a:lnTo>
                  <a:cubicBezTo>
                    <a:pt x="900" y="990"/>
                    <a:pt x="869" y="986"/>
                    <a:pt x="838" y="986"/>
                  </a:cubicBezTo>
                  <a:cubicBezTo>
                    <a:pt x="721" y="986"/>
                    <a:pt x="605" y="1054"/>
                    <a:pt x="549" y="1167"/>
                  </a:cubicBezTo>
                  <a:lnTo>
                    <a:pt x="72" y="1977"/>
                  </a:lnTo>
                  <a:cubicBezTo>
                    <a:pt x="1" y="2096"/>
                    <a:pt x="25" y="2286"/>
                    <a:pt x="144" y="2381"/>
                  </a:cubicBezTo>
                  <a:lnTo>
                    <a:pt x="501" y="2739"/>
                  </a:lnTo>
                  <a:cubicBezTo>
                    <a:pt x="477" y="2882"/>
                    <a:pt x="477" y="3001"/>
                    <a:pt x="477" y="3144"/>
                  </a:cubicBezTo>
                  <a:cubicBezTo>
                    <a:pt x="477" y="3263"/>
                    <a:pt x="477" y="3382"/>
                    <a:pt x="501" y="3525"/>
                  </a:cubicBezTo>
                  <a:lnTo>
                    <a:pt x="144" y="3882"/>
                  </a:lnTo>
                  <a:cubicBezTo>
                    <a:pt x="25" y="3977"/>
                    <a:pt x="1" y="4168"/>
                    <a:pt x="72" y="4310"/>
                  </a:cubicBezTo>
                  <a:lnTo>
                    <a:pt x="549" y="5096"/>
                  </a:lnTo>
                  <a:cubicBezTo>
                    <a:pt x="605" y="5209"/>
                    <a:pt x="721" y="5278"/>
                    <a:pt x="838" y="5278"/>
                  </a:cubicBezTo>
                  <a:cubicBezTo>
                    <a:pt x="869" y="5278"/>
                    <a:pt x="900" y="5273"/>
                    <a:pt x="930" y="5263"/>
                  </a:cubicBezTo>
                  <a:lnTo>
                    <a:pt x="1430" y="5120"/>
                  </a:lnTo>
                  <a:cubicBezTo>
                    <a:pt x="1620" y="5287"/>
                    <a:pt x="1858" y="5430"/>
                    <a:pt x="2096" y="5525"/>
                  </a:cubicBezTo>
                  <a:lnTo>
                    <a:pt x="2216" y="6001"/>
                  </a:lnTo>
                  <a:cubicBezTo>
                    <a:pt x="2263" y="6168"/>
                    <a:pt x="2406" y="6263"/>
                    <a:pt x="2549" y="6263"/>
                  </a:cubicBezTo>
                  <a:lnTo>
                    <a:pt x="3502" y="6263"/>
                  </a:lnTo>
                  <a:cubicBezTo>
                    <a:pt x="3644" y="6263"/>
                    <a:pt x="3787" y="6168"/>
                    <a:pt x="3835" y="6001"/>
                  </a:cubicBezTo>
                  <a:lnTo>
                    <a:pt x="3954" y="5525"/>
                  </a:lnTo>
                  <a:cubicBezTo>
                    <a:pt x="4192" y="5430"/>
                    <a:pt x="4430" y="5287"/>
                    <a:pt x="4621" y="5120"/>
                  </a:cubicBezTo>
                  <a:lnTo>
                    <a:pt x="5121" y="5263"/>
                  </a:lnTo>
                  <a:cubicBezTo>
                    <a:pt x="5151" y="5273"/>
                    <a:pt x="5182" y="5278"/>
                    <a:pt x="5212" y="5278"/>
                  </a:cubicBezTo>
                  <a:cubicBezTo>
                    <a:pt x="5329" y="5278"/>
                    <a:pt x="5445" y="5209"/>
                    <a:pt x="5502" y="5096"/>
                  </a:cubicBezTo>
                  <a:lnTo>
                    <a:pt x="5978" y="4310"/>
                  </a:lnTo>
                  <a:cubicBezTo>
                    <a:pt x="6050" y="4168"/>
                    <a:pt x="6026" y="3977"/>
                    <a:pt x="5907" y="3882"/>
                  </a:cubicBezTo>
                  <a:lnTo>
                    <a:pt x="5550" y="3525"/>
                  </a:lnTo>
                  <a:cubicBezTo>
                    <a:pt x="5573" y="3382"/>
                    <a:pt x="5573" y="3263"/>
                    <a:pt x="5573" y="3144"/>
                  </a:cubicBezTo>
                  <a:cubicBezTo>
                    <a:pt x="5573" y="3001"/>
                    <a:pt x="5573" y="2882"/>
                    <a:pt x="5550" y="2739"/>
                  </a:cubicBezTo>
                  <a:lnTo>
                    <a:pt x="5907" y="2381"/>
                  </a:lnTo>
                  <a:cubicBezTo>
                    <a:pt x="6026" y="2286"/>
                    <a:pt x="6050" y="2096"/>
                    <a:pt x="5978" y="1977"/>
                  </a:cubicBezTo>
                  <a:lnTo>
                    <a:pt x="5502" y="1167"/>
                  </a:lnTo>
                  <a:cubicBezTo>
                    <a:pt x="5445" y="1054"/>
                    <a:pt x="5329" y="986"/>
                    <a:pt x="5212" y="986"/>
                  </a:cubicBezTo>
                  <a:cubicBezTo>
                    <a:pt x="5182" y="986"/>
                    <a:pt x="5151" y="990"/>
                    <a:pt x="5121" y="1000"/>
                  </a:cubicBezTo>
                  <a:lnTo>
                    <a:pt x="4621" y="1143"/>
                  </a:lnTo>
                  <a:cubicBezTo>
                    <a:pt x="4430" y="976"/>
                    <a:pt x="4192" y="834"/>
                    <a:pt x="3954" y="738"/>
                  </a:cubicBezTo>
                  <a:lnTo>
                    <a:pt x="3835" y="262"/>
                  </a:lnTo>
                  <a:cubicBezTo>
                    <a:pt x="3787" y="95"/>
                    <a:pt x="3644" y="0"/>
                    <a:pt x="3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8"/>
            <p:cNvSpPr/>
            <p:nvPr/>
          </p:nvSpPr>
          <p:spPr>
            <a:xfrm>
              <a:off x="2233117" y="3364649"/>
              <a:ext cx="375605" cy="372163"/>
            </a:xfrm>
            <a:custGeom>
              <a:rect b="b" l="l" r="r" t="t"/>
              <a:pathLst>
                <a:path extrusionOk="0" h="11894" w="12004">
                  <a:moveTo>
                    <a:pt x="6169" y="1339"/>
                  </a:moveTo>
                  <a:cubicBezTo>
                    <a:pt x="8360" y="1410"/>
                    <a:pt x="10170" y="3029"/>
                    <a:pt x="10551" y="5149"/>
                  </a:cubicBezTo>
                  <a:lnTo>
                    <a:pt x="10432" y="5054"/>
                  </a:lnTo>
                  <a:cubicBezTo>
                    <a:pt x="10366" y="4988"/>
                    <a:pt x="10286" y="4958"/>
                    <a:pt x="10206" y="4958"/>
                  </a:cubicBezTo>
                  <a:cubicBezTo>
                    <a:pt x="10112" y="4958"/>
                    <a:pt x="10020" y="5000"/>
                    <a:pt x="9955" y="5077"/>
                  </a:cubicBezTo>
                  <a:cubicBezTo>
                    <a:pt x="9813" y="5244"/>
                    <a:pt x="9836" y="5458"/>
                    <a:pt x="9979" y="5577"/>
                  </a:cubicBezTo>
                  <a:lnTo>
                    <a:pt x="10622" y="6101"/>
                  </a:lnTo>
                  <a:cubicBezTo>
                    <a:pt x="10551" y="8316"/>
                    <a:pt x="8931" y="10126"/>
                    <a:pt x="6812" y="10483"/>
                  </a:cubicBezTo>
                  <a:lnTo>
                    <a:pt x="6907" y="10388"/>
                  </a:lnTo>
                  <a:cubicBezTo>
                    <a:pt x="7026" y="10221"/>
                    <a:pt x="7002" y="10007"/>
                    <a:pt x="6860" y="9888"/>
                  </a:cubicBezTo>
                  <a:cubicBezTo>
                    <a:pt x="6798" y="9836"/>
                    <a:pt x="6723" y="9812"/>
                    <a:pt x="6648" y="9812"/>
                  </a:cubicBezTo>
                  <a:cubicBezTo>
                    <a:pt x="6549" y="9812"/>
                    <a:pt x="6451" y="9854"/>
                    <a:pt x="6383" y="9936"/>
                  </a:cubicBezTo>
                  <a:lnTo>
                    <a:pt x="5836" y="10555"/>
                  </a:lnTo>
                  <a:cubicBezTo>
                    <a:pt x="3645" y="10483"/>
                    <a:pt x="1835" y="8864"/>
                    <a:pt x="1454" y="6744"/>
                  </a:cubicBezTo>
                  <a:lnTo>
                    <a:pt x="1454" y="6744"/>
                  </a:lnTo>
                  <a:lnTo>
                    <a:pt x="1573" y="6840"/>
                  </a:lnTo>
                  <a:cubicBezTo>
                    <a:pt x="1638" y="6905"/>
                    <a:pt x="1719" y="6936"/>
                    <a:pt x="1798" y="6936"/>
                  </a:cubicBezTo>
                  <a:cubicBezTo>
                    <a:pt x="1892" y="6936"/>
                    <a:pt x="1985" y="6893"/>
                    <a:pt x="2049" y="6816"/>
                  </a:cubicBezTo>
                  <a:cubicBezTo>
                    <a:pt x="2192" y="6649"/>
                    <a:pt x="2168" y="6435"/>
                    <a:pt x="2025" y="6316"/>
                  </a:cubicBezTo>
                  <a:lnTo>
                    <a:pt x="1382" y="5792"/>
                  </a:lnTo>
                  <a:cubicBezTo>
                    <a:pt x="1454" y="3577"/>
                    <a:pt x="3073" y="1767"/>
                    <a:pt x="5193" y="1410"/>
                  </a:cubicBezTo>
                  <a:lnTo>
                    <a:pt x="5193" y="1410"/>
                  </a:lnTo>
                  <a:lnTo>
                    <a:pt x="5097" y="1505"/>
                  </a:lnTo>
                  <a:cubicBezTo>
                    <a:pt x="4978" y="1672"/>
                    <a:pt x="5002" y="1886"/>
                    <a:pt x="5145" y="2005"/>
                  </a:cubicBezTo>
                  <a:cubicBezTo>
                    <a:pt x="5207" y="2057"/>
                    <a:pt x="5282" y="2082"/>
                    <a:pt x="5357" y="2082"/>
                  </a:cubicBezTo>
                  <a:cubicBezTo>
                    <a:pt x="5455" y="2082"/>
                    <a:pt x="5554" y="2039"/>
                    <a:pt x="5621" y="1958"/>
                  </a:cubicBezTo>
                  <a:lnTo>
                    <a:pt x="6169" y="1339"/>
                  </a:lnTo>
                  <a:close/>
                  <a:moveTo>
                    <a:pt x="5247" y="0"/>
                  </a:moveTo>
                  <a:cubicBezTo>
                    <a:pt x="5144" y="0"/>
                    <a:pt x="5046" y="43"/>
                    <a:pt x="4978" y="124"/>
                  </a:cubicBezTo>
                  <a:cubicBezTo>
                    <a:pt x="4859" y="267"/>
                    <a:pt x="4883" y="481"/>
                    <a:pt x="5026" y="600"/>
                  </a:cubicBezTo>
                  <a:lnTo>
                    <a:pt x="5121" y="696"/>
                  </a:lnTo>
                  <a:cubicBezTo>
                    <a:pt x="2644" y="1124"/>
                    <a:pt x="739" y="3244"/>
                    <a:pt x="692" y="5816"/>
                  </a:cubicBezTo>
                  <a:lnTo>
                    <a:pt x="120" y="6482"/>
                  </a:lnTo>
                  <a:cubicBezTo>
                    <a:pt x="1" y="6625"/>
                    <a:pt x="25" y="6840"/>
                    <a:pt x="168" y="6983"/>
                  </a:cubicBezTo>
                  <a:cubicBezTo>
                    <a:pt x="229" y="7034"/>
                    <a:pt x="309" y="7059"/>
                    <a:pt x="389" y="7059"/>
                  </a:cubicBezTo>
                  <a:cubicBezTo>
                    <a:pt x="494" y="7059"/>
                    <a:pt x="600" y="7016"/>
                    <a:pt x="668" y="6935"/>
                  </a:cubicBezTo>
                  <a:lnTo>
                    <a:pt x="763" y="6816"/>
                  </a:lnTo>
                  <a:cubicBezTo>
                    <a:pt x="1168" y="9293"/>
                    <a:pt x="3287" y="11198"/>
                    <a:pt x="5883" y="11269"/>
                  </a:cubicBezTo>
                  <a:lnTo>
                    <a:pt x="6526" y="11817"/>
                  </a:lnTo>
                  <a:cubicBezTo>
                    <a:pt x="6598" y="11868"/>
                    <a:pt x="6679" y="11893"/>
                    <a:pt x="6757" y="11893"/>
                  </a:cubicBezTo>
                  <a:cubicBezTo>
                    <a:pt x="6860" y="11893"/>
                    <a:pt x="6959" y="11850"/>
                    <a:pt x="7026" y="11769"/>
                  </a:cubicBezTo>
                  <a:cubicBezTo>
                    <a:pt x="7145" y="11626"/>
                    <a:pt x="7122" y="11412"/>
                    <a:pt x="6979" y="11293"/>
                  </a:cubicBezTo>
                  <a:lnTo>
                    <a:pt x="6883" y="11198"/>
                  </a:lnTo>
                  <a:cubicBezTo>
                    <a:pt x="9360" y="10769"/>
                    <a:pt x="11265" y="8650"/>
                    <a:pt x="11313" y="6078"/>
                  </a:cubicBezTo>
                  <a:lnTo>
                    <a:pt x="11884" y="5411"/>
                  </a:lnTo>
                  <a:cubicBezTo>
                    <a:pt x="12003" y="5268"/>
                    <a:pt x="11980" y="5054"/>
                    <a:pt x="11837" y="4911"/>
                  </a:cubicBezTo>
                  <a:cubicBezTo>
                    <a:pt x="11775" y="4859"/>
                    <a:pt x="11695" y="4834"/>
                    <a:pt x="11615" y="4834"/>
                  </a:cubicBezTo>
                  <a:cubicBezTo>
                    <a:pt x="11510" y="4834"/>
                    <a:pt x="11404" y="4877"/>
                    <a:pt x="11337" y="4958"/>
                  </a:cubicBezTo>
                  <a:lnTo>
                    <a:pt x="11241" y="5077"/>
                  </a:lnTo>
                  <a:cubicBezTo>
                    <a:pt x="10837" y="2601"/>
                    <a:pt x="8717" y="696"/>
                    <a:pt x="6121" y="624"/>
                  </a:cubicBezTo>
                  <a:lnTo>
                    <a:pt x="5478" y="76"/>
                  </a:lnTo>
                  <a:cubicBezTo>
                    <a:pt x="5406" y="25"/>
                    <a:pt x="5325" y="0"/>
                    <a:pt x="5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58"/>
          <p:cNvGrpSpPr/>
          <p:nvPr/>
        </p:nvGrpSpPr>
        <p:grpSpPr>
          <a:xfrm>
            <a:off x="4069222" y="1641225"/>
            <a:ext cx="372633" cy="372601"/>
            <a:chOff x="4069222" y="1641225"/>
            <a:chExt cx="372633" cy="372601"/>
          </a:xfrm>
        </p:grpSpPr>
        <p:sp>
          <p:nvSpPr>
            <p:cNvPr id="1375" name="Google Shape;1375;p58"/>
            <p:cNvSpPr/>
            <p:nvPr/>
          </p:nvSpPr>
          <p:spPr>
            <a:xfrm>
              <a:off x="4069222" y="1641225"/>
              <a:ext cx="372633" cy="372601"/>
            </a:xfrm>
            <a:custGeom>
              <a:rect b="b" l="l" r="r" t="t"/>
              <a:pathLst>
                <a:path extrusionOk="0" h="11908" w="11909">
                  <a:moveTo>
                    <a:pt x="5264" y="0"/>
                  </a:moveTo>
                  <a:cubicBezTo>
                    <a:pt x="5097" y="0"/>
                    <a:pt x="4954" y="119"/>
                    <a:pt x="4930" y="286"/>
                  </a:cubicBezTo>
                  <a:lnTo>
                    <a:pt x="4764" y="1096"/>
                  </a:lnTo>
                  <a:cubicBezTo>
                    <a:pt x="4287" y="1215"/>
                    <a:pt x="3811" y="1405"/>
                    <a:pt x="3383" y="1667"/>
                  </a:cubicBezTo>
                  <a:lnTo>
                    <a:pt x="2692" y="1215"/>
                  </a:lnTo>
                  <a:cubicBezTo>
                    <a:pt x="2632" y="1175"/>
                    <a:pt x="2564" y="1156"/>
                    <a:pt x="2497" y="1156"/>
                  </a:cubicBezTo>
                  <a:cubicBezTo>
                    <a:pt x="2402" y="1156"/>
                    <a:pt x="2309" y="1193"/>
                    <a:pt x="2239" y="1262"/>
                  </a:cubicBezTo>
                  <a:lnTo>
                    <a:pt x="1263" y="2239"/>
                  </a:lnTo>
                  <a:cubicBezTo>
                    <a:pt x="1144" y="2358"/>
                    <a:pt x="1120" y="2548"/>
                    <a:pt x="1215" y="2668"/>
                  </a:cubicBezTo>
                  <a:lnTo>
                    <a:pt x="1692" y="3382"/>
                  </a:lnTo>
                  <a:cubicBezTo>
                    <a:pt x="1430" y="3811"/>
                    <a:pt x="1239" y="4263"/>
                    <a:pt x="1120" y="4763"/>
                  </a:cubicBezTo>
                  <a:lnTo>
                    <a:pt x="287" y="4906"/>
                  </a:lnTo>
                  <a:cubicBezTo>
                    <a:pt x="120" y="4954"/>
                    <a:pt x="1" y="5097"/>
                    <a:pt x="1" y="5263"/>
                  </a:cubicBezTo>
                  <a:lnTo>
                    <a:pt x="1" y="6645"/>
                  </a:lnTo>
                  <a:cubicBezTo>
                    <a:pt x="1" y="6811"/>
                    <a:pt x="120" y="6954"/>
                    <a:pt x="287" y="7002"/>
                  </a:cubicBezTo>
                  <a:lnTo>
                    <a:pt x="1120" y="7145"/>
                  </a:lnTo>
                  <a:cubicBezTo>
                    <a:pt x="1239" y="7645"/>
                    <a:pt x="1430" y="8097"/>
                    <a:pt x="1692" y="8526"/>
                  </a:cubicBezTo>
                  <a:lnTo>
                    <a:pt x="1215" y="9240"/>
                  </a:lnTo>
                  <a:cubicBezTo>
                    <a:pt x="1120" y="9359"/>
                    <a:pt x="1144" y="9550"/>
                    <a:pt x="1263" y="9669"/>
                  </a:cubicBezTo>
                  <a:lnTo>
                    <a:pt x="2239" y="10669"/>
                  </a:lnTo>
                  <a:cubicBezTo>
                    <a:pt x="2306" y="10723"/>
                    <a:pt x="2396" y="10754"/>
                    <a:pt x="2487" y="10754"/>
                  </a:cubicBezTo>
                  <a:cubicBezTo>
                    <a:pt x="2557" y="10754"/>
                    <a:pt x="2629" y="10735"/>
                    <a:pt x="2692" y="10693"/>
                  </a:cubicBezTo>
                  <a:lnTo>
                    <a:pt x="3383" y="10240"/>
                  </a:lnTo>
                  <a:cubicBezTo>
                    <a:pt x="3811" y="10502"/>
                    <a:pt x="4287" y="10693"/>
                    <a:pt x="4764" y="10812"/>
                  </a:cubicBezTo>
                  <a:lnTo>
                    <a:pt x="4930" y="11622"/>
                  </a:lnTo>
                  <a:cubicBezTo>
                    <a:pt x="4954" y="11788"/>
                    <a:pt x="5097" y="11907"/>
                    <a:pt x="5264" y="11907"/>
                  </a:cubicBezTo>
                  <a:lnTo>
                    <a:pt x="6669" y="11907"/>
                  </a:lnTo>
                  <a:cubicBezTo>
                    <a:pt x="6836" y="11907"/>
                    <a:pt x="6979" y="11788"/>
                    <a:pt x="7002" y="11622"/>
                  </a:cubicBezTo>
                  <a:lnTo>
                    <a:pt x="7169" y="10812"/>
                  </a:lnTo>
                  <a:cubicBezTo>
                    <a:pt x="7645" y="10693"/>
                    <a:pt x="8122" y="10502"/>
                    <a:pt x="8550" y="10240"/>
                  </a:cubicBezTo>
                  <a:lnTo>
                    <a:pt x="9241" y="10693"/>
                  </a:lnTo>
                  <a:cubicBezTo>
                    <a:pt x="9304" y="10735"/>
                    <a:pt x="9375" y="10754"/>
                    <a:pt x="9446" y="10754"/>
                  </a:cubicBezTo>
                  <a:cubicBezTo>
                    <a:pt x="9537" y="10754"/>
                    <a:pt x="9627" y="10723"/>
                    <a:pt x="9693" y="10669"/>
                  </a:cubicBezTo>
                  <a:lnTo>
                    <a:pt x="10670" y="9669"/>
                  </a:lnTo>
                  <a:cubicBezTo>
                    <a:pt x="10789" y="9550"/>
                    <a:pt x="10813" y="9359"/>
                    <a:pt x="10717" y="9240"/>
                  </a:cubicBezTo>
                  <a:lnTo>
                    <a:pt x="10241" y="8526"/>
                  </a:lnTo>
                  <a:cubicBezTo>
                    <a:pt x="10503" y="8097"/>
                    <a:pt x="10694" y="7645"/>
                    <a:pt x="10813" y="7145"/>
                  </a:cubicBezTo>
                  <a:lnTo>
                    <a:pt x="11646" y="7002"/>
                  </a:lnTo>
                  <a:cubicBezTo>
                    <a:pt x="11813" y="6954"/>
                    <a:pt x="11908" y="6811"/>
                    <a:pt x="11908" y="6645"/>
                  </a:cubicBezTo>
                  <a:lnTo>
                    <a:pt x="11908" y="5263"/>
                  </a:lnTo>
                  <a:cubicBezTo>
                    <a:pt x="11908" y="5097"/>
                    <a:pt x="11813" y="4954"/>
                    <a:pt x="11646" y="4906"/>
                  </a:cubicBezTo>
                  <a:lnTo>
                    <a:pt x="10813" y="4763"/>
                  </a:lnTo>
                  <a:cubicBezTo>
                    <a:pt x="10765" y="4573"/>
                    <a:pt x="10717" y="4382"/>
                    <a:pt x="10646" y="4192"/>
                  </a:cubicBezTo>
                  <a:cubicBezTo>
                    <a:pt x="10598" y="4239"/>
                    <a:pt x="10551" y="4311"/>
                    <a:pt x="10479" y="4358"/>
                  </a:cubicBezTo>
                  <a:cubicBezTo>
                    <a:pt x="10098" y="4739"/>
                    <a:pt x="9598" y="4978"/>
                    <a:pt x="9098" y="5049"/>
                  </a:cubicBezTo>
                  <a:cubicBezTo>
                    <a:pt x="9169" y="5335"/>
                    <a:pt x="9217" y="5644"/>
                    <a:pt x="9217" y="5954"/>
                  </a:cubicBezTo>
                  <a:cubicBezTo>
                    <a:pt x="9217" y="7740"/>
                    <a:pt x="7741" y="9216"/>
                    <a:pt x="5954" y="9216"/>
                  </a:cubicBezTo>
                  <a:cubicBezTo>
                    <a:pt x="4168" y="9216"/>
                    <a:pt x="2716" y="7764"/>
                    <a:pt x="2716" y="5954"/>
                  </a:cubicBezTo>
                  <a:cubicBezTo>
                    <a:pt x="2716" y="4192"/>
                    <a:pt x="4192" y="2691"/>
                    <a:pt x="5954" y="2691"/>
                  </a:cubicBezTo>
                  <a:cubicBezTo>
                    <a:pt x="6288" y="2691"/>
                    <a:pt x="6574" y="2739"/>
                    <a:pt x="6859" y="2834"/>
                  </a:cubicBezTo>
                  <a:cubicBezTo>
                    <a:pt x="6931" y="2310"/>
                    <a:pt x="7169" y="1810"/>
                    <a:pt x="7550" y="1429"/>
                  </a:cubicBezTo>
                  <a:cubicBezTo>
                    <a:pt x="7622" y="1382"/>
                    <a:pt x="7669" y="1334"/>
                    <a:pt x="7741" y="1286"/>
                  </a:cubicBezTo>
                  <a:cubicBezTo>
                    <a:pt x="7550" y="1215"/>
                    <a:pt x="7360" y="1143"/>
                    <a:pt x="7169" y="1096"/>
                  </a:cubicBezTo>
                  <a:lnTo>
                    <a:pt x="7002" y="286"/>
                  </a:lnTo>
                  <a:cubicBezTo>
                    <a:pt x="6979" y="119"/>
                    <a:pt x="6836" y="0"/>
                    <a:pt x="6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8"/>
            <p:cNvSpPr/>
            <p:nvPr/>
          </p:nvSpPr>
          <p:spPr>
            <a:xfrm>
              <a:off x="4305467" y="1647921"/>
              <a:ext cx="105072" cy="130448"/>
            </a:xfrm>
            <a:custGeom>
              <a:rect b="b" l="l" r="r" t="t"/>
              <a:pathLst>
                <a:path extrusionOk="0" h="4169" w="3358">
                  <a:moveTo>
                    <a:pt x="2786" y="1"/>
                  </a:moveTo>
                  <a:cubicBezTo>
                    <a:pt x="2667" y="1"/>
                    <a:pt x="2572" y="48"/>
                    <a:pt x="2524" y="144"/>
                  </a:cubicBezTo>
                  <a:cubicBezTo>
                    <a:pt x="2405" y="358"/>
                    <a:pt x="2167" y="715"/>
                    <a:pt x="1810" y="1025"/>
                  </a:cubicBezTo>
                  <a:cubicBezTo>
                    <a:pt x="1643" y="1168"/>
                    <a:pt x="1453" y="1239"/>
                    <a:pt x="1238" y="1310"/>
                  </a:cubicBezTo>
                  <a:cubicBezTo>
                    <a:pt x="976" y="1406"/>
                    <a:pt x="738" y="1501"/>
                    <a:pt x="500" y="1715"/>
                  </a:cubicBezTo>
                  <a:cubicBezTo>
                    <a:pt x="191" y="2049"/>
                    <a:pt x="0" y="2501"/>
                    <a:pt x="0" y="2930"/>
                  </a:cubicBezTo>
                  <a:lnTo>
                    <a:pt x="1238" y="4168"/>
                  </a:lnTo>
                  <a:cubicBezTo>
                    <a:pt x="1667" y="4168"/>
                    <a:pt x="2120" y="3978"/>
                    <a:pt x="2453" y="3644"/>
                  </a:cubicBezTo>
                  <a:cubicBezTo>
                    <a:pt x="3025" y="3073"/>
                    <a:pt x="3334" y="2382"/>
                    <a:pt x="3334" y="1620"/>
                  </a:cubicBezTo>
                  <a:cubicBezTo>
                    <a:pt x="3358" y="977"/>
                    <a:pt x="3167" y="429"/>
                    <a:pt x="3048" y="167"/>
                  </a:cubicBezTo>
                  <a:cubicBezTo>
                    <a:pt x="3001" y="72"/>
                    <a:pt x="2905" y="1"/>
                    <a:pt x="2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8"/>
            <p:cNvSpPr/>
            <p:nvPr/>
          </p:nvSpPr>
          <p:spPr>
            <a:xfrm>
              <a:off x="4262974" y="1752995"/>
              <a:ext cx="67837" cy="67837"/>
            </a:xfrm>
            <a:custGeom>
              <a:rect b="b" l="l" r="r" t="t"/>
              <a:pathLst>
                <a:path extrusionOk="0" h="2168" w="2168">
                  <a:moveTo>
                    <a:pt x="810" y="0"/>
                  </a:moveTo>
                  <a:cubicBezTo>
                    <a:pt x="548" y="215"/>
                    <a:pt x="286" y="429"/>
                    <a:pt x="1" y="643"/>
                  </a:cubicBezTo>
                  <a:lnTo>
                    <a:pt x="1525" y="2168"/>
                  </a:lnTo>
                  <a:cubicBezTo>
                    <a:pt x="1739" y="1882"/>
                    <a:pt x="1953" y="1620"/>
                    <a:pt x="2168" y="1334"/>
                  </a:cubicBezTo>
                  <a:lnTo>
                    <a:pt x="8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8"/>
            <p:cNvSpPr/>
            <p:nvPr/>
          </p:nvSpPr>
          <p:spPr>
            <a:xfrm>
              <a:off x="4179522" y="1787258"/>
              <a:ext cx="117025" cy="117025"/>
            </a:xfrm>
            <a:custGeom>
              <a:rect b="b" l="l" r="r" t="t"/>
              <a:pathLst>
                <a:path extrusionOk="0" h="3740" w="3740">
                  <a:moveTo>
                    <a:pt x="2144" y="1"/>
                  </a:moveTo>
                  <a:cubicBezTo>
                    <a:pt x="1525" y="525"/>
                    <a:pt x="929" y="1096"/>
                    <a:pt x="334" y="1692"/>
                  </a:cubicBezTo>
                  <a:cubicBezTo>
                    <a:pt x="215" y="1787"/>
                    <a:pt x="96" y="1906"/>
                    <a:pt x="0" y="2025"/>
                  </a:cubicBezTo>
                  <a:cubicBezTo>
                    <a:pt x="119" y="2430"/>
                    <a:pt x="334" y="2787"/>
                    <a:pt x="643" y="3097"/>
                  </a:cubicBezTo>
                  <a:cubicBezTo>
                    <a:pt x="953" y="3406"/>
                    <a:pt x="1310" y="3621"/>
                    <a:pt x="1715" y="3740"/>
                  </a:cubicBezTo>
                  <a:cubicBezTo>
                    <a:pt x="1834" y="3621"/>
                    <a:pt x="1929" y="3525"/>
                    <a:pt x="2048" y="3406"/>
                  </a:cubicBezTo>
                  <a:cubicBezTo>
                    <a:pt x="2644" y="2811"/>
                    <a:pt x="3215" y="2192"/>
                    <a:pt x="3739" y="1596"/>
                  </a:cubicBezTo>
                  <a:lnTo>
                    <a:pt x="2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8"/>
            <p:cNvSpPr/>
            <p:nvPr/>
          </p:nvSpPr>
          <p:spPr>
            <a:xfrm>
              <a:off x="4069222" y="1955664"/>
              <a:ext cx="58168" cy="55978"/>
            </a:xfrm>
            <a:custGeom>
              <a:rect b="b" l="l" r="r" t="t"/>
              <a:pathLst>
                <a:path extrusionOk="0" h="1789" w="1859">
                  <a:moveTo>
                    <a:pt x="691" y="1"/>
                  </a:moveTo>
                  <a:cubicBezTo>
                    <a:pt x="596" y="168"/>
                    <a:pt x="501" y="311"/>
                    <a:pt x="430" y="430"/>
                  </a:cubicBezTo>
                  <a:cubicBezTo>
                    <a:pt x="72" y="1073"/>
                    <a:pt x="1" y="1454"/>
                    <a:pt x="215" y="1668"/>
                  </a:cubicBezTo>
                  <a:cubicBezTo>
                    <a:pt x="296" y="1748"/>
                    <a:pt x="399" y="1789"/>
                    <a:pt x="532" y="1789"/>
                  </a:cubicBezTo>
                  <a:cubicBezTo>
                    <a:pt x="752" y="1789"/>
                    <a:pt x="1052" y="1677"/>
                    <a:pt x="1454" y="1454"/>
                  </a:cubicBezTo>
                  <a:cubicBezTo>
                    <a:pt x="1573" y="1382"/>
                    <a:pt x="1716" y="1287"/>
                    <a:pt x="1858" y="1192"/>
                  </a:cubicBezTo>
                  <a:cubicBezTo>
                    <a:pt x="1835" y="1168"/>
                    <a:pt x="1787" y="1144"/>
                    <a:pt x="1763" y="1096"/>
                  </a:cubicBezTo>
                  <a:lnTo>
                    <a:pt x="787" y="120"/>
                  </a:lnTo>
                  <a:cubicBezTo>
                    <a:pt x="739" y="72"/>
                    <a:pt x="715" y="49"/>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58"/>
          <p:cNvGrpSpPr/>
          <p:nvPr/>
        </p:nvGrpSpPr>
        <p:grpSpPr>
          <a:xfrm>
            <a:off x="3487247" y="2200107"/>
            <a:ext cx="372607" cy="372603"/>
            <a:chOff x="3487247" y="2200107"/>
            <a:chExt cx="372607" cy="372603"/>
          </a:xfrm>
        </p:grpSpPr>
        <p:sp>
          <p:nvSpPr>
            <p:cNvPr id="1381" name="Google Shape;1381;p58"/>
            <p:cNvSpPr/>
            <p:nvPr/>
          </p:nvSpPr>
          <p:spPr>
            <a:xfrm>
              <a:off x="3655653" y="2369232"/>
              <a:ext cx="36547" cy="35827"/>
            </a:xfrm>
            <a:custGeom>
              <a:rect b="b" l="l" r="r" t="t"/>
              <a:pathLst>
                <a:path extrusionOk="0" h="1145" w="1168">
                  <a:moveTo>
                    <a:pt x="572" y="1"/>
                  </a:moveTo>
                  <a:cubicBezTo>
                    <a:pt x="263" y="1"/>
                    <a:pt x="1" y="239"/>
                    <a:pt x="1" y="572"/>
                  </a:cubicBezTo>
                  <a:cubicBezTo>
                    <a:pt x="1" y="882"/>
                    <a:pt x="263" y="1144"/>
                    <a:pt x="572" y="1144"/>
                  </a:cubicBezTo>
                  <a:cubicBezTo>
                    <a:pt x="906" y="1144"/>
                    <a:pt x="1168" y="882"/>
                    <a:pt x="1168" y="572"/>
                  </a:cubicBezTo>
                  <a:cubicBezTo>
                    <a:pt x="1168" y="239"/>
                    <a:pt x="906"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8"/>
            <p:cNvSpPr/>
            <p:nvPr/>
          </p:nvSpPr>
          <p:spPr>
            <a:xfrm>
              <a:off x="3655653" y="2470583"/>
              <a:ext cx="36547" cy="36547"/>
            </a:xfrm>
            <a:custGeom>
              <a:rect b="b" l="l" r="r" t="t"/>
              <a:pathLst>
                <a:path extrusionOk="0" h="1168" w="1168">
                  <a:moveTo>
                    <a:pt x="572" y="1"/>
                  </a:moveTo>
                  <a:cubicBezTo>
                    <a:pt x="263" y="1"/>
                    <a:pt x="1" y="263"/>
                    <a:pt x="1" y="596"/>
                  </a:cubicBezTo>
                  <a:cubicBezTo>
                    <a:pt x="1" y="906"/>
                    <a:pt x="263" y="1168"/>
                    <a:pt x="572" y="1168"/>
                  </a:cubicBezTo>
                  <a:cubicBezTo>
                    <a:pt x="906" y="1168"/>
                    <a:pt x="1168" y="906"/>
                    <a:pt x="1168" y="596"/>
                  </a:cubicBezTo>
                  <a:cubicBezTo>
                    <a:pt x="1168" y="263"/>
                    <a:pt x="906"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8"/>
            <p:cNvSpPr/>
            <p:nvPr/>
          </p:nvSpPr>
          <p:spPr>
            <a:xfrm>
              <a:off x="3553583" y="2470583"/>
              <a:ext cx="36547" cy="36547"/>
            </a:xfrm>
            <a:custGeom>
              <a:rect b="b" l="l" r="r" t="t"/>
              <a:pathLst>
                <a:path extrusionOk="0" h="1168" w="1168">
                  <a:moveTo>
                    <a:pt x="596" y="1"/>
                  </a:moveTo>
                  <a:cubicBezTo>
                    <a:pt x="262" y="1"/>
                    <a:pt x="0" y="263"/>
                    <a:pt x="0" y="596"/>
                  </a:cubicBezTo>
                  <a:cubicBezTo>
                    <a:pt x="0" y="906"/>
                    <a:pt x="262" y="1168"/>
                    <a:pt x="596" y="1168"/>
                  </a:cubicBezTo>
                  <a:cubicBezTo>
                    <a:pt x="905" y="1168"/>
                    <a:pt x="1167" y="906"/>
                    <a:pt x="1167" y="596"/>
                  </a:cubicBezTo>
                  <a:cubicBezTo>
                    <a:pt x="1167" y="263"/>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8"/>
            <p:cNvSpPr/>
            <p:nvPr/>
          </p:nvSpPr>
          <p:spPr>
            <a:xfrm>
              <a:off x="3553583" y="2369232"/>
              <a:ext cx="36547" cy="35827"/>
            </a:xfrm>
            <a:custGeom>
              <a:rect b="b" l="l" r="r" t="t"/>
              <a:pathLst>
                <a:path extrusionOk="0" h="1145" w="1168">
                  <a:moveTo>
                    <a:pt x="596" y="1"/>
                  </a:moveTo>
                  <a:cubicBezTo>
                    <a:pt x="262" y="1"/>
                    <a:pt x="0" y="239"/>
                    <a:pt x="0" y="572"/>
                  </a:cubicBezTo>
                  <a:cubicBezTo>
                    <a:pt x="0" y="882"/>
                    <a:pt x="262" y="1144"/>
                    <a:pt x="596" y="1144"/>
                  </a:cubicBezTo>
                  <a:cubicBezTo>
                    <a:pt x="905" y="1144"/>
                    <a:pt x="1167" y="882"/>
                    <a:pt x="1167" y="572"/>
                  </a:cubicBezTo>
                  <a:cubicBezTo>
                    <a:pt x="1167" y="239"/>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8"/>
            <p:cNvSpPr/>
            <p:nvPr/>
          </p:nvSpPr>
          <p:spPr>
            <a:xfrm>
              <a:off x="3757755" y="2470583"/>
              <a:ext cx="35796" cy="36547"/>
            </a:xfrm>
            <a:custGeom>
              <a:rect b="b" l="l" r="r" t="t"/>
              <a:pathLst>
                <a:path extrusionOk="0" h="1168" w="1144">
                  <a:moveTo>
                    <a:pt x="572" y="1"/>
                  </a:moveTo>
                  <a:cubicBezTo>
                    <a:pt x="239" y="1"/>
                    <a:pt x="0" y="263"/>
                    <a:pt x="0" y="596"/>
                  </a:cubicBezTo>
                  <a:cubicBezTo>
                    <a:pt x="0" y="906"/>
                    <a:pt x="239" y="1168"/>
                    <a:pt x="572" y="1168"/>
                  </a:cubicBezTo>
                  <a:cubicBezTo>
                    <a:pt x="882" y="1168"/>
                    <a:pt x="1144" y="906"/>
                    <a:pt x="1144" y="596"/>
                  </a:cubicBezTo>
                  <a:cubicBezTo>
                    <a:pt x="1144" y="263"/>
                    <a:pt x="882"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8"/>
            <p:cNvSpPr/>
            <p:nvPr/>
          </p:nvSpPr>
          <p:spPr>
            <a:xfrm>
              <a:off x="3487247" y="2303679"/>
              <a:ext cx="372601" cy="269031"/>
            </a:xfrm>
            <a:custGeom>
              <a:rect b="b" l="l" r="r" t="t"/>
              <a:pathLst>
                <a:path extrusionOk="0" h="8598" w="11908">
                  <a:moveTo>
                    <a:pt x="2716" y="1382"/>
                  </a:moveTo>
                  <a:cubicBezTo>
                    <a:pt x="3406" y="1382"/>
                    <a:pt x="3978" y="1953"/>
                    <a:pt x="3978" y="2667"/>
                  </a:cubicBezTo>
                  <a:cubicBezTo>
                    <a:pt x="3978" y="3382"/>
                    <a:pt x="3406" y="3953"/>
                    <a:pt x="2716" y="3953"/>
                  </a:cubicBezTo>
                  <a:cubicBezTo>
                    <a:pt x="2001" y="3953"/>
                    <a:pt x="1430" y="3382"/>
                    <a:pt x="1430" y="2667"/>
                  </a:cubicBezTo>
                  <a:cubicBezTo>
                    <a:pt x="1430" y="1953"/>
                    <a:pt x="2001" y="1382"/>
                    <a:pt x="2716" y="1382"/>
                  </a:cubicBezTo>
                  <a:close/>
                  <a:moveTo>
                    <a:pt x="5954" y="1382"/>
                  </a:moveTo>
                  <a:cubicBezTo>
                    <a:pt x="6669" y="1382"/>
                    <a:pt x="7240" y="1953"/>
                    <a:pt x="7240" y="2667"/>
                  </a:cubicBezTo>
                  <a:cubicBezTo>
                    <a:pt x="7240" y="3382"/>
                    <a:pt x="6669" y="3953"/>
                    <a:pt x="5954" y="3953"/>
                  </a:cubicBezTo>
                  <a:cubicBezTo>
                    <a:pt x="5264" y="3953"/>
                    <a:pt x="4692" y="3382"/>
                    <a:pt x="4692" y="2667"/>
                  </a:cubicBezTo>
                  <a:cubicBezTo>
                    <a:pt x="4692" y="1953"/>
                    <a:pt x="5264" y="1382"/>
                    <a:pt x="5954" y="1382"/>
                  </a:cubicBezTo>
                  <a:close/>
                  <a:moveTo>
                    <a:pt x="9217" y="1382"/>
                  </a:moveTo>
                  <a:cubicBezTo>
                    <a:pt x="9931" y="1382"/>
                    <a:pt x="10503" y="1953"/>
                    <a:pt x="10503" y="2667"/>
                  </a:cubicBezTo>
                  <a:cubicBezTo>
                    <a:pt x="10503" y="3382"/>
                    <a:pt x="9931" y="3953"/>
                    <a:pt x="9217" y="3953"/>
                  </a:cubicBezTo>
                  <a:cubicBezTo>
                    <a:pt x="8503" y="3953"/>
                    <a:pt x="7931" y="3382"/>
                    <a:pt x="7931" y="2667"/>
                  </a:cubicBezTo>
                  <a:cubicBezTo>
                    <a:pt x="7931" y="1953"/>
                    <a:pt x="8503" y="1382"/>
                    <a:pt x="9217" y="1382"/>
                  </a:cubicBezTo>
                  <a:close/>
                  <a:moveTo>
                    <a:pt x="2716" y="4644"/>
                  </a:moveTo>
                  <a:cubicBezTo>
                    <a:pt x="3406" y="4644"/>
                    <a:pt x="3978" y="5216"/>
                    <a:pt x="3978" y="5930"/>
                  </a:cubicBezTo>
                  <a:cubicBezTo>
                    <a:pt x="3978" y="6621"/>
                    <a:pt x="3406" y="7192"/>
                    <a:pt x="2716" y="7192"/>
                  </a:cubicBezTo>
                  <a:cubicBezTo>
                    <a:pt x="2001" y="7192"/>
                    <a:pt x="1430" y="6621"/>
                    <a:pt x="1430" y="5930"/>
                  </a:cubicBezTo>
                  <a:cubicBezTo>
                    <a:pt x="1430" y="5216"/>
                    <a:pt x="2001" y="4644"/>
                    <a:pt x="2716" y="4644"/>
                  </a:cubicBezTo>
                  <a:close/>
                  <a:moveTo>
                    <a:pt x="5954" y="4644"/>
                  </a:moveTo>
                  <a:cubicBezTo>
                    <a:pt x="6669" y="4644"/>
                    <a:pt x="7240" y="5216"/>
                    <a:pt x="7240" y="5930"/>
                  </a:cubicBezTo>
                  <a:cubicBezTo>
                    <a:pt x="7240" y="6621"/>
                    <a:pt x="6669" y="7192"/>
                    <a:pt x="5954" y="7192"/>
                  </a:cubicBezTo>
                  <a:cubicBezTo>
                    <a:pt x="5264" y="7192"/>
                    <a:pt x="4692" y="6621"/>
                    <a:pt x="4692" y="5930"/>
                  </a:cubicBezTo>
                  <a:cubicBezTo>
                    <a:pt x="4692" y="5216"/>
                    <a:pt x="5264" y="4644"/>
                    <a:pt x="5954" y="4644"/>
                  </a:cubicBezTo>
                  <a:close/>
                  <a:moveTo>
                    <a:pt x="9217" y="4644"/>
                  </a:moveTo>
                  <a:cubicBezTo>
                    <a:pt x="9931" y="4644"/>
                    <a:pt x="10503" y="5216"/>
                    <a:pt x="10503" y="5930"/>
                  </a:cubicBezTo>
                  <a:cubicBezTo>
                    <a:pt x="10503" y="6621"/>
                    <a:pt x="9931" y="7192"/>
                    <a:pt x="9217" y="7192"/>
                  </a:cubicBezTo>
                  <a:cubicBezTo>
                    <a:pt x="8503" y="7192"/>
                    <a:pt x="7931" y="6621"/>
                    <a:pt x="7931" y="5930"/>
                  </a:cubicBezTo>
                  <a:cubicBezTo>
                    <a:pt x="7931" y="5216"/>
                    <a:pt x="8503" y="4644"/>
                    <a:pt x="9217" y="4644"/>
                  </a:cubicBezTo>
                  <a:close/>
                  <a:moveTo>
                    <a:pt x="1049" y="0"/>
                  </a:moveTo>
                  <a:cubicBezTo>
                    <a:pt x="477" y="0"/>
                    <a:pt x="1" y="453"/>
                    <a:pt x="1" y="1048"/>
                  </a:cubicBezTo>
                  <a:lnTo>
                    <a:pt x="1" y="7549"/>
                  </a:lnTo>
                  <a:cubicBezTo>
                    <a:pt x="1" y="8121"/>
                    <a:pt x="477" y="8597"/>
                    <a:pt x="1049" y="8597"/>
                  </a:cubicBezTo>
                  <a:lnTo>
                    <a:pt x="10860" y="8597"/>
                  </a:lnTo>
                  <a:cubicBezTo>
                    <a:pt x="11456" y="8597"/>
                    <a:pt x="11908" y="8121"/>
                    <a:pt x="11908" y="7549"/>
                  </a:cubicBezTo>
                  <a:lnTo>
                    <a:pt x="11908" y="1048"/>
                  </a:lnTo>
                  <a:cubicBezTo>
                    <a:pt x="11908" y="453"/>
                    <a:pt x="11456" y="0"/>
                    <a:pt x="108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8"/>
            <p:cNvSpPr/>
            <p:nvPr/>
          </p:nvSpPr>
          <p:spPr>
            <a:xfrm>
              <a:off x="3757755" y="2369232"/>
              <a:ext cx="35796" cy="35827"/>
            </a:xfrm>
            <a:custGeom>
              <a:rect b="b" l="l" r="r" t="t"/>
              <a:pathLst>
                <a:path extrusionOk="0" h="1145" w="1144">
                  <a:moveTo>
                    <a:pt x="572" y="1"/>
                  </a:moveTo>
                  <a:cubicBezTo>
                    <a:pt x="239" y="1"/>
                    <a:pt x="0" y="239"/>
                    <a:pt x="0" y="572"/>
                  </a:cubicBezTo>
                  <a:cubicBezTo>
                    <a:pt x="0" y="882"/>
                    <a:pt x="239" y="1144"/>
                    <a:pt x="572" y="1144"/>
                  </a:cubicBezTo>
                  <a:cubicBezTo>
                    <a:pt x="882" y="1144"/>
                    <a:pt x="1144" y="882"/>
                    <a:pt x="1144" y="572"/>
                  </a:cubicBezTo>
                  <a:cubicBezTo>
                    <a:pt x="1144" y="239"/>
                    <a:pt x="882"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8"/>
            <p:cNvSpPr/>
            <p:nvPr/>
          </p:nvSpPr>
          <p:spPr>
            <a:xfrm>
              <a:off x="3765202" y="2200107"/>
              <a:ext cx="94652" cy="69307"/>
            </a:xfrm>
            <a:custGeom>
              <a:rect b="b" l="l" r="r" t="t"/>
              <a:pathLst>
                <a:path extrusionOk="0" h="2215" w="3025">
                  <a:moveTo>
                    <a:pt x="786" y="0"/>
                  </a:moveTo>
                  <a:cubicBezTo>
                    <a:pt x="501" y="0"/>
                    <a:pt x="239" y="95"/>
                    <a:pt x="1" y="238"/>
                  </a:cubicBezTo>
                  <a:lnTo>
                    <a:pt x="1" y="1977"/>
                  </a:lnTo>
                  <a:cubicBezTo>
                    <a:pt x="239" y="2120"/>
                    <a:pt x="501" y="2215"/>
                    <a:pt x="786" y="2215"/>
                  </a:cubicBezTo>
                  <a:cubicBezTo>
                    <a:pt x="2096" y="2215"/>
                    <a:pt x="2739" y="1310"/>
                    <a:pt x="2977" y="786"/>
                  </a:cubicBezTo>
                  <a:cubicBezTo>
                    <a:pt x="3025" y="667"/>
                    <a:pt x="3025" y="548"/>
                    <a:pt x="2977" y="453"/>
                  </a:cubicBezTo>
                  <a:cubicBezTo>
                    <a:pt x="2898" y="333"/>
                    <a:pt x="2784" y="280"/>
                    <a:pt x="2666" y="280"/>
                  </a:cubicBezTo>
                  <a:cubicBezTo>
                    <a:pt x="2643" y="280"/>
                    <a:pt x="2620" y="282"/>
                    <a:pt x="2596" y="286"/>
                  </a:cubicBezTo>
                  <a:cubicBezTo>
                    <a:pt x="2461" y="305"/>
                    <a:pt x="2264" y="340"/>
                    <a:pt x="2055" y="340"/>
                  </a:cubicBezTo>
                  <a:cubicBezTo>
                    <a:pt x="2006" y="340"/>
                    <a:pt x="1956" y="338"/>
                    <a:pt x="1906" y="333"/>
                  </a:cubicBezTo>
                  <a:cubicBezTo>
                    <a:pt x="1715" y="310"/>
                    <a:pt x="1572" y="238"/>
                    <a:pt x="1429" y="167"/>
                  </a:cubicBezTo>
                  <a:cubicBezTo>
                    <a:pt x="1239" y="95"/>
                    <a:pt x="1025"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a:off x="3708566" y="2203830"/>
              <a:ext cx="35045" cy="61860"/>
            </a:xfrm>
            <a:custGeom>
              <a:rect b="b" l="l" r="r" t="t"/>
              <a:pathLst>
                <a:path extrusionOk="0" h="1977" w="1120">
                  <a:moveTo>
                    <a:pt x="1" y="0"/>
                  </a:moveTo>
                  <a:lnTo>
                    <a:pt x="1" y="1977"/>
                  </a:lnTo>
                  <a:cubicBezTo>
                    <a:pt x="406" y="1929"/>
                    <a:pt x="787" y="1858"/>
                    <a:pt x="1120" y="1786"/>
                  </a:cubicBezTo>
                  <a:lnTo>
                    <a:pt x="1120" y="191"/>
                  </a:lnTo>
                  <a:cubicBezTo>
                    <a:pt x="787" y="119"/>
                    <a:pt x="406" y="4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8"/>
            <p:cNvSpPr/>
            <p:nvPr/>
          </p:nvSpPr>
          <p:spPr>
            <a:xfrm>
              <a:off x="3487998" y="2200107"/>
              <a:ext cx="199724" cy="69307"/>
            </a:xfrm>
            <a:custGeom>
              <a:rect b="b" l="l" r="r" t="t"/>
              <a:pathLst>
                <a:path extrusionOk="0" h="2215" w="6383">
                  <a:moveTo>
                    <a:pt x="4787" y="0"/>
                  </a:moveTo>
                  <a:cubicBezTo>
                    <a:pt x="3549" y="0"/>
                    <a:pt x="2382" y="95"/>
                    <a:pt x="1501" y="286"/>
                  </a:cubicBezTo>
                  <a:cubicBezTo>
                    <a:pt x="477" y="476"/>
                    <a:pt x="1" y="762"/>
                    <a:pt x="1" y="1096"/>
                  </a:cubicBezTo>
                  <a:cubicBezTo>
                    <a:pt x="1" y="1453"/>
                    <a:pt x="477" y="1739"/>
                    <a:pt x="1501" y="1929"/>
                  </a:cubicBezTo>
                  <a:cubicBezTo>
                    <a:pt x="2382" y="2120"/>
                    <a:pt x="3549" y="2215"/>
                    <a:pt x="4787" y="2215"/>
                  </a:cubicBezTo>
                  <a:cubicBezTo>
                    <a:pt x="5335" y="2215"/>
                    <a:pt x="5883" y="2191"/>
                    <a:pt x="6383" y="2143"/>
                  </a:cubicBezTo>
                  <a:lnTo>
                    <a:pt x="6383" y="48"/>
                  </a:lnTo>
                  <a:cubicBezTo>
                    <a:pt x="5883" y="24"/>
                    <a:pt x="5335" y="0"/>
                    <a:pt x="4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58"/>
          <p:cNvGrpSpPr/>
          <p:nvPr/>
        </p:nvGrpSpPr>
        <p:grpSpPr>
          <a:xfrm>
            <a:off x="3485025" y="1641225"/>
            <a:ext cx="375580" cy="372608"/>
            <a:chOff x="3485025" y="1641225"/>
            <a:chExt cx="375580" cy="372608"/>
          </a:xfrm>
        </p:grpSpPr>
        <p:sp>
          <p:nvSpPr>
            <p:cNvPr id="1392" name="Google Shape;1392;p58"/>
            <p:cNvSpPr/>
            <p:nvPr/>
          </p:nvSpPr>
          <p:spPr>
            <a:xfrm>
              <a:off x="3676524" y="1641225"/>
              <a:ext cx="184079" cy="210895"/>
            </a:xfrm>
            <a:custGeom>
              <a:rect b="b" l="l" r="r" t="t"/>
              <a:pathLst>
                <a:path extrusionOk="0" h="6740" w="5883">
                  <a:moveTo>
                    <a:pt x="1" y="0"/>
                  </a:moveTo>
                  <a:lnTo>
                    <a:pt x="1" y="0"/>
                  </a:lnTo>
                  <a:cubicBezTo>
                    <a:pt x="33" y="1"/>
                    <a:pt x="65" y="3"/>
                    <a:pt x="97" y="4"/>
                  </a:cubicBezTo>
                  <a:lnTo>
                    <a:pt x="97" y="4"/>
                  </a:lnTo>
                  <a:cubicBezTo>
                    <a:pt x="65" y="2"/>
                    <a:pt x="33" y="1"/>
                    <a:pt x="1" y="0"/>
                  </a:cubicBezTo>
                  <a:close/>
                  <a:moveTo>
                    <a:pt x="97" y="4"/>
                  </a:moveTo>
                  <a:lnTo>
                    <a:pt x="97" y="4"/>
                  </a:lnTo>
                  <a:cubicBezTo>
                    <a:pt x="1863" y="101"/>
                    <a:pt x="3287" y="1581"/>
                    <a:pt x="3287" y="3382"/>
                  </a:cubicBezTo>
                  <a:cubicBezTo>
                    <a:pt x="3287" y="5192"/>
                    <a:pt x="1811" y="6692"/>
                    <a:pt x="1" y="6740"/>
                  </a:cubicBezTo>
                  <a:cubicBezTo>
                    <a:pt x="739" y="6740"/>
                    <a:pt x="1477" y="6573"/>
                    <a:pt x="2239" y="6240"/>
                  </a:cubicBezTo>
                  <a:cubicBezTo>
                    <a:pt x="2858" y="5978"/>
                    <a:pt x="3478" y="5621"/>
                    <a:pt x="4073" y="5168"/>
                  </a:cubicBezTo>
                  <a:cubicBezTo>
                    <a:pt x="5121" y="4382"/>
                    <a:pt x="5764" y="3620"/>
                    <a:pt x="5788" y="3596"/>
                  </a:cubicBezTo>
                  <a:cubicBezTo>
                    <a:pt x="5883" y="3453"/>
                    <a:pt x="5883" y="3287"/>
                    <a:pt x="5788" y="3144"/>
                  </a:cubicBezTo>
                  <a:cubicBezTo>
                    <a:pt x="5764" y="3120"/>
                    <a:pt x="5121" y="2358"/>
                    <a:pt x="4073" y="1572"/>
                  </a:cubicBezTo>
                  <a:cubicBezTo>
                    <a:pt x="3478" y="1120"/>
                    <a:pt x="2858" y="762"/>
                    <a:pt x="2239" y="500"/>
                  </a:cubicBezTo>
                  <a:cubicBezTo>
                    <a:pt x="1510" y="204"/>
                    <a:pt x="803" y="39"/>
                    <a:pt x="97" y="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8"/>
            <p:cNvSpPr/>
            <p:nvPr/>
          </p:nvSpPr>
          <p:spPr>
            <a:xfrm>
              <a:off x="3486496" y="1641225"/>
              <a:ext cx="184110" cy="210895"/>
            </a:xfrm>
            <a:custGeom>
              <a:rect b="b" l="l" r="r" t="t"/>
              <a:pathLst>
                <a:path extrusionOk="0" h="6740" w="5884">
                  <a:moveTo>
                    <a:pt x="5883" y="0"/>
                  </a:moveTo>
                  <a:lnTo>
                    <a:pt x="5883" y="0"/>
                  </a:lnTo>
                  <a:cubicBezTo>
                    <a:pt x="5842" y="1"/>
                    <a:pt x="5801" y="3"/>
                    <a:pt x="5760" y="6"/>
                  </a:cubicBezTo>
                  <a:lnTo>
                    <a:pt x="5760" y="6"/>
                  </a:lnTo>
                  <a:cubicBezTo>
                    <a:pt x="5801" y="4"/>
                    <a:pt x="5842" y="2"/>
                    <a:pt x="5883" y="0"/>
                  </a:cubicBezTo>
                  <a:close/>
                  <a:moveTo>
                    <a:pt x="5760" y="6"/>
                  </a:moveTo>
                  <a:lnTo>
                    <a:pt x="5760" y="6"/>
                  </a:lnTo>
                  <a:cubicBezTo>
                    <a:pt x="5084" y="44"/>
                    <a:pt x="4387" y="209"/>
                    <a:pt x="3668" y="500"/>
                  </a:cubicBezTo>
                  <a:cubicBezTo>
                    <a:pt x="3049" y="762"/>
                    <a:pt x="2430" y="1120"/>
                    <a:pt x="1811" y="1572"/>
                  </a:cubicBezTo>
                  <a:cubicBezTo>
                    <a:pt x="787" y="2358"/>
                    <a:pt x="144" y="3120"/>
                    <a:pt x="120" y="3144"/>
                  </a:cubicBezTo>
                  <a:cubicBezTo>
                    <a:pt x="1" y="3287"/>
                    <a:pt x="1" y="3453"/>
                    <a:pt x="120" y="3596"/>
                  </a:cubicBezTo>
                  <a:cubicBezTo>
                    <a:pt x="144" y="3620"/>
                    <a:pt x="787" y="4382"/>
                    <a:pt x="1811" y="5168"/>
                  </a:cubicBezTo>
                  <a:cubicBezTo>
                    <a:pt x="2430" y="5621"/>
                    <a:pt x="3049" y="5978"/>
                    <a:pt x="3668" y="6240"/>
                  </a:cubicBezTo>
                  <a:cubicBezTo>
                    <a:pt x="4430" y="6573"/>
                    <a:pt x="5169" y="6740"/>
                    <a:pt x="5883" y="6740"/>
                  </a:cubicBezTo>
                  <a:cubicBezTo>
                    <a:pt x="4073" y="6692"/>
                    <a:pt x="2621" y="5192"/>
                    <a:pt x="2621" y="3382"/>
                  </a:cubicBezTo>
                  <a:cubicBezTo>
                    <a:pt x="2621" y="1590"/>
                    <a:pt x="4008" y="117"/>
                    <a:pt x="5760" y="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a:off x="3590819" y="1695608"/>
              <a:ext cx="42523" cy="40270"/>
            </a:xfrm>
            <a:custGeom>
              <a:rect b="b" l="l" r="r" t="t"/>
              <a:pathLst>
                <a:path extrusionOk="0" h="1287" w="1359">
                  <a:moveTo>
                    <a:pt x="525" y="1"/>
                  </a:moveTo>
                  <a:cubicBezTo>
                    <a:pt x="239" y="382"/>
                    <a:pt x="72" y="810"/>
                    <a:pt x="1" y="1287"/>
                  </a:cubicBezTo>
                  <a:lnTo>
                    <a:pt x="1192" y="1287"/>
                  </a:lnTo>
                  <a:cubicBezTo>
                    <a:pt x="1216" y="1120"/>
                    <a:pt x="1287" y="977"/>
                    <a:pt x="1358" y="834"/>
                  </a:cubicBezTo>
                  <a:lnTo>
                    <a:pt x="5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8"/>
            <p:cNvSpPr/>
            <p:nvPr/>
          </p:nvSpPr>
          <p:spPr>
            <a:xfrm>
              <a:off x="3648206" y="1720953"/>
              <a:ext cx="50721" cy="51441"/>
            </a:xfrm>
            <a:custGeom>
              <a:rect b="b" l="l" r="r" t="t"/>
              <a:pathLst>
                <a:path extrusionOk="0" h="1644" w="1621">
                  <a:moveTo>
                    <a:pt x="810" y="0"/>
                  </a:moveTo>
                  <a:cubicBezTo>
                    <a:pt x="358" y="0"/>
                    <a:pt x="1" y="381"/>
                    <a:pt x="1" y="834"/>
                  </a:cubicBezTo>
                  <a:cubicBezTo>
                    <a:pt x="1" y="1263"/>
                    <a:pt x="358" y="1644"/>
                    <a:pt x="810" y="1644"/>
                  </a:cubicBezTo>
                  <a:cubicBezTo>
                    <a:pt x="1263" y="1644"/>
                    <a:pt x="1620" y="1263"/>
                    <a:pt x="1620" y="834"/>
                  </a:cubicBezTo>
                  <a:cubicBezTo>
                    <a:pt x="1620" y="381"/>
                    <a:pt x="1263"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8"/>
            <p:cNvSpPr/>
            <p:nvPr/>
          </p:nvSpPr>
          <p:spPr>
            <a:xfrm>
              <a:off x="3713792" y="1695608"/>
              <a:ext cx="43243" cy="40270"/>
            </a:xfrm>
            <a:custGeom>
              <a:rect b="b" l="l" r="r" t="t"/>
              <a:pathLst>
                <a:path extrusionOk="0" h="1287" w="1382">
                  <a:moveTo>
                    <a:pt x="834" y="1"/>
                  </a:moveTo>
                  <a:lnTo>
                    <a:pt x="0" y="834"/>
                  </a:lnTo>
                  <a:cubicBezTo>
                    <a:pt x="96" y="977"/>
                    <a:pt x="143" y="1120"/>
                    <a:pt x="191" y="1287"/>
                  </a:cubicBezTo>
                  <a:lnTo>
                    <a:pt x="1382" y="1287"/>
                  </a:lnTo>
                  <a:cubicBezTo>
                    <a:pt x="1310" y="810"/>
                    <a:pt x="1120" y="382"/>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8"/>
            <p:cNvSpPr/>
            <p:nvPr/>
          </p:nvSpPr>
          <p:spPr>
            <a:xfrm>
              <a:off x="3713792" y="1757470"/>
              <a:ext cx="43243" cy="40270"/>
            </a:xfrm>
            <a:custGeom>
              <a:rect b="b" l="l" r="r" t="t"/>
              <a:pathLst>
                <a:path extrusionOk="0" h="1287" w="1382">
                  <a:moveTo>
                    <a:pt x="191" y="0"/>
                  </a:moveTo>
                  <a:cubicBezTo>
                    <a:pt x="143" y="167"/>
                    <a:pt x="96" y="310"/>
                    <a:pt x="0" y="453"/>
                  </a:cubicBezTo>
                  <a:lnTo>
                    <a:pt x="834" y="1286"/>
                  </a:lnTo>
                  <a:cubicBezTo>
                    <a:pt x="1120" y="929"/>
                    <a:pt x="1310" y="477"/>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8"/>
            <p:cNvSpPr/>
            <p:nvPr/>
          </p:nvSpPr>
          <p:spPr>
            <a:xfrm>
              <a:off x="3590819" y="1757470"/>
              <a:ext cx="42523" cy="40270"/>
            </a:xfrm>
            <a:custGeom>
              <a:rect b="b" l="l" r="r" t="t"/>
              <a:pathLst>
                <a:path extrusionOk="0" h="1287" w="1359">
                  <a:moveTo>
                    <a:pt x="1" y="0"/>
                  </a:moveTo>
                  <a:cubicBezTo>
                    <a:pt x="72" y="477"/>
                    <a:pt x="239" y="929"/>
                    <a:pt x="525" y="1286"/>
                  </a:cubicBezTo>
                  <a:lnTo>
                    <a:pt x="1358" y="453"/>
                  </a:lnTo>
                  <a:cubicBezTo>
                    <a:pt x="1287" y="310"/>
                    <a:pt x="1216" y="167"/>
                    <a:pt x="1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8"/>
            <p:cNvSpPr/>
            <p:nvPr/>
          </p:nvSpPr>
          <p:spPr>
            <a:xfrm>
              <a:off x="3622861" y="1787258"/>
              <a:ext cx="40270" cy="42523"/>
            </a:xfrm>
            <a:custGeom>
              <a:rect b="b" l="l" r="r" t="t"/>
              <a:pathLst>
                <a:path extrusionOk="0" h="1359" w="1287">
                  <a:moveTo>
                    <a:pt x="835" y="1"/>
                  </a:moveTo>
                  <a:lnTo>
                    <a:pt x="1" y="834"/>
                  </a:lnTo>
                  <a:cubicBezTo>
                    <a:pt x="358" y="1096"/>
                    <a:pt x="811" y="1287"/>
                    <a:pt x="1287" y="1358"/>
                  </a:cubicBezTo>
                  <a:lnTo>
                    <a:pt x="1287" y="168"/>
                  </a:lnTo>
                  <a:cubicBezTo>
                    <a:pt x="1120" y="144"/>
                    <a:pt x="977" y="72"/>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8"/>
            <p:cNvSpPr/>
            <p:nvPr/>
          </p:nvSpPr>
          <p:spPr>
            <a:xfrm>
              <a:off x="3684722" y="1787258"/>
              <a:ext cx="40270" cy="42523"/>
            </a:xfrm>
            <a:custGeom>
              <a:rect b="b" l="l" r="r" t="t"/>
              <a:pathLst>
                <a:path extrusionOk="0" h="1359" w="1287">
                  <a:moveTo>
                    <a:pt x="453" y="1"/>
                  </a:moveTo>
                  <a:cubicBezTo>
                    <a:pt x="310" y="72"/>
                    <a:pt x="167" y="144"/>
                    <a:pt x="1" y="168"/>
                  </a:cubicBezTo>
                  <a:lnTo>
                    <a:pt x="1" y="1358"/>
                  </a:lnTo>
                  <a:cubicBezTo>
                    <a:pt x="477" y="1287"/>
                    <a:pt x="906" y="1096"/>
                    <a:pt x="1287" y="834"/>
                  </a:cubicBezTo>
                  <a:lnTo>
                    <a:pt x="4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a:off x="3622861" y="1663567"/>
              <a:ext cx="40270" cy="43243"/>
            </a:xfrm>
            <a:custGeom>
              <a:rect b="b" l="l" r="r" t="t"/>
              <a:pathLst>
                <a:path extrusionOk="0" h="1382" w="1287">
                  <a:moveTo>
                    <a:pt x="1287" y="1"/>
                  </a:moveTo>
                  <a:cubicBezTo>
                    <a:pt x="811" y="72"/>
                    <a:pt x="358" y="263"/>
                    <a:pt x="1" y="548"/>
                  </a:cubicBezTo>
                  <a:lnTo>
                    <a:pt x="835" y="1382"/>
                  </a:lnTo>
                  <a:cubicBezTo>
                    <a:pt x="977" y="1287"/>
                    <a:pt x="1120" y="1215"/>
                    <a:pt x="1287" y="1191"/>
                  </a:cubicBezTo>
                  <a:lnTo>
                    <a:pt x="12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8"/>
            <p:cNvSpPr/>
            <p:nvPr/>
          </p:nvSpPr>
          <p:spPr>
            <a:xfrm>
              <a:off x="3684722" y="1663567"/>
              <a:ext cx="40270" cy="43243"/>
            </a:xfrm>
            <a:custGeom>
              <a:rect b="b" l="l" r="r" t="t"/>
              <a:pathLst>
                <a:path extrusionOk="0" h="1382" w="1287">
                  <a:moveTo>
                    <a:pt x="1" y="1"/>
                  </a:moveTo>
                  <a:lnTo>
                    <a:pt x="1" y="1191"/>
                  </a:lnTo>
                  <a:cubicBezTo>
                    <a:pt x="167" y="1215"/>
                    <a:pt x="310" y="1287"/>
                    <a:pt x="453" y="1382"/>
                  </a:cubicBezTo>
                  <a:lnTo>
                    <a:pt x="1287" y="548"/>
                  </a:lnTo>
                  <a:cubicBezTo>
                    <a:pt x="906" y="263"/>
                    <a:pt x="477" y="7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8"/>
            <p:cNvSpPr/>
            <p:nvPr/>
          </p:nvSpPr>
          <p:spPr>
            <a:xfrm>
              <a:off x="3680248" y="1969839"/>
              <a:ext cx="74564" cy="43994"/>
            </a:xfrm>
            <a:custGeom>
              <a:rect b="b" l="l" r="r" t="t"/>
              <a:pathLst>
                <a:path extrusionOk="0" h="1406" w="2383">
                  <a:moveTo>
                    <a:pt x="739" y="0"/>
                  </a:moveTo>
                  <a:cubicBezTo>
                    <a:pt x="358" y="0"/>
                    <a:pt x="48" y="286"/>
                    <a:pt x="25" y="667"/>
                  </a:cubicBezTo>
                  <a:cubicBezTo>
                    <a:pt x="1" y="1072"/>
                    <a:pt x="310" y="1405"/>
                    <a:pt x="715" y="1405"/>
                  </a:cubicBezTo>
                  <a:lnTo>
                    <a:pt x="1644" y="1405"/>
                  </a:lnTo>
                  <a:cubicBezTo>
                    <a:pt x="2001" y="1405"/>
                    <a:pt x="2311" y="1120"/>
                    <a:pt x="2358" y="763"/>
                  </a:cubicBezTo>
                  <a:cubicBezTo>
                    <a:pt x="2382" y="358"/>
                    <a:pt x="2049" y="0"/>
                    <a:pt x="1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3486496" y="1981010"/>
              <a:ext cx="174410" cy="21653"/>
            </a:xfrm>
            <a:custGeom>
              <a:rect b="b" l="l" r="r" t="t"/>
              <a:pathLst>
                <a:path extrusionOk="0" h="692" w="5574">
                  <a:moveTo>
                    <a:pt x="382" y="1"/>
                  </a:moveTo>
                  <a:cubicBezTo>
                    <a:pt x="168" y="1"/>
                    <a:pt x="1" y="191"/>
                    <a:pt x="25" y="382"/>
                  </a:cubicBezTo>
                  <a:cubicBezTo>
                    <a:pt x="49" y="572"/>
                    <a:pt x="215" y="691"/>
                    <a:pt x="382" y="691"/>
                  </a:cubicBezTo>
                  <a:lnTo>
                    <a:pt x="5574" y="691"/>
                  </a:lnTo>
                  <a:cubicBezTo>
                    <a:pt x="5526" y="596"/>
                    <a:pt x="5526" y="477"/>
                    <a:pt x="5526" y="358"/>
                  </a:cubicBezTo>
                  <a:cubicBezTo>
                    <a:pt x="5526" y="239"/>
                    <a:pt x="5526" y="120"/>
                    <a:pt x="5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3774151" y="1981010"/>
              <a:ext cx="86454" cy="21653"/>
            </a:xfrm>
            <a:custGeom>
              <a:rect b="b" l="l" r="r" t="t"/>
              <a:pathLst>
                <a:path extrusionOk="0" h="692" w="2763">
                  <a:moveTo>
                    <a:pt x="0" y="1"/>
                  </a:moveTo>
                  <a:cubicBezTo>
                    <a:pt x="24" y="120"/>
                    <a:pt x="48" y="239"/>
                    <a:pt x="48" y="358"/>
                  </a:cubicBezTo>
                  <a:cubicBezTo>
                    <a:pt x="48" y="477"/>
                    <a:pt x="24" y="596"/>
                    <a:pt x="0" y="691"/>
                  </a:cubicBezTo>
                  <a:lnTo>
                    <a:pt x="2406" y="691"/>
                  </a:lnTo>
                  <a:cubicBezTo>
                    <a:pt x="2596" y="691"/>
                    <a:pt x="2763" y="525"/>
                    <a:pt x="2739" y="310"/>
                  </a:cubicBezTo>
                  <a:cubicBezTo>
                    <a:pt x="2715" y="144"/>
                    <a:pt x="2572" y="1"/>
                    <a:pt x="2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3628837" y="1915425"/>
              <a:ext cx="231765" cy="21653"/>
            </a:xfrm>
            <a:custGeom>
              <a:rect b="b" l="l" r="r" t="t"/>
              <a:pathLst>
                <a:path extrusionOk="0" h="692" w="7407">
                  <a:moveTo>
                    <a:pt x="1" y="1"/>
                  </a:moveTo>
                  <a:cubicBezTo>
                    <a:pt x="24" y="120"/>
                    <a:pt x="48" y="239"/>
                    <a:pt x="48" y="358"/>
                  </a:cubicBezTo>
                  <a:cubicBezTo>
                    <a:pt x="48" y="477"/>
                    <a:pt x="24" y="596"/>
                    <a:pt x="1" y="692"/>
                  </a:cubicBezTo>
                  <a:lnTo>
                    <a:pt x="7050" y="692"/>
                  </a:lnTo>
                  <a:cubicBezTo>
                    <a:pt x="7240" y="692"/>
                    <a:pt x="7407" y="525"/>
                    <a:pt x="7383" y="311"/>
                  </a:cubicBezTo>
                  <a:cubicBezTo>
                    <a:pt x="7359" y="144"/>
                    <a:pt x="7216" y="1"/>
                    <a:pt x="7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3485025" y="1915425"/>
              <a:ext cx="29819" cy="21653"/>
            </a:xfrm>
            <a:custGeom>
              <a:rect b="b" l="l" r="r" t="t"/>
              <a:pathLst>
                <a:path extrusionOk="0" h="692" w="953">
                  <a:moveTo>
                    <a:pt x="429" y="1"/>
                  </a:moveTo>
                  <a:cubicBezTo>
                    <a:pt x="191" y="1"/>
                    <a:pt x="0" y="239"/>
                    <a:pt x="96" y="477"/>
                  </a:cubicBezTo>
                  <a:cubicBezTo>
                    <a:pt x="143" y="620"/>
                    <a:pt x="286" y="692"/>
                    <a:pt x="429" y="692"/>
                  </a:cubicBezTo>
                  <a:lnTo>
                    <a:pt x="953" y="692"/>
                  </a:lnTo>
                  <a:cubicBezTo>
                    <a:pt x="929" y="596"/>
                    <a:pt x="905" y="477"/>
                    <a:pt x="905" y="358"/>
                  </a:cubicBezTo>
                  <a:cubicBezTo>
                    <a:pt x="905" y="239"/>
                    <a:pt x="929" y="120"/>
                    <a:pt x="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8"/>
            <p:cNvSpPr/>
            <p:nvPr/>
          </p:nvSpPr>
          <p:spPr>
            <a:xfrm>
              <a:off x="3534934" y="1905005"/>
              <a:ext cx="74564" cy="43243"/>
            </a:xfrm>
            <a:custGeom>
              <a:rect b="b" l="l" r="r" t="t"/>
              <a:pathLst>
                <a:path extrusionOk="0" h="1382" w="2383">
                  <a:moveTo>
                    <a:pt x="715" y="1"/>
                  </a:moveTo>
                  <a:cubicBezTo>
                    <a:pt x="310" y="1"/>
                    <a:pt x="1" y="334"/>
                    <a:pt x="25" y="739"/>
                  </a:cubicBezTo>
                  <a:cubicBezTo>
                    <a:pt x="49" y="1096"/>
                    <a:pt x="358" y="1382"/>
                    <a:pt x="739" y="1382"/>
                  </a:cubicBezTo>
                  <a:lnTo>
                    <a:pt x="1620" y="1382"/>
                  </a:lnTo>
                  <a:cubicBezTo>
                    <a:pt x="2001" y="1382"/>
                    <a:pt x="2311" y="1096"/>
                    <a:pt x="2335" y="739"/>
                  </a:cubicBezTo>
                  <a:cubicBezTo>
                    <a:pt x="2382" y="334"/>
                    <a:pt x="2049" y="1"/>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58"/>
          <p:cNvGrpSpPr/>
          <p:nvPr/>
        </p:nvGrpSpPr>
        <p:grpSpPr>
          <a:xfrm>
            <a:off x="4069222" y="2200107"/>
            <a:ext cx="374861" cy="372603"/>
            <a:chOff x="4069222" y="2200107"/>
            <a:chExt cx="374861" cy="372603"/>
          </a:xfrm>
        </p:grpSpPr>
        <p:sp>
          <p:nvSpPr>
            <p:cNvPr id="1410" name="Google Shape;1410;p58"/>
            <p:cNvSpPr/>
            <p:nvPr/>
          </p:nvSpPr>
          <p:spPr>
            <a:xfrm>
              <a:off x="4124388" y="2267162"/>
              <a:ext cx="105072" cy="266779"/>
            </a:xfrm>
            <a:custGeom>
              <a:rect b="b" l="l" r="r" t="t"/>
              <a:pathLst>
                <a:path extrusionOk="0" h="8526" w="3358">
                  <a:moveTo>
                    <a:pt x="2143" y="1501"/>
                  </a:moveTo>
                  <a:cubicBezTo>
                    <a:pt x="2334" y="1501"/>
                    <a:pt x="2501" y="1667"/>
                    <a:pt x="2501" y="1858"/>
                  </a:cubicBezTo>
                  <a:cubicBezTo>
                    <a:pt x="2501" y="2048"/>
                    <a:pt x="2334" y="2215"/>
                    <a:pt x="2143" y="2215"/>
                  </a:cubicBezTo>
                  <a:lnTo>
                    <a:pt x="1215" y="2215"/>
                  </a:lnTo>
                  <a:cubicBezTo>
                    <a:pt x="1024" y="2215"/>
                    <a:pt x="857" y="2048"/>
                    <a:pt x="857" y="1858"/>
                  </a:cubicBezTo>
                  <a:cubicBezTo>
                    <a:pt x="857" y="1667"/>
                    <a:pt x="1024" y="1501"/>
                    <a:pt x="1215" y="1501"/>
                  </a:cubicBezTo>
                  <a:close/>
                  <a:moveTo>
                    <a:pt x="2143" y="2906"/>
                  </a:moveTo>
                  <a:cubicBezTo>
                    <a:pt x="2334" y="2906"/>
                    <a:pt x="2501" y="3049"/>
                    <a:pt x="2501" y="3263"/>
                  </a:cubicBezTo>
                  <a:cubicBezTo>
                    <a:pt x="2501" y="3453"/>
                    <a:pt x="2334" y="3596"/>
                    <a:pt x="2143" y="3596"/>
                  </a:cubicBezTo>
                  <a:lnTo>
                    <a:pt x="1215" y="3596"/>
                  </a:lnTo>
                  <a:cubicBezTo>
                    <a:pt x="1024" y="3596"/>
                    <a:pt x="857" y="3453"/>
                    <a:pt x="857" y="3263"/>
                  </a:cubicBezTo>
                  <a:cubicBezTo>
                    <a:pt x="857" y="3049"/>
                    <a:pt x="1024" y="2906"/>
                    <a:pt x="1215" y="2906"/>
                  </a:cubicBezTo>
                  <a:close/>
                  <a:moveTo>
                    <a:pt x="2143" y="4287"/>
                  </a:moveTo>
                  <a:cubicBezTo>
                    <a:pt x="2334" y="4287"/>
                    <a:pt x="2501" y="4454"/>
                    <a:pt x="2501" y="4644"/>
                  </a:cubicBezTo>
                  <a:cubicBezTo>
                    <a:pt x="2501" y="4835"/>
                    <a:pt x="2334" y="5001"/>
                    <a:pt x="2143" y="5001"/>
                  </a:cubicBezTo>
                  <a:lnTo>
                    <a:pt x="1215" y="5001"/>
                  </a:lnTo>
                  <a:cubicBezTo>
                    <a:pt x="1024" y="5001"/>
                    <a:pt x="857" y="4835"/>
                    <a:pt x="857" y="4644"/>
                  </a:cubicBezTo>
                  <a:cubicBezTo>
                    <a:pt x="857" y="4454"/>
                    <a:pt x="1024" y="4287"/>
                    <a:pt x="1215" y="4287"/>
                  </a:cubicBezTo>
                  <a:close/>
                  <a:moveTo>
                    <a:pt x="2143" y="5692"/>
                  </a:moveTo>
                  <a:cubicBezTo>
                    <a:pt x="2334" y="5692"/>
                    <a:pt x="2501" y="5859"/>
                    <a:pt x="2501" y="6049"/>
                  </a:cubicBezTo>
                  <a:cubicBezTo>
                    <a:pt x="2501" y="6240"/>
                    <a:pt x="2334" y="6383"/>
                    <a:pt x="2143" y="6383"/>
                  </a:cubicBezTo>
                  <a:lnTo>
                    <a:pt x="1215" y="6383"/>
                  </a:lnTo>
                  <a:cubicBezTo>
                    <a:pt x="1024" y="6383"/>
                    <a:pt x="857" y="6240"/>
                    <a:pt x="857" y="6049"/>
                  </a:cubicBezTo>
                  <a:cubicBezTo>
                    <a:pt x="857" y="5859"/>
                    <a:pt x="1024" y="5692"/>
                    <a:pt x="1215" y="5692"/>
                  </a:cubicBezTo>
                  <a:close/>
                  <a:moveTo>
                    <a:pt x="334" y="0"/>
                  </a:moveTo>
                  <a:cubicBezTo>
                    <a:pt x="143" y="0"/>
                    <a:pt x="0" y="143"/>
                    <a:pt x="0" y="358"/>
                  </a:cubicBezTo>
                  <a:lnTo>
                    <a:pt x="0" y="7311"/>
                  </a:lnTo>
                  <a:cubicBezTo>
                    <a:pt x="0" y="7526"/>
                    <a:pt x="143" y="7669"/>
                    <a:pt x="334" y="7669"/>
                  </a:cubicBezTo>
                  <a:lnTo>
                    <a:pt x="905" y="7669"/>
                  </a:lnTo>
                  <a:cubicBezTo>
                    <a:pt x="1810" y="7669"/>
                    <a:pt x="2667" y="7978"/>
                    <a:pt x="3358" y="8526"/>
                  </a:cubicBezTo>
                  <a:lnTo>
                    <a:pt x="3358" y="620"/>
                  </a:lnTo>
                  <a:cubicBezTo>
                    <a:pt x="2810" y="215"/>
                    <a:pt x="2167" y="0"/>
                    <a:pt x="1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8"/>
            <p:cNvSpPr/>
            <p:nvPr/>
          </p:nvSpPr>
          <p:spPr>
            <a:xfrm>
              <a:off x="4069222" y="2296231"/>
              <a:ext cx="160236" cy="276478"/>
            </a:xfrm>
            <a:custGeom>
              <a:rect b="b" l="l" r="r" t="t"/>
              <a:pathLst>
                <a:path extrusionOk="0" h="8836" w="5121">
                  <a:moveTo>
                    <a:pt x="358" y="0"/>
                  </a:moveTo>
                  <a:cubicBezTo>
                    <a:pt x="168" y="0"/>
                    <a:pt x="1" y="143"/>
                    <a:pt x="1" y="357"/>
                  </a:cubicBezTo>
                  <a:lnTo>
                    <a:pt x="1" y="8478"/>
                  </a:lnTo>
                  <a:cubicBezTo>
                    <a:pt x="1" y="8669"/>
                    <a:pt x="168" y="8835"/>
                    <a:pt x="358" y="8835"/>
                  </a:cubicBezTo>
                  <a:lnTo>
                    <a:pt x="5121" y="8835"/>
                  </a:lnTo>
                  <a:lnTo>
                    <a:pt x="5121" y="8549"/>
                  </a:lnTo>
                  <a:lnTo>
                    <a:pt x="4978" y="8407"/>
                  </a:lnTo>
                  <a:cubicBezTo>
                    <a:pt x="4359" y="7787"/>
                    <a:pt x="3549" y="7430"/>
                    <a:pt x="2668" y="7430"/>
                  </a:cubicBezTo>
                  <a:lnTo>
                    <a:pt x="2097" y="7430"/>
                  </a:lnTo>
                  <a:cubicBezTo>
                    <a:pt x="1525" y="7430"/>
                    <a:pt x="1049" y="6978"/>
                    <a:pt x="1049" y="6382"/>
                  </a:cubicBezTo>
                  <a:lnTo>
                    <a:pt x="1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8"/>
            <p:cNvSpPr/>
            <p:nvPr/>
          </p:nvSpPr>
          <p:spPr>
            <a:xfrm>
              <a:off x="4391892" y="2200107"/>
              <a:ext cx="52192" cy="49939"/>
            </a:xfrm>
            <a:custGeom>
              <a:rect b="b" l="l" r="r" t="t"/>
              <a:pathLst>
                <a:path extrusionOk="0" h="1596" w="1668">
                  <a:moveTo>
                    <a:pt x="905" y="0"/>
                  </a:moveTo>
                  <a:cubicBezTo>
                    <a:pt x="727" y="0"/>
                    <a:pt x="548" y="72"/>
                    <a:pt x="405" y="214"/>
                  </a:cubicBezTo>
                  <a:lnTo>
                    <a:pt x="1" y="619"/>
                  </a:lnTo>
                  <a:lnTo>
                    <a:pt x="1001" y="1596"/>
                  </a:lnTo>
                  <a:lnTo>
                    <a:pt x="1406" y="1191"/>
                  </a:lnTo>
                  <a:cubicBezTo>
                    <a:pt x="1668" y="929"/>
                    <a:pt x="1668" y="476"/>
                    <a:pt x="1406" y="214"/>
                  </a:cubicBezTo>
                  <a:cubicBezTo>
                    <a:pt x="1263" y="72"/>
                    <a:pt x="1084" y="0"/>
                    <a:pt x="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8"/>
            <p:cNvSpPr/>
            <p:nvPr/>
          </p:nvSpPr>
          <p:spPr>
            <a:xfrm>
              <a:off x="4251803" y="2297702"/>
              <a:ext cx="159485" cy="275008"/>
            </a:xfrm>
            <a:custGeom>
              <a:rect b="b" l="l" r="r" t="t"/>
              <a:pathLst>
                <a:path extrusionOk="0" h="8789" w="5097">
                  <a:moveTo>
                    <a:pt x="4930" y="1"/>
                  </a:moveTo>
                  <a:lnTo>
                    <a:pt x="4073" y="882"/>
                  </a:lnTo>
                  <a:lnTo>
                    <a:pt x="4073" y="6335"/>
                  </a:lnTo>
                  <a:cubicBezTo>
                    <a:pt x="4073" y="6931"/>
                    <a:pt x="3596" y="7383"/>
                    <a:pt x="3025" y="7383"/>
                  </a:cubicBezTo>
                  <a:lnTo>
                    <a:pt x="2453" y="7383"/>
                  </a:lnTo>
                  <a:cubicBezTo>
                    <a:pt x="1572" y="7383"/>
                    <a:pt x="762" y="7740"/>
                    <a:pt x="143" y="8360"/>
                  </a:cubicBezTo>
                  <a:lnTo>
                    <a:pt x="0" y="8502"/>
                  </a:lnTo>
                  <a:lnTo>
                    <a:pt x="0" y="8788"/>
                  </a:lnTo>
                  <a:lnTo>
                    <a:pt x="4763" y="8788"/>
                  </a:lnTo>
                  <a:cubicBezTo>
                    <a:pt x="4954" y="8788"/>
                    <a:pt x="5097" y="8622"/>
                    <a:pt x="5097" y="8431"/>
                  </a:cubicBezTo>
                  <a:lnTo>
                    <a:pt x="5097" y="310"/>
                  </a:lnTo>
                  <a:cubicBezTo>
                    <a:pt x="5097" y="167"/>
                    <a:pt x="5049" y="72"/>
                    <a:pt x="49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8"/>
            <p:cNvSpPr/>
            <p:nvPr/>
          </p:nvSpPr>
          <p:spPr>
            <a:xfrm>
              <a:off x="4293545" y="2235121"/>
              <a:ext cx="114021" cy="113301"/>
            </a:xfrm>
            <a:custGeom>
              <a:rect b="b" l="l" r="r" t="t"/>
              <a:pathLst>
                <a:path extrusionOk="0" h="3621" w="3644">
                  <a:moveTo>
                    <a:pt x="2643" y="0"/>
                  </a:moveTo>
                  <a:lnTo>
                    <a:pt x="0" y="2644"/>
                  </a:lnTo>
                  <a:lnTo>
                    <a:pt x="1000" y="3620"/>
                  </a:lnTo>
                  <a:lnTo>
                    <a:pt x="3644" y="977"/>
                  </a:lnTo>
                  <a:lnTo>
                    <a:pt x="26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8"/>
            <p:cNvSpPr/>
            <p:nvPr/>
          </p:nvSpPr>
          <p:spPr>
            <a:xfrm>
              <a:off x="4256810" y="2332748"/>
              <a:ext cx="52411" cy="50721"/>
            </a:xfrm>
            <a:custGeom>
              <a:rect b="b" l="l" r="r" t="t"/>
              <a:pathLst>
                <a:path extrusionOk="0" h="1621" w="1675">
                  <a:moveTo>
                    <a:pt x="698" y="0"/>
                  </a:moveTo>
                  <a:cubicBezTo>
                    <a:pt x="674" y="48"/>
                    <a:pt x="650" y="71"/>
                    <a:pt x="626" y="119"/>
                  </a:cubicBezTo>
                  <a:lnTo>
                    <a:pt x="79" y="1286"/>
                  </a:lnTo>
                  <a:cubicBezTo>
                    <a:pt x="1" y="1461"/>
                    <a:pt x="130" y="1621"/>
                    <a:pt x="284" y="1621"/>
                  </a:cubicBezTo>
                  <a:cubicBezTo>
                    <a:pt x="318" y="1621"/>
                    <a:pt x="354" y="1613"/>
                    <a:pt x="388" y="1596"/>
                  </a:cubicBezTo>
                  <a:lnTo>
                    <a:pt x="1579" y="1072"/>
                  </a:lnTo>
                  <a:cubicBezTo>
                    <a:pt x="1627" y="1048"/>
                    <a:pt x="1650" y="1024"/>
                    <a:pt x="1674" y="1000"/>
                  </a:cubicBezTo>
                  <a:lnTo>
                    <a:pt x="6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8"/>
            <p:cNvSpPr/>
            <p:nvPr/>
          </p:nvSpPr>
          <p:spPr>
            <a:xfrm>
              <a:off x="4251803" y="2267162"/>
              <a:ext cx="61892" cy="70809"/>
            </a:xfrm>
            <a:custGeom>
              <a:rect b="b" l="l" r="r" t="t"/>
              <a:pathLst>
                <a:path extrusionOk="0" h="2263" w="1978">
                  <a:moveTo>
                    <a:pt x="1882" y="0"/>
                  </a:moveTo>
                  <a:cubicBezTo>
                    <a:pt x="1191" y="0"/>
                    <a:pt x="548" y="215"/>
                    <a:pt x="0" y="620"/>
                  </a:cubicBezTo>
                  <a:lnTo>
                    <a:pt x="0" y="2263"/>
                  </a:lnTo>
                  <a:lnTo>
                    <a:pt x="143" y="1906"/>
                  </a:lnTo>
                  <a:cubicBezTo>
                    <a:pt x="191" y="1810"/>
                    <a:pt x="262" y="1691"/>
                    <a:pt x="358" y="1620"/>
                  </a:cubicBezTo>
                  <a:lnTo>
                    <a:pt x="19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8"/>
            <p:cNvSpPr/>
            <p:nvPr/>
          </p:nvSpPr>
          <p:spPr>
            <a:xfrm>
              <a:off x="4251803" y="2346891"/>
              <a:ext cx="105103" cy="187052"/>
            </a:xfrm>
            <a:custGeom>
              <a:rect b="b" l="l" r="r" t="t"/>
              <a:pathLst>
                <a:path extrusionOk="0" h="5978" w="3359">
                  <a:moveTo>
                    <a:pt x="2144" y="1763"/>
                  </a:moveTo>
                  <a:cubicBezTo>
                    <a:pt x="2334" y="1763"/>
                    <a:pt x="2501" y="1906"/>
                    <a:pt x="2501" y="2096"/>
                  </a:cubicBezTo>
                  <a:cubicBezTo>
                    <a:pt x="2501" y="2287"/>
                    <a:pt x="2334" y="2453"/>
                    <a:pt x="2144" y="2453"/>
                  </a:cubicBezTo>
                  <a:lnTo>
                    <a:pt x="1215" y="2453"/>
                  </a:lnTo>
                  <a:cubicBezTo>
                    <a:pt x="1024" y="2453"/>
                    <a:pt x="858" y="2287"/>
                    <a:pt x="858" y="2096"/>
                  </a:cubicBezTo>
                  <a:cubicBezTo>
                    <a:pt x="858" y="1906"/>
                    <a:pt x="1024" y="1763"/>
                    <a:pt x="1215" y="1763"/>
                  </a:cubicBezTo>
                  <a:close/>
                  <a:moveTo>
                    <a:pt x="2144" y="3144"/>
                  </a:moveTo>
                  <a:cubicBezTo>
                    <a:pt x="2334" y="3144"/>
                    <a:pt x="2501" y="3311"/>
                    <a:pt x="2501" y="3501"/>
                  </a:cubicBezTo>
                  <a:cubicBezTo>
                    <a:pt x="2501" y="3692"/>
                    <a:pt x="2334" y="3835"/>
                    <a:pt x="2144" y="3835"/>
                  </a:cubicBezTo>
                  <a:lnTo>
                    <a:pt x="1215" y="3835"/>
                  </a:lnTo>
                  <a:cubicBezTo>
                    <a:pt x="1024" y="3835"/>
                    <a:pt x="858" y="3692"/>
                    <a:pt x="858" y="3501"/>
                  </a:cubicBezTo>
                  <a:cubicBezTo>
                    <a:pt x="858" y="3311"/>
                    <a:pt x="1024" y="3144"/>
                    <a:pt x="1215" y="3144"/>
                  </a:cubicBezTo>
                  <a:close/>
                  <a:moveTo>
                    <a:pt x="3358" y="1"/>
                  </a:moveTo>
                  <a:lnTo>
                    <a:pt x="2334" y="1025"/>
                  </a:lnTo>
                  <a:cubicBezTo>
                    <a:pt x="2239" y="1120"/>
                    <a:pt x="2144" y="1191"/>
                    <a:pt x="2025" y="1239"/>
                  </a:cubicBezTo>
                  <a:lnTo>
                    <a:pt x="834" y="1787"/>
                  </a:lnTo>
                  <a:cubicBezTo>
                    <a:pt x="714" y="1846"/>
                    <a:pt x="590" y="1873"/>
                    <a:pt x="469" y="1873"/>
                  </a:cubicBezTo>
                  <a:cubicBezTo>
                    <a:pt x="301" y="1873"/>
                    <a:pt x="139" y="1822"/>
                    <a:pt x="0" y="1739"/>
                  </a:cubicBezTo>
                  <a:lnTo>
                    <a:pt x="0" y="5978"/>
                  </a:lnTo>
                  <a:cubicBezTo>
                    <a:pt x="691" y="5430"/>
                    <a:pt x="1548" y="5121"/>
                    <a:pt x="2453" y="5121"/>
                  </a:cubicBezTo>
                  <a:lnTo>
                    <a:pt x="3025" y="5121"/>
                  </a:lnTo>
                  <a:cubicBezTo>
                    <a:pt x="3215" y="5121"/>
                    <a:pt x="3358" y="4978"/>
                    <a:pt x="3358" y="4763"/>
                  </a:cubicBezTo>
                  <a:lnTo>
                    <a:pt x="3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58"/>
          <p:cNvGrpSpPr/>
          <p:nvPr/>
        </p:nvGrpSpPr>
        <p:grpSpPr>
          <a:xfrm>
            <a:off x="2853861" y="2777481"/>
            <a:ext cx="374984" cy="372728"/>
            <a:chOff x="2853861" y="2777481"/>
            <a:chExt cx="374984" cy="372728"/>
          </a:xfrm>
        </p:grpSpPr>
        <p:sp>
          <p:nvSpPr>
            <p:cNvPr id="1419" name="Google Shape;1419;p58"/>
            <p:cNvSpPr/>
            <p:nvPr/>
          </p:nvSpPr>
          <p:spPr>
            <a:xfrm>
              <a:off x="3063259" y="2777481"/>
              <a:ext cx="165587" cy="161112"/>
            </a:xfrm>
            <a:custGeom>
              <a:rect b="b" l="l" r="r" t="t"/>
              <a:pathLst>
                <a:path extrusionOk="0" h="5149" w="5292">
                  <a:moveTo>
                    <a:pt x="4875" y="0"/>
                  </a:moveTo>
                  <a:cubicBezTo>
                    <a:pt x="4831" y="0"/>
                    <a:pt x="4785" y="9"/>
                    <a:pt x="4739" y="28"/>
                  </a:cubicBezTo>
                  <a:lnTo>
                    <a:pt x="310" y="1838"/>
                  </a:lnTo>
                  <a:cubicBezTo>
                    <a:pt x="24" y="1957"/>
                    <a:pt x="0" y="2362"/>
                    <a:pt x="286" y="2481"/>
                  </a:cubicBezTo>
                  <a:lnTo>
                    <a:pt x="1644" y="3100"/>
                  </a:lnTo>
                  <a:lnTo>
                    <a:pt x="2644" y="2076"/>
                  </a:lnTo>
                  <a:cubicBezTo>
                    <a:pt x="2715" y="2005"/>
                    <a:pt x="2804" y="1969"/>
                    <a:pt x="2894" y="1969"/>
                  </a:cubicBezTo>
                  <a:cubicBezTo>
                    <a:pt x="2983" y="1969"/>
                    <a:pt x="3072" y="2005"/>
                    <a:pt x="3144" y="2076"/>
                  </a:cubicBezTo>
                  <a:cubicBezTo>
                    <a:pt x="3287" y="2219"/>
                    <a:pt x="3287" y="2433"/>
                    <a:pt x="3144" y="2576"/>
                  </a:cubicBezTo>
                  <a:lnTo>
                    <a:pt x="2120" y="3576"/>
                  </a:lnTo>
                  <a:lnTo>
                    <a:pt x="2739" y="4934"/>
                  </a:lnTo>
                  <a:cubicBezTo>
                    <a:pt x="2810" y="5077"/>
                    <a:pt x="2941" y="5148"/>
                    <a:pt x="3069" y="5148"/>
                  </a:cubicBezTo>
                  <a:cubicBezTo>
                    <a:pt x="3197" y="5148"/>
                    <a:pt x="3322" y="5077"/>
                    <a:pt x="3382" y="4934"/>
                  </a:cubicBezTo>
                  <a:lnTo>
                    <a:pt x="5192" y="480"/>
                  </a:lnTo>
                  <a:cubicBezTo>
                    <a:pt x="5292" y="240"/>
                    <a:pt x="5106" y="0"/>
                    <a:pt x="4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8"/>
            <p:cNvSpPr/>
            <p:nvPr/>
          </p:nvSpPr>
          <p:spPr>
            <a:xfrm>
              <a:off x="2853861" y="2968354"/>
              <a:ext cx="105854" cy="116274"/>
            </a:xfrm>
            <a:custGeom>
              <a:rect b="b" l="l" r="r" t="t"/>
              <a:pathLst>
                <a:path extrusionOk="0" h="3716" w="3383">
                  <a:moveTo>
                    <a:pt x="191" y="1"/>
                  </a:moveTo>
                  <a:cubicBezTo>
                    <a:pt x="72" y="406"/>
                    <a:pt x="0" y="834"/>
                    <a:pt x="0" y="1287"/>
                  </a:cubicBezTo>
                  <a:cubicBezTo>
                    <a:pt x="0" y="2168"/>
                    <a:pt x="262" y="3025"/>
                    <a:pt x="715" y="3716"/>
                  </a:cubicBezTo>
                  <a:lnTo>
                    <a:pt x="3025" y="3716"/>
                  </a:lnTo>
                  <a:cubicBezTo>
                    <a:pt x="3215" y="3716"/>
                    <a:pt x="3382" y="3573"/>
                    <a:pt x="3382" y="3359"/>
                  </a:cubicBezTo>
                  <a:cubicBezTo>
                    <a:pt x="3382" y="3168"/>
                    <a:pt x="3215" y="3025"/>
                    <a:pt x="3025" y="3025"/>
                  </a:cubicBezTo>
                  <a:lnTo>
                    <a:pt x="2334" y="3025"/>
                  </a:lnTo>
                  <a:cubicBezTo>
                    <a:pt x="1763" y="3025"/>
                    <a:pt x="1286" y="2549"/>
                    <a:pt x="1286" y="1977"/>
                  </a:cubicBezTo>
                  <a:cubicBezTo>
                    <a:pt x="1286" y="1406"/>
                    <a:pt x="1763" y="929"/>
                    <a:pt x="2334" y="929"/>
                  </a:cubicBezTo>
                  <a:lnTo>
                    <a:pt x="2453" y="929"/>
                  </a:lnTo>
                  <a:cubicBezTo>
                    <a:pt x="2715" y="929"/>
                    <a:pt x="2906" y="715"/>
                    <a:pt x="2906" y="453"/>
                  </a:cubicBezTo>
                  <a:cubicBezTo>
                    <a:pt x="2906" y="215"/>
                    <a:pt x="2715" y="1"/>
                    <a:pt x="2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8"/>
            <p:cNvSpPr/>
            <p:nvPr/>
          </p:nvSpPr>
          <p:spPr>
            <a:xfrm>
              <a:off x="3032688" y="2931838"/>
              <a:ext cx="105103" cy="65615"/>
            </a:xfrm>
            <a:custGeom>
              <a:rect b="b" l="l" r="r" t="t"/>
              <a:pathLst>
                <a:path extrusionOk="0" h="2097" w="3359">
                  <a:moveTo>
                    <a:pt x="334" y="1"/>
                  </a:moveTo>
                  <a:cubicBezTo>
                    <a:pt x="144" y="1"/>
                    <a:pt x="1" y="167"/>
                    <a:pt x="1" y="358"/>
                  </a:cubicBezTo>
                  <a:cubicBezTo>
                    <a:pt x="1" y="549"/>
                    <a:pt x="144" y="691"/>
                    <a:pt x="334" y="691"/>
                  </a:cubicBezTo>
                  <a:lnTo>
                    <a:pt x="572" y="691"/>
                  </a:lnTo>
                  <a:cubicBezTo>
                    <a:pt x="763" y="691"/>
                    <a:pt x="930" y="858"/>
                    <a:pt x="930" y="1049"/>
                  </a:cubicBezTo>
                  <a:lnTo>
                    <a:pt x="930" y="1525"/>
                  </a:lnTo>
                  <a:cubicBezTo>
                    <a:pt x="930" y="1834"/>
                    <a:pt x="1192" y="2096"/>
                    <a:pt x="1501" y="2096"/>
                  </a:cubicBezTo>
                  <a:lnTo>
                    <a:pt x="3359" y="2096"/>
                  </a:lnTo>
                  <a:cubicBezTo>
                    <a:pt x="3287" y="1334"/>
                    <a:pt x="3049" y="620"/>
                    <a:pt x="2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8"/>
            <p:cNvSpPr/>
            <p:nvPr/>
          </p:nvSpPr>
          <p:spPr>
            <a:xfrm>
              <a:off x="2868005" y="2866284"/>
              <a:ext cx="269782" cy="283925"/>
            </a:xfrm>
            <a:custGeom>
              <a:rect b="b" l="l" r="r" t="t"/>
              <a:pathLst>
                <a:path extrusionOk="0" h="9074" w="8622">
                  <a:moveTo>
                    <a:pt x="4097" y="0"/>
                  </a:moveTo>
                  <a:cubicBezTo>
                    <a:pt x="2287" y="0"/>
                    <a:pt x="739" y="1048"/>
                    <a:pt x="1" y="2572"/>
                  </a:cubicBezTo>
                  <a:lnTo>
                    <a:pt x="2001" y="2572"/>
                  </a:lnTo>
                  <a:cubicBezTo>
                    <a:pt x="2644" y="2572"/>
                    <a:pt x="3168" y="3072"/>
                    <a:pt x="3168" y="3715"/>
                  </a:cubicBezTo>
                  <a:cubicBezTo>
                    <a:pt x="3168" y="4358"/>
                    <a:pt x="2644" y="4882"/>
                    <a:pt x="2001" y="4882"/>
                  </a:cubicBezTo>
                  <a:lnTo>
                    <a:pt x="1882" y="4882"/>
                  </a:lnTo>
                  <a:cubicBezTo>
                    <a:pt x="1692" y="4882"/>
                    <a:pt x="1525" y="5049"/>
                    <a:pt x="1525" y="5239"/>
                  </a:cubicBezTo>
                  <a:cubicBezTo>
                    <a:pt x="1525" y="5430"/>
                    <a:pt x="1692" y="5596"/>
                    <a:pt x="1882" y="5596"/>
                  </a:cubicBezTo>
                  <a:lnTo>
                    <a:pt x="2573" y="5596"/>
                  </a:lnTo>
                  <a:cubicBezTo>
                    <a:pt x="3144" y="5596"/>
                    <a:pt x="3621" y="6049"/>
                    <a:pt x="3621" y="6621"/>
                  </a:cubicBezTo>
                  <a:cubicBezTo>
                    <a:pt x="3621" y="7216"/>
                    <a:pt x="3144" y="7668"/>
                    <a:pt x="2573" y="7668"/>
                  </a:cubicBezTo>
                  <a:lnTo>
                    <a:pt x="811" y="7668"/>
                  </a:lnTo>
                  <a:cubicBezTo>
                    <a:pt x="1644" y="8549"/>
                    <a:pt x="2811" y="9073"/>
                    <a:pt x="4097" y="9073"/>
                  </a:cubicBezTo>
                  <a:cubicBezTo>
                    <a:pt x="5383" y="9073"/>
                    <a:pt x="6526" y="8549"/>
                    <a:pt x="7360" y="7668"/>
                  </a:cubicBezTo>
                  <a:lnTo>
                    <a:pt x="6074" y="7668"/>
                  </a:lnTo>
                  <a:cubicBezTo>
                    <a:pt x="5478" y="7668"/>
                    <a:pt x="5026" y="7216"/>
                    <a:pt x="5026" y="6621"/>
                  </a:cubicBezTo>
                  <a:cubicBezTo>
                    <a:pt x="5026" y="6049"/>
                    <a:pt x="5478" y="5596"/>
                    <a:pt x="6074" y="5596"/>
                  </a:cubicBezTo>
                  <a:lnTo>
                    <a:pt x="8503" y="5596"/>
                  </a:lnTo>
                  <a:cubicBezTo>
                    <a:pt x="8550" y="5358"/>
                    <a:pt x="8598" y="5120"/>
                    <a:pt x="8622" y="4882"/>
                  </a:cubicBezTo>
                  <a:lnTo>
                    <a:pt x="6764" y="4882"/>
                  </a:lnTo>
                  <a:cubicBezTo>
                    <a:pt x="6050" y="4882"/>
                    <a:pt x="5478" y="4311"/>
                    <a:pt x="5478" y="3620"/>
                  </a:cubicBezTo>
                  <a:lnTo>
                    <a:pt x="5478" y="3477"/>
                  </a:lnTo>
                  <a:cubicBezTo>
                    <a:pt x="4954" y="3429"/>
                    <a:pt x="4549" y="2977"/>
                    <a:pt x="4549" y="2453"/>
                  </a:cubicBezTo>
                  <a:cubicBezTo>
                    <a:pt x="4549" y="1858"/>
                    <a:pt x="5026" y="1405"/>
                    <a:pt x="5597" y="1405"/>
                  </a:cubicBezTo>
                  <a:lnTo>
                    <a:pt x="7360" y="1405"/>
                  </a:lnTo>
                  <a:cubicBezTo>
                    <a:pt x="6526" y="548"/>
                    <a:pt x="5383" y="0"/>
                    <a:pt x="40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8"/>
            <p:cNvSpPr/>
            <p:nvPr/>
          </p:nvSpPr>
          <p:spPr>
            <a:xfrm>
              <a:off x="3046862" y="3063008"/>
              <a:ext cx="79758" cy="21621"/>
            </a:xfrm>
            <a:custGeom>
              <a:rect b="b" l="l" r="r" t="t"/>
              <a:pathLst>
                <a:path extrusionOk="0" h="691" w="2549">
                  <a:moveTo>
                    <a:pt x="358" y="0"/>
                  </a:moveTo>
                  <a:cubicBezTo>
                    <a:pt x="167" y="0"/>
                    <a:pt x="0" y="143"/>
                    <a:pt x="0" y="334"/>
                  </a:cubicBezTo>
                  <a:cubicBezTo>
                    <a:pt x="0" y="548"/>
                    <a:pt x="167" y="691"/>
                    <a:pt x="358" y="691"/>
                  </a:cubicBezTo>
                  <a:lnTo>
                    <a:pt x="2191" y="691"/>
                  </a:lnTo>
                  <a:cubicBezTo>
                    <a:pt x="2334" y="476"/>
                    <a:pt x="2453" y="238"/>
                    <a:pt x="2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58"/>
          <p:cNvGrpSpPr/>
          <p:nvPr/>
        </p:nvGrpSpPr>
        <p:grpSpPr>
          <a:xfrm>
            <a:off x="4099793" y="2777606"/>
            <a:ext cx="312247" cy="372602"/>
            <a:chOff x="4099793" y="2777606"/>
            <a:chExt cx="312247" cy="372602"/>
          </a:xfrm>
        </p:grpSpPr>
        <p:sp>
          <p:nvSpPr>
            <p:cNvPr id="1425" name="Google Shape;1425;p58"/>
            <p:cNvSpPr/>
            <p:nvPr/>
          </p:nvSpPr>
          <p:spPr>
            <a:xfrm>
              <a:off x="4237629" y="2986252"/>
              <a:ext cx="36547" cy="51441"/>
            </a:xfrm>
            <a:custGeom>
              <a:rect b="b" l="l" r="r" t="t"/>
              <a:pathLst>
                <a:path extrusionOk="0" h="1644" w="1168">
                  <a:moveTo>
                    <a:pt x="1" y="0"/>
                  </a:moveTo>
                  <a:lnTo>
                    <a:pt x="1" y="1048"/>
                  </a:lnTo>
                  <a:cubicBezTo>
                    <a:pt x="1" y="1381"/>
                    <a:pt x="263" y="1643"/>
                    <a:pt x="596" y="1643"/>
                  </a:cubicBezTo>
                  <a:cubicBezTo>
                    <a:pt x="906" y="1643"/>
                    <a:pt x="1168" y="1381"/>
                    <a:pt x="1168" y="1048"/>
                  </a:cubicBezTo>
                  <a:lnTo>
                    <a:pt x="11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8"/>
            <p:cNvSpPr/>
            <p:nvPr/>
          </p:nvSpPr>
          <p:spPr>
            <a:xfrm>
              <a:off x="4237629" y="2943008"/>
              <a:ext cx="36547" cy="21653"/>
            </a:xfrm>
            <a:custGeom>
              <a:rect b="b" l="l" r="r" t="t"/>
              <a:pathLst>
                <a:path extrusionOk="0" h="692" w="1168">
                  <a:moveTo>
                    <a:pt x="1" y="1"/>
                  </a:moveTo>
                  <a:lnTo>
                    <a:pt x="1" y="692"/>
                  </a:lnTo>
                  <a:lnTo>
                    <a:pt x="1168" y="692"/>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8"/>
            <p:cNvSpPr/>
            <p:nvPr/>
          </p:nvSpPr>
          <p:spPr>
            <a:xfrm>
              <a:off x="4164627" y="2872229"/>
              <a:ext cx="182577" cy="256359"/>
            </a:xfrm>
            <a:custGeom>
              <a:rect b="b" l="l" r="r" t="t"/>
              <a:pathLst>
                <a:path extrusionOk="0" h="8193" w="5835">
                  <a:moveTo>
                    <a:pt x="4311" y="1549"/>
                  </a:moveTo>
                  <a:cubicBezTo>
                    <a:pt x="4501" y="1549"/>
                    <a:pt x="4668" y="1715"/>
                    <a:pt x="4668" y="1906"/>
                  </a:cubicBezTo>
                  <a:cubicBezTo>
                    <a:pt x="4668" y="2096"/>
                    <a:pt x="4501" y="2263"/>
                    <a:pt x="4311" y="2263"/>
                  </a:cubicBezTo>
                  <a:lnTo>
                    <a:pt x="4191" y="2263"/>
                  </a:lnTo>
                  <a:lnTo>
                    <a:pt x="4191" y="4692"/>
                  </a:lnTo>
                  <a:cubicBezTo>
                    <a:pt x="4191" y="5406"/>
                    <a:pt x="3620" y="5978"/>
                    <a:pt x="2929" y="5978"/>
                  </a:cubicBezTo>
                  <a:cubicBezTo>
                    <a:pt x="2215" y="5978"/>
                    <a:pt x="1643" y="5406"/>
                    <a:pt x="1643" y="4692"/>
                  </a:cubicBezTo>
                  <a:lnTo>
                    <a:pt x="1643" y="2263"/>
                  </a:lnTo>
                  <a:lnTo>
                    <a:pt x="1524" y="2263"/>
                  </a:lnTo>
                  <a:cubicBezTo>
                    <a:pt x="1334" y="2263"/>
                    <a:pt x="1167" y="2096"/>
                    <a:pt x="1167" y="1906"/>
                  </a:cubicBezTo>
                  <a:cubicBezTo>
                    <a:pt x="1167" y="1715"/>
                    <a:pt x="1334" y="1549"/>
                    <a:pt x="1524" y="1549"/>
                  </a:cubicBezTo>
                  <a:close/>
                  <a:moveTo>
                    <a:pt x="0" y="1"/>
                  </a:moveTo>
                  <a:lnTo>
                    <a:pt x="0" y="8193"/>
                  </a:lnTo>
                  <a:lnTo>
                    <a:pt x="3953" y="8193"/>
                  </a:lnTo>
                  <a:lnTo>
                    <a:pt x="3953" y="6669"/>
                  </a:lnTo>
                  <a:cubicBezTo>
                    <a:pt x="3953" y="6478"/>
                    <a:pt x="4120" y="6335"/>
                    <a:pt x="4311" y="6335"/>
                  </a:cubicBezTo>
                  <a:lnTo>
                    <a:pt x="5835" y="6335"/>
                  </a:lnTo>
                  <a:lnTo>
                    <a:pt x="5835" y="1"/>
                  </a:lnTo>
                  <a:lnTo>
                    <a:pt x="5311" y="1"/>
                  </a:lnTo>
                  <a:cubicBezTo>
                    <a:pt x="5120" y="286"/>
                    <a:pt x="4787" y="453"/>
                    <a:pt x="4430" y="453"/>
                  </a:cubicBezTo>
                  <a:lnTo>
                    <a:pt x="1405" y="453"/>
                  </a:lnTo>
                  <a:cubicBezTo>
                    <a:pt x="1048" y="453"/>
                    <a:pt x="715" y="286"/>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8"/>
            <p:cNvSpPr/>
            <p:nvPr/>
          </p:nvSpPr>
          <p:spPr>
            <a:xfrm>
              <a:off x="4099793" y="2806644"/>
              <a:ext cx="78256" cy="343564"/>
            </a:xfrm>
            <a:custGeom>
              <a:rect b="b" l="l" r="r" t="t"/>
              <a:pathLst>
                <a:path extrusionOk="0" h="10980" w="2501">
                  <a:moveTo>
                    <a:pt x="1048" y="1"/>
                  </a:moveTo>
                  <a:cubicBezTo>
                    <a:pt x="453" y="1"/>
                    <a:pt x="0" y="477"/>
                    <a:pt x="0" y="1049"/>
                  </a:cubicBezTo>
                  <a:lnTo>
                    <a:pt x="0" y="9932"/>
                  </a:lnTo>
                  <a:cubicBezTo>
                    <a:pt x="0" y="10503"/>
                    <a:pt x="453" y="10979"/>
                    <a:pt x="1048" y="10979"/>
                  </a:cubicBezTo>
                  <a:lnTo>
                    <a:pt x="1739" y="10979"/>
                  </a:lnTo>
                  <a:cubicBezTo>
                    <a:pt x="1548" y="10979"/>
                    <a:pt x="1382" y="10813"/>
                    <a:pt x="1382" y="10622"/>
                  </a:cubicBezTo>
                  <a:lnTo>
                    <a:pt x="1382" y="1739"/>
                  </a:lnTo>
                  <a:cubicBezTo>
                    <a:pt x="1382" y="1549"/>
                    <a:pt x="1548" y="1406"/>
                    <a:pt x="1739" y="1406"/>
                  </a:cubicBezTo>
                  <a:lnTo>
                    <a:pt x="2429" y="1406"/>
                  </a:lnTo>
                  <a:lnTo>
                    <a:pt x="2429" y="358"/>
                  </a:lnTo>
                  <a:cubicBezTo>
                    <a:pt x="2429" y="239"/>
                    <a:pt x="2453" y="120"/>
                    <a:pt x="2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8"/>
            <p:cNvSpPr/>
            <p:nvPr/>
          </p:nvSpPr>
          <p:spPr>
            <a:xfrm>
              <a:off x="4299490" y="2806644"/>
              <a:ext cx="112550" cy="343564"/>
            </a:xfrm>
            <a:custGeom>
              <a:rect b="b" l="l" r="r" t="t"/>
              <a:pathLst>
                <a:path extrusionOk="0" h="10980" w="3597">
                  <a:moveTo>
                    <a:pt x="1096" y="1"/>
                  </a:moveTo>
                  <a:cubicBezTo>
                    <a:pt x="1144" y="120"/>
                    <a:pt x="1167" y="239"/>
                    <a:pt x="1167" y="358"/>
                  </a:cubicBezTo>
                  <a:lnTo>
                    <a:pt x="1167" y="1406"/>
                  </a:lnTo>
                  <a:lnTo>
                    <a:pt x="1858" y="1406"/>
                  </a:lnTo>
                  <a:cubicBezTo>
                    <a:pt x="2049" y="1406"/>
                    <a:pt x="2215" y="1549"/>
                    <a:pt x="2215" y="1739"/>
                  </a:cubicBezTo>
                  <a:lnTo>
                    <a:pt x="2215" y="8765"/>
                  </a:lnTo>
                  <a:cubicBezTo>
                    <a:pt x="2215" y="8860"/>
                    <a:pt x="2168" y="8955"/>
                    <a:pt x="2120" y="9027"/>
                  </a:cubicBezTo>
                  <a:lnTo>
                    <a:pt x="239" y="10884"/>
                  </a:lnTo>
                  <a:cubicBezTo>
                    <a:pt x="191" y="10932"/>
                    <a:pt x="96" y="10979"/>
                    <a:pt x="1" y="10979"/>
                  </a:cubicBezTo>
                  <a:lnTo>
                    <a:pt x="2573" y="10979"/>
                  </a:lnTo>
                  <a:cubicBezTo>
                    <a:pt x="3144" y="10979"/>
                    <a:pt x="3597" y="10503"/>
                    <a:pt x="3597" y="9932"/>
                  </a:cubicBezTo>
                  <a:lnTo>
                    <a:pt x="3597" y="1049"/>
                  </a:lnTo>
                  <a:cubicBezTo>
                    <a:pt x="3597" y="477"/>
                    <a:pt x="3144" y="1"/>
                    <a:pt x="2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8"/>
            <p:cNvSpPr/>
            <p:nvPr/>
          </p:nvSpPr>
          <p:spPr>
            <a:xfrm>
              <a:off x="4197389" y="2777606"/>
              <a:ext cx="117025" cy="87205"/>
            </a:xfrm>
            <a:custGeom>
              <a:rect b="b" l="l" r="r" t="t"/>
              <a:pathLst>
                <a:path extrusionOk="0" h="2787" w="3740">
                  <a:moveTo>
                    <a:pt x="2097" y="1405"/>
                  </a:moveTo>
                  <a:cubicBezTo>
                    <a:pt x="2287" y="1405"/>
                    <a:pt x="2454" y="1548"/>
                    <a:pt x="2454" y="1739"/>
                  </a:cubicBezTo>
                  <a:cubicBezTo>
                    <a:pt x="2454" y="1929"/>
                    <a:pt x="2287" y="2096"/>
                    <a:pt x="2097" y="2096"/>
                  </a:cubicBezTo>
                  <a:lnTo>
                    <a:pt x="1644" y="2096"/>
                  </a:lnTo>
                  <a:cubicBezTo>
                    <a:pt x="1454" y="2096"/>
                    <a:pt x="1287" y="1929"/>
                    <a:pt x="1287" y="1739"/>
                  </a:cubicBezTo>
                  <a:cubicBezTo>
                    <a:pt x="1287" y="1548"/>
                    <a:pt x="1454" y="1405"/>
                    <a:pt x="1644" y="1405"/>
                  </a:cubicBezTo>
                  <a:close/>
                  <a:moveTo>
                    <a:pt x="1287" y="0"/>
                  </a:moveTo>
                  <a:cubicBezTo>
                    <a:pt x="1096" y="0"/>
                    <a:pt x="930" y="167"/>
                    <a:pt x="930" y="357"/>
                  </a:cubicBezTo>
                  <a:cubicBezTo>
                    <a:pt x="930" y="667"/>
                    <a:pt x="692" y="929"/>
                    <a:pt x="358" y="929"/>
                  </a:cubicBezTo>
                  <a:cubicBezTo>
                    <a:pt x="168" y="929"/>
                    <a:pt x="1" y="1096"/>
                    <a:pt x="1" y="1286"/>
                  </a:cubicBezTo>
                  <a:lnTo>
                    <a:pt x="1" y="2453"/>
                  </a:lnTo>
                  <a:cubicBezTo>
                    <a:pt x="1" y="2644"/>
                    <a:pt x="168" y="2786"/>
                    <a:pt x="358" y="2786"/>
                  </a:cubicBezTo>
                  <a:lnTo>
                    <a:pt x="3383" y="2786"/>
                  </a:lnTo>
                  <a:cubicBezTo>
                    <a:pt x="3573" y="2786"/>
                    <a:pt x="3740" y="2644"/>
                    <a:pt x="3740" y="2453"/>
                  </a:cubicBezTo>
                  <a:lnTo>
                    <a:pt x="3740" y="1286"/>
                  </a:lnTo>
                  <a:cubicBezTo>
                    <a:pt x="3740" y="1096"/>
                    <a:pt x="3573" y="929"/>
                    <a:pt x="3383" y="929"/>
                  </a:cubicBezTo>
                  <a:cubicBezTo>
                    <a:pt x="3049" y="929"/>
                    <a:pt x="2811" y="667"/>
                    <a:pt x="2811" y="357"/>
                  </a:cubicBezTo>
                  <a:cubicBezTo>
                    <a:pt x="2811" y="167"/>
                    <a:pt x="2644" y="0"/>
                    <a:pt x="2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8"/>
            <p:cNvSpPr/>
            <p:nvPr/>
          </p:nvSpPr>
          <p:spPr>
            <a:xfrm>
              <a:off x="4310661" y="3092046"/>
              <a:ext cx="20902" cy="20902"/>
            </a:xfrm>
            <a:custGeom>
              <a:rect b="b" l="l" r="r" t="t"/>
              <a:pathLst>
                <a:path extrusionOk="0" h="668" w="668">
                  <a:moveTo>
                    <a:pt x="1" y="1"/>
                  </a:moveTo>
                  <a:lnTo>
                    <a:pt x="1" y="668"/>
                  </a:lnTo>
                  <a:lnTo>
                    <a:pt x="6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 name="Google Shape;1432;p58"/>
          <p:cNvGrpSpPr/>
          <p:nvPr/>
        </p:nvGrpSpPr>
        <p:grpSpPr>
          <a:xfrm>
            <a:off x="3523763" y="2777481"/>
            <a:ext cx="300321" cy="372731"/>
            <a:chOff x="3523763" y="2777481"/>
            <a:chExt cx="300321" cy="372731"/>
          </a:xfrm>
        </p:grpSpPr>
        <p:sp>
          <p:nvSpPr>
            <p:cNvPr id="1433" name="Google Shape;1433;p58"/>
            <p:cNvSpPr/>
            <p:nvPr/>
          </p:nvSpPr>
          <p:spPr>
            <a:xfrm>
              <a:off x="3639257" y="2934091"/>
              <a:ext cx="69339" cy="32823"/>
            </a:xfrm>
            <a:custGeom>
              <a:rect b="b" l="l" r="r" t="t"/>
              <a:pathLst>
                <a:path extrusionOk="0" h="1049" w="2216">
                  <a:moveTo>
                    <a:pt x="1" y="0"/>
                  </a:moveTo>
                  <a:lnTo>
                    <a:pt x="1" y="238"/>
                  </a:lnTo>
                  <a:cubicBezTo>
                    <a:pt x="1" y="691"/>
                    <a:pt x="382" y="1048"/>
                    <a:pt x="834" y="1048"/>
                  </a:cubicBezTo>
                  <a:lnTo>
                    <a:pt x="1406" y="1048"/>
                  </a:lnTo>
                  <a:cubicBezTo>
                    <a:pt x="1858" y="1048"/>
                    <a:pt x="2216" y="691"/>
                    <a:pt x="2216" y="238"/>
                  </a:cubicBezTo>
                  <a:lnTo>
                    <a:pt x="22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8"/>
            <p:cNvSpPr/>
            <p:nvPr/>
          </p:nvSpPr>
          <p:spPr>
            <a:xfrm>
              <a:off x="3610219" y="2777481"/>
              <a:ext cx="131762" cy="135016"/>
            </a:xfrm>
            <a:custGeom>
              <a:rect b="b" l="l" r="r" t="t"/>
              <a:pathLst>
                <a:path extrusionOk="0" h="4315" w="4211">
                  <a:moveTo>
                    <a:pt x="2022" y="1"/>
                  </a:moveTo>
                  <a:cubicBezTo>
                    <a:pt x="1983" y="1"/>
                    <a:pt x="1944" y="2"/>
                    <a:pt x="1905" y="4"/>
                  </a:cubicBezTo>
                  <a:cubicBezTo>
                    <a:pt x="857" y="76"/>
                    <a:pt x="0" y="957"/>
                    <a:pt x="0" y="2028"/>
                  </a:cubicBezTo>
                  <a:cubicBezTo>
                    <a:pt x="0" y="2576"/>
                    <a:pt x="214" y="3100"/>
                    <a:pt x="619" y="3481"/>
                  </a:cubicBezTo>
                  <a:cubicBezTo>
                    <a:pt x="810" y="3695"/>
                    <a:pt x="929" y="3957"/>
                    <a:pt x="929" y="4219"/>
                  </a:cubicBezTo>
                  <a:lnTo>
                    <a:pt x="929" y="4315"/>
                  </a:lnTo>
                  <a:lnTo>
                    <a:pt x="3144" y="4315"/>
                  </a:lnTo>
                  <a:lnTo>
                    <a:pt x="3144" y="4219"/>
                  </a:lnTo>
                  <a:cubicBezTo>
                    <a:pt x="3144" y="3957"/>
                    <a:pt x="3263" y="3695"/>
                    <a:pt x="3477" y="3481"/>
                  </a:cubicBezTo>
                  <a:cubicBezTo>
                    <a:pt x="3810" y="3148"/>
                    <a:pt x="4001" y="2743"/>
                    <a:pt x="4072" y="2290"/>
                  </a:cubicBezTo>
                  <a:cubicBezTo>
                    <a:pt x="4211" y="1067"/>
                    <a:pt x="3231" y="1"/>
                    <a:pt x="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8"/>
            <p:cNvSpPr/>
            <p:nvPr/>
          </p:nvSpPr>
          <p:spPr>
            <a:xfrm>
              <a:off x="3523763" y="2988474"/>
              <a:ext cx="300321" cy="161738"/>
            </a:xfrm>
            <a:custGeom>
              <a:rect b="b" l="l" r="r" t="t"/>
              <a:pathLst>
                <a:path extrusionOk="0" h="5169" w="9598">
                  <a:moveTo>
                    <a:pt x="2716" y="1"/>
                  </a:moveTo>
                  <a:cubicBezTo>
                    <a:pt x="2620" y="1"/>
                    <a:pt x="2525" y="24"/>
                    <a:pt x="2454" y="96"/>
                  </a:cubicBezTo>
                  <a:cubicBezTo>
                    <a:pt x="2382" y="167"/>
                    <a:pt x="2358" y="263"/>
                    <a:pt x="2358" y="358"/>
                  </a:cubicBezTo>
                  <a:cubicBezTo>
                    <a:pt x="2382" y="715"/>
                    <a:pt x="2477" y="1406"/>
                    <a:pt x="2930" y="1858"/>
                  </a:cubicBezTo>
                  <a:cubicBezTo>
                    <a:pt x="3406" y="2334"/>
                    <a:pt x="4478" y="2430"/>
                    <a:pt x="4478" y="2430"/>
                  </a:cubicBezTo>
                  <a:lnTo>
                    <a:pt x="4478" y="3073"/>
                  </a:lnTo>
                  <a:cubicBezTo>
                    <a:pt x="4478" y="3073"/>
                    <a:pt x="2001" y="3478"/>
                    <a:pt x="1025" y="4025"/>
                  </a:cubicBezTo>
                  <a:lnTo>
                    <a:pt x="191" y="4525"/>
                  </a:lnTo>
                  <a:cubicBezTo>
                    <a:pt x="72" y="4597"/>
                    <a:pt x="1" y="4764"/>
                    <a:pt x="48" y="4906"/>
                  </a:cubicBezTo>
                  <a:cubicBezTo>
                    <a:pt x="72" y="5073"/>
                    <a:pt x="215" y="5168"/>
                    <a:pt x="382" y="5168"/>
                  </a:cubicBezTo>
                  <a:lnTo>
                    <a:pt x="9217" y="5168"/>
                  </a:lnTo>
                  <a:cubicBezTo>
                    <a:pt x="9360" y="5168"/>
                    <a:pt x="9503" y="5073"/>
                    <a:pt x="9550" y="4906"/>
                  </a:cubicBezTo>
                  <a:cubicBezTo>
                    <a:pt x="9598" y="4764"/>
                    <a:pt x="9526" y="4597"/>
                    <a:pt x="9384" y="4525"/>
                  </a:cubicBezTo>
                  <a:lnTo>
                    <a:pt x="8550" y="4025"/>
                  </a:lnTo>
                  <a:cubicBezTo>
                    <a:pt x="7597" y="3478"/>
                    <a:pt x="6383" y="3144"/>
                    <a:pt x="5145" y="3073"/>
                  </a:cubicBezTo>
                  <a:lnTo>
                    <a:pt x="5145" y="2430"/>
                  </a:lnTo>
                  <a:cubicBezTo>
                    <a:pt x="5478" y="2430"/>
                    <a:pt x="6192" y="2334"/>
                    <a:pt x="6669" y="1858"/>
                  </a:cubicBezTo>
                  <a:cubicBezTo>
                    <a:pt x="7121" y="1406"/>
                    <a:pt x="7216" y="715"/>
                    <a:pt x="7240" y="358"/>
                  </a:cubicBezTo>
                  <a:cubicBezTo>
                    <a:pt x="7240" y="263"/>
                    <a:pt x="7193" y="167"/>
                    <a:pt x="7121" y="96"/>
                  </a:cubicBezTo>
                  <a:cubicBezTo>
                    <a:pt x="7050" y="24"/>
                    <a:pt x="6954" y="1"/>
                    <a:pt x="6859" y="1"/>
                  </a:cubicBezTo>
                  <a:cubicBezTo>
                    <a:pt x="6502" y="24"/>
                    <a:pt x="5835" y="120"/>
                    <a:pt x="5359" y="572"/>
                  </a:cubicBezTo>
                  <a:cubicBezTo>
                    <a:pt x="5287" y="667"/>
                    <a:pt x="5216" y="763"/>
                    <a:pt x="5145" y="858"/>
                  </a:cubicBezTo>
                  <a:lnTo>
                    <a:pt x="5145" y="1"/>
                  </a:lnTo>
                  <a:lnTo>
                    <a:pt x="4454" y="1"/>
                  </a:lnTo>
                  <a:lnTo>
                    <a:pt x="4454" y="858"/>
                  </a:lnTo>
                  <a:cubicBezTo>
                    <a:pt x="4383" y="763"/>
                    <a:pt x="4311" y="667"/>
                    <a:pt x="4216" y="572"/>
                  </a:cubicBezTo>
                  <a:cubicBezTo>
                    <a:pt x="3763" y="120"/>
                    <a:pt x="3073" y="24"/>
                    <a:pt x="2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 name="Google Shape;1436;p58"/>
          <p:cNvGrpSpPr/>
          <p:nvPr/>
        </p:nvGrpSpPr>
        <p:grpSpPr>
          <a:xfrm>
            <a:off x="2853861" y="3364775"/>
            <a:ext cx="372608" cy="372639"/>
            <a:chOff x="2853861" y="3364775"/>
            <a:chExt cx="372608" cy="372639"/>
          </a:xfrm>
        </p:grpSpPr>
        <p:sp>
          <p:nvSpPr>
            <p:cNvPr id="1437" name="Google Shape;1437;p58"/>
            <p:cNvSpPr/>
            <p:nvPr/>
          </p:nvSpPr>
          <p:spPr>
            <a:xfrm>
              <a:off x="3168333" y="3364775"/>
              <a:ext cx="58137" cy="58168"/>
            </a:xfrm>
            <a:custGeom>
              <a:rect b="b" l="l" r="r" t="t"/>
              <a:pathLst>
                <a:path extrusionOk="0" h="1859" w="1858">
                  <a:moveTo>
                    <a:pt x="357" y="1"/>
                  </a:moveTo>
                  <a:cubicBezTo>
                    <a:pt x="167" y="1"/>
                    <a:pt x="0" y="144"/>
                    <a:pt x="0" y="334"/>
                  </a:cubicBezTo>
                  <a:lnTo>
                    <a:pt x="0" y="1501"/>
                  </a:lnTo>
                  <a:cubicBezTo>
                    <a:pt x="0" y="1692"/>
                    <a:pt x="167" y="1858"/>
                    <a:pt x="357" y="1858"/>
                  </a:cubicBezTo>
                  <a:lnTo>
                    <a:pt x="1524" y="1858"/>
                  </a:lnTo>
                  <a:cubicBezTo>
                    <a:pt x="1715" y="1858"/>
                    <a:pt x="1858" y="1692"/>
                    <a:pt x="1858" y="1501"/>
                  </a:cubicBezTo>
                  <a:lnTo>
                    <a:pt x="1858" y="334"/>
                  </a:lnTo>
                  <a:cubicBezTo>
                    <a:pt x="1858" y="144"/>
                    <a:pt x="1715" y="1"/>
                    <a:pt x="1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8"/>
            <p:cNvSpPr/>
            <p:nvPr/>
          </p:nvSpPr>
          <p:spPr>
            <a:xfrm>
              <a:off x="2853861" y="3364775"/>
              <a:ext cx="58137" cy="58168"/>
            </a:xfrm>
            <a:custGeom>
              <a:rect b="b" l="l" r="r" t="t"/>
              <a:pathLst>
                <a:path extrusionOk="0" h="1859" w="1858">
                  <a:moveTo>
                    <a:pt x="358" y="1"/>
                  </a:moveTo>
                  <a:cubicBezTo>
                    <a:pt x="167" y="1"/>
                    <a:pt x="0" y="144"/>
                    <a:pt x="0" y="334"/>
                  </a:cubicBezTo>
                  <a:lnTo>
                    <a:pt x="0" y="1501"/>
                  </a:lnTo>
                  <a:cubicBezTo>
                    <a:pt x="0" y="1692"/>
                    <a:pt x="167" y="1858"/>
                    <a:pt x="358" y="1858"/>
                  </a:cubicBezTo>
                  <a:lnTo>
                    <a:pt x="1525" y="1858"/>
                  </a:lnTo>
                  <a:cubicBezTo>
                    <a:pt x="1715" y="1858"/>
                    <a:pt x="1858" y="1692"/>
                    <a:pt x="1858" y="1501"/>
                  </a:cubicBezTo>
                  <a:lnTo>
                    <a:pt x="1858" y="334"/>
                  </a:lnTo>
                  <a:cubicBezTo>
                    <a:pt x="1858" y="144"/>
                    <a:pt x="1715"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8"/>
            <p:cNvSpPr/>
            <p:nvPr/>
          </p:nvSpPr>
          <p:spPr>
            <a:xfrm>
              <a:off x="3168333" y="3678494"/>
              <a:ext cx="58137" cy="58919"/>
            </a:xfrm>
            <a:custGeom>
              <a:rect b="b" l="l" r="r" t="t"/>
              <a:pathLst>
                <a:path extrusionOk="0" h="1883" w="1858">
                  <a:moveTo>
                    <a:pt x="357" y="1"/>
                  </a:moveTo>
                  <a:cubicBezTo>
                    <a:pt x="167" y="1"/>
                    <a:pt x="0" y="167"/>
                    <a:pt x="0" y="358"/>
                  </a:cubicBezTo>
                  <a:lnTo>
                    <a:pt x="0" y="1525"/>
                  </a:lnTo>
                  <a:cubicBezTo>
                    <a:pt x="0" y="1715"/>
                    <a:pt x="167" y="1882"/>
                    <a:pt x="357" y="1882"/>
                  </a:cubicBezTo>
                  <a:lnTo>
                    <a:pt x="1524" y="1882"/>
                  </a:lnTo>
                  <a:cubicBezTo>
                    <a:pt x="1715" y="1882"/>
                    <a:pt x="1858" y="1715"/>
                    <a:pt x="1858" y="1525"/>
                  </a:cubicBezTo>
                  <a:lnTo>
                    <a:pt x="1858" y="358"/>
                  </a:lnTo>
                  <a:cubicBezTo>
                    <a:pt x="1858" y="167"/>
                    <a:pt x="1715" y="1"/>
                    <a:pt x="1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8"/>
            <p:cNvSpPr/>
            <p:nvPr/>
          </p:nvSpPr>
          <p:spPr>
            <a:xfrm>
              <a:off x="2853861" y="3678494"/>
              <a:ext cx="58137" cy="58919"/>
            </a:xfrm>
            <a:custGeom>
              <a:rect b="b" l="l" r="r" t="t"/>
              <a:pathLst>
                <a:path extrusionOk="0" h="1883" w="1858">
                  <a:moveTo>
                    <a:pt x="358" y="1"/>
                  </a:moveTo>
                  <a:cubicBezTo>
                    <a:pt x="167" y="1"/>
                    <a:pt x="0" y="167"/>
                    <a:pt x="0" y="358"/>
                  </a:cubicBezTo>
                  <a:lnTo>
                    <a:pt x="0" y="1525"/>
                  </a:lnTo>
                  <a:cubicBezTo>
                    <a:pt x="0" y="1715"/>
                    <a:pt x="167" y="1882"/>
                    <a:pt x="358" y="1882"/>
                  </a:cubicBezTo>
                  <a:lnTo>
                    <a:pt x="1525" y="1882"/>
                  </a:lnTo>
                  <a:cubicBezTo>
                    <a:pt x="1715" y="1882"/>
                    <a:pt x="1858" y="1715"/>
                    <a:pt x="1858" y="1525"/>
                  </a:cubicBezTo>
                  <a:lnTo>
                    <a:pt x="1858" y="358"/>
                  </a:lnTo>
                  <a:cubicBezTo>
                    <a:pt x="1858" y="167"/>
                    <a:pt x="1715"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8"/>
            <p:cNvSpPr/>
            <p:nvPr/>
          </p:nvSpPr>
          <p:spPr>
            <a:xfrm>
              <a:off x="2934341" y="3697144"/>
              <a:ext cx="212397" cy="21621"/>
            </a:xfrm>
            <a:custGeom>
              <a:rect b="b" l="l" r="r" t="t"/>
              <a:pathLst>
                <a:path extrusionOk="0" h="691" w="6788">
                  <a:moveTo>
                    <a:pt x="0" y="0"/>
                  </a:moveTo>
                  <a:lnTo>
                    <a:pt x="0" y="691"/>
                  </a:lnTo>
                  <a:lnTo>
                    <a:pt x="6788" y="691"/>
                  </a:lnTo>
                  <a:lnTo>
                    <a:pt x="67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8"/>
            <p:cNvSpPr/>
            <p:nvPr/>
          </p:nvSpPr>
          <p:spPr>
            <a:xfrm>
              <a:off x="3186951" y="3444534"/>
              <a:ext cx="21653" cy="212397"/>
            </a:xfrm>
            <a:custGeom>
              <a:rect b="b" l="l" r="r" t="t"/>
              <a:pathLst>
                <a:path extrusionOk="0" h="6788" w="692">
                  <a:moveTo>
                    <a:pt x="1" y="0"/>
                  </a:moveTo>
                  <a:lnTo>
                    <a:pt x="1" y="6787"/>
                  </a:lnTo>
                  <a:lnTo>
                    <a:pt x="691" y="6787"/>
                  </a:lnTo>
                  <a:lnTo>
                    <a:pt x="6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8"/>
            <p:cNvSpPr/>
            <p:nvPr/>
          </p:nvSpPr>
          <p:spPr>
            <a:xfrm>
              <a:off x="2934341" y="3382673"/>
              <a:ext cx="212397" cy="21653"/>
            </a:xfrm>
            <a:custGeom>
              <a:rect b="b" l="l" r="r" t="t"/>
              <a:pathLst>
                <a:path extrusionOk="0" h="692" w="6788">
                  <a:moveTo>
                    <a:pt x="0" y="0"/>
                  </a:moveTo>
                  <a:lnTo>
                    <a:pt x="0" y="691"/>
                  </a:lnTo>
                  <a:lnTo>
                    <a:pt x="6788" y="691"/>
                  </a:lnTo>
                  <a:lnTo>
                    <a:pt x="67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8"/>
            <p:cNvSpPr/>
            <p:nvPr/>
          </p:nvSpPr>
          <p:spPr>
            <a:xfrm>
              <a:off x="2872479" y="3444534"/>
              <a:ext cx="21653" cy="212397"/>
            </a:xfrm>
            <a:custGeom>
              <a:rect b="b" l="l" r="r" t="t"/>
              <a:pathLst>
                <a:path extrusionOk="0" h="6788" w="692">
                  <a:moveTo>
                    <a:pt x="1" y="0"/>
                  </a:moveTo>
                  <a:lnTo>
                    <a:pt x="1" y="6787"/>
                  </a:lnTo>
                  <a:lnTo>
                    <a:pt x="691" y="6787"/>
                  </a:lnTo>
                  <a:lnTo>
                    <a:pt x="6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8"/>
            <p:cNvSpPr/>
            <p:nvPr/>
          </p:nvSpPr>
          <p:spPr>
            <a:xfrm>
              <a:off x="2949235" y="3598015"/>
              <a:ext cx="181857" cy="58168"/>
            </a:xfrm>
            <a:custGeom>
              <a:rect b="b" l="l" r="r" t="t"/>
              <a:pathLst>
                <a:path extrusionOk="0" h="1859" w="5812">
                  <a:moveTo>
                    <a:pt x="2906" y="1"/>
                  </a:moveTo>
                  <a:cubicBezTo>
                    <a:pt x="2215" y="1"/>
                    <a:pt x="1525" y="72"/>
                    <a:pt x="1025" y="168"/>
                  </a:cubicBezTo>
                  <a:cubicBezTo>
                    <a:pt x="596" y="287"/>
                    <a:pt x="1" y="453"/>
                    <a:pt x="1" y="930"/>
                  </a:cubicBezTo>
                  <a:cubicBezTo>
                    <a:pt x="1" y="1406"/>
                    <a:pt x="596" y="1573"/>
                    <a:pt x="1025" y="1692"/>
                  </a:cubicBezTo>
                  <a:cubicBezTo>
                    <a:pt x="1525" y="1787"/>
                    <a:pt x="2215" y="1858"/>
                    <a:pt x="2906" y="1858"/>
                  </a:cubicBezTo>
                  <a:cubicBezTo>
                    <a:pt x="3621" y="1858"/>
                    <a:pt x="4287" y="1787"/>
                    <a:pt x="4787" y="1692"/>
                  </a:cubicBezTo>
                  <a:cubicBezTo>
                    <a:pt x="5240" y="1573"/>
                    <a:pt x="5811" y="1406"/>
                    <a:pt x="5811" y="930"/>
                  </a:cubicBezTo>
                  <a:cubicBezTo>
                    <a:pt x="5811" y="453"/>
                    <a:pt x="5240" y="287"/>
                    <a:pt x="4787" y="168"/>
                  </a:cubicBezTo>
                  <a:cubicBezTo>
                    <a:pt x="4287" y="72"/>
                    <a:pt x="3621" y="1"/>
                    <a:pt x="2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8"/>
            <p:cNvSpPr/>
            <p:nvPr/>
          </p:nvSpPr>
          <p:spPr>
            <a:xfrm>
              <a:off x="2961908" y="3445066"/>
              <a:ext cx="157264" cy="141806"/>
            </a:xfrm>
            <a:custGeom>
              <a:rect b="b" l="l" r="r" t="t"/>
              <a:pathLst>
                <a:path extrusionOk="0" h="4532" w="5026">
                  <a:moveTo>
                    <a:pt x="2510" y="1"/>
                  </a:moveTo>
                  <a:cubicBezTo>
                    <a:pt x="2388" y="1"/>
                    <a:pt x="2263" y="66"/>
                    <a:pt x="2191" y="197"/>
                  </a:cubicBezTo>
                  <a:lnTo>
                    <a:pt x="1" y="4532"/>
                  </a:lnTo>
                  <a:cubicBezTo>
                    <a:pt x="167" y="4460"/>
                    <a:pt x="334" y="4413"/>
                    <a:pt x="477" y="4389"/>
                  </a:cubicBezTo>
                  <a:cubicBezTo>
                    <a:pt x="1025" y="4270"/>
                    <a:pt x="1739" y="4198"/>
                    <a:pt x="2501" y="4198"/>
                  </a:cubicBezTo>
                  <a:cubicBezTo>
                    <a:pt x="3263" y="4198"/>
                    <a:pt x="4001" y="4270"/>
                    <a:pt x="4549" y="4389"/>
                  </a:cubicBezTo>
                  <a:cubicBezTo>
                    <a:pt x="4668" y="4413"/>
                    <a:pt x="4835" y="4460"/>
                    <a:pt x="5025" y="4532"/>
                  </a:cubicBezTo>
                  <a:lnTo>
                    <a:pt x="2811" y="197"/>
                  </a:lnTo>
                  <a:cubicBezTo>
                    <a:pt x="2751" y="66"/>
                    <a:pt x="2632" y="1"/>
                    <a:pt x="2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58"/>
          <p:cNvGrpSpPr/>
          <p:nvPr/>
        </p:nvGrpSpPr>
        <p:grpSpPr>
          <a:xfrm>
            <a:off x="3487247" y="3364775"/>
            <a:ext cx="372601" cy="371919"/>
            <a:chOff x="3487247" y="3364775"/>
            <a:chExt cx="372601" cy="371919"/>
          </a:xfrm>
        </p:grpSpPr>
        <p:sp>
          <p:nvSpPr>
            <p:cNvPr id="1448" name="Google Shape;1448;p58"/>
            <p:cNvSpPr/>
            <p:nvPr/>
          </p:nvSpPr>
          <p:spPr>
            <a:xfrm>
              <a:off x="3487247" y="3604742"/>
              <a:ext cx="372601" cy="43243"/>
            </a:xfrm>
            <a:custGeom>
              <a:rect b="b" l="l" r="r" t="t"/>
              <a:pathLst>
                <a:path extrusionOk="0" h="1382" w="11908">
                  <a:moveTo>
                    <a:pt x="1" y="0"/>
                  </a:moveTo>
                  <a:lnTo>
                    <a:pt x="1" y="334"/>
                  </a:lnTo>
                  <a:cubicBezTo>
                    <a:pt x="1" y="929"/>
                    <a:pt x="477" y="1381"/>
                    <a:pt x="1049" y="1381"/>
                  </a:cubicBezTo>
                  <a:lnTo>
                    <a:pt x="10860" y="1381"/>
                  </a:lnTo>
                  <a:cubicBezTo>
                    <a:pt x="11456" y="1381"/>
                    <a:pt x="11908" y="929"/>
                    <a:pt x="11908" y="334"/>
                  </a:cubicBezTo>
                  <a:lnTo>
                    <a:pt x="119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8"/>
            <p:cNvSpPr/>
            <p:nvPr/>
          </p:nvSpPr>
          <p:spPr>
            <a:xfrm>
              <a:off x="3557307" y="3419189"/>
              <a:ext cx="101380" cy="108827"/>
            </a:xfrm>
            <a:custGeom>
              <a:rect b="b" l="l" r="r" t="t"/>
              <a:pathLst>
                <a:path extrusionOk="0" h="3478" w="3240">
                  <a:moveTo>
                    <a:pt x="1620" y="1382"/>
                  </a:moveTo>
                  <a:cubicBezTo>
                    <a:pt x="1810" y="1382"/>
                    <a:pt x="1977" y="1548"/>
                    <a:pt x="1977" y="1739"/>
                  </a:cubicBezTo>
                  <a:cubicBezTo>
                    <a:pt x="1977" y="1929"/>
                    <a:pt x="1810" y="2096"/>
                    <a:pt x="1620" y="2096"/>
                  </a:cubicBezTo>
                  <a:cubicBezTo>
                    <a:pt x="1429" y="2096"/>
                    <a:pt x="1286" y="1929"/>
                    <a:pt x="1286" y="1739"/>
                  </a:cubicBezTo>
                  <a:cubicBezTo>
                    <a:pt x="1286" y="1548"/>
                    <a:pt x="1429" y="1382"/>
                    <a:pt x="1620" y="1382"/>
                  </a:cubicBezTo>
                  <a:close/>
                  <a:moveTo>
                    <a:pt x="1405" y="0"/>
                  </a:moveTo>
                  <a:lnTo>
                    <a:pt x="1286" y="358"/>
                  </a:lnTo>
                  <a:cubicBezTo>
                    <a:pt x="1262" y="453"/>
                    <a:pt x="1191" y="524"/>
                    <a:pt x="1096" y="572"/>
                  </a:cubicBezTo>
                  <a:cubicBezTo>
                    <a:pt x="1024" y="620"/>
                    <a:pt x="953" y="643"/>
                    <a:pt x="881" y="691"/>
                  </a:cubicBezTo>
                  <a:cubicBezTo>
                    <a:pt x="828" y="745"/>
                    <a:pt x="761" y="771"/>
                    <a:pt x="691" y="771"/>
                  </a:cubicBezTo>
                  <a:cubicBezTo>
                    <a:pt x="667" y="771"/>
                    <a:pt x="643" y="768"/>
                    <a:pt x="619" y="762"/>
                  </a:cubicBezTo>
                  <a:lnTo>
                    <a:pt x="215" y="691"/>
                  </a:lnTo>
                  <a:lnTo>
                    <a:pt x="0" y="1048"/>
                  </a:lnTo>
                  <a:lnTo>
                    <a:pt x="262" y="1334"/>
                  </a:lnTo>
                  <a:cubicBezTo>
                    <a:pt x="334" y="1405"/>
                    <a:pt x="358" y="1524"/>
                    <a:pt x="358" y="1620"/>
                  </a:cubicBezTo>
                  <a:cubicBezTo>
                    <a:pt x="358" y="1644"/>
                    <a:pt x="358" y="1691"/>
                    <a:pt x="358" y="1739"/>
                  </a:cubicBezTo>
                  <a:cubicBezTo>
                    <a:pt x="358" y="1786"/>
                    <a:pt x="358" y="1834"/>
                    <a:pt x="358" y="1858"/>
                  </a:cubicBezTo>
                  <a:cubicBezTo>
                    <a:pt x="358" y="1953"/>
                    <a:pt x="334" y="2072"/>
                    <a:pt x="262" y="2144"/>
                  </a:cubicBezTo>
                  <a:lnTo>
                    <a:pt x="0" y="2429"/>
                  </a:lnTo>
                  <a:lnTo>
                    <a:pt x="215" y="2787"/>
                  </a:lnTo>
                  <a:lnTo>
                    <a:pt x="619" y="2715"/>
                  </a:lnTo>
                  <a:cubicBezTo>
                    <a:pt x="643" y="2709"/>
                    <a:pt x="667" y="2706"/>
                    <a:pt x="691" y="2706"/>
                  </a:cubicBezTo>
                  <a:cubicBezTo>
                    <a:pt x="761" y="2706"/>
                    <a:pt x="828" y="2733"/>
                    <a:pt x="881" y="2787"/>
                  </a:cubicBezTo>
                  <a:cubicBezTo>
                    <a:pt x="953" y="2834"/>
                    <a:pt x="1024" y="2858"/>
                    <a:pt x="1096" y="2906"/>
                  </a:cubicBezTo>
                  <a:cubicBezTo>
                    <a:pt x="1191" y="2953"/>
                    <a:pt x="1262" y="3025"/>
                    <a:pt x="1286" y="3120"/>
                  </a:cubicBezTo>
                  <a:lnTo>
                    <a:pt x="1405" y="3477"/>
                  </a:lnTo>
                  <a:lnTo>
                    <a:pt x="1834" y="3477"/>
                  </a:lnTo>
                  <a:lnTo>
                    <a:pt x="1977" y="3120"/>
                  </a:lnTo>
                  <a:cubicBezTo>
                    <a:pt x="2001" y="3025"/>
                    <a:pt x="2072" y="2953"/>
                    <a:pt x="2144" y="2906"/>
                  </a:cubicBezTo>
                  <a:cubicBezTo>
                    <a:pt x="2239" y="2858"/>
                    <a:pt x="2310" y="2834"/>
                    <a:pt x="2382" y="2787"/>
                  </a:cubicBezTo>
                  <a:cubicBezTo>
                    <a:pt x="2435" y="2733"/>
                    <a:pt x="2502" y="2706"/>
                    <a:pt x="2573" y="2706"/>
                  </a:cubicBezTo>
                  <a:cubicBezTo>
                    <a:pt x="2596" y="2706"/>
                    <a:pt x="2620" y="2709"/>
                    <a:pt x="2644" y="2715"/>
                  </a:cubicBezTo>
                  <a:lnTo>
                    <a:pt x="3025" y="2787"/>
                  </a:lnTo>
                  <a:lnTo>
                    <a:pt x="3239" y="2429"/>
                  </a:lnTo>
                  <a:lnTo>
                    <a:pt x="2977" y="2144"/>
                  </a:lnTo>
                  <a:cubicBezTo>
                    <a:pt x="2930" y="2072"/>
                    <a:pt x="2882" y="1953"/>
                    <a:pt x="2906" y="1858"/>
                  </a:cubicBezTo>
                  <a:cubicBezTo>
                    <a:pt x="2906" y="1834"/>
                    <a:pt x="2906" y="1786"/>
                    <a:pt x="2906" y="1739"/>
                  </a:cubicBezTo>
                  <a:cubicBezTo>
                    <a:pt x="2906" y="1691"/>
                    <a:pt x="2906" y="1644"/>
                    <a:pt x="2906" y="1620"/>
                  </a:cubicBezTo>
                  <a:cubicBezTo>
                    <a:pt x="2882" y="1524"/>
                    <a:pt x="2930" y="1405"/>
                    <a:pt x="2977" y="1334"/>
                  </a:cubicBezTo>
                  <a:lnTo>
                    <a:pt x="3239" y="1048"/>
                  </a:lnTo>
                  <a:lnTo>
                    <a:pt x="3025" y="691"/>
                  </a:lnTo>
                  <a:lnTo>
                    <a:pt x="2644" y="762"/>
                  </a:lnTo>
                  <a:cubicBezTo>
                    <a:pt x="2620" y="768"/>
                    <a:pt x="2596" y="771"/>
                    <a:pt x="2573" y="771"/>
                  </a:cubicBezTo>
                  <a:cubicBezTo>
                    <a:pt x="2502" y="771"/>
                    <a:pt x="2435" y="745"/>
                    <a:pt x="2382" y="691"/>
                  </a:cubicBezTo>
                  <a:cubicBezTo>
                    <a:pt x="2310" y="643"/>
                    <a:pt x="2239" y="620"/>
                    <a:pt x="2144" y="572"/>
                  </a:cubicBezTo>
                  <a:cubicBezTo>
                    <a:pt x="2072" y="524"/>
                    <a:pt x="2001" y="453"/>
                    <a:pt x="1977" y="358"/>
                  </a:cubicBezTo>
                  <a:lnTo>
                    <a:pt x="18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8"/>
            <p:cNvSpPr/>
            <p:nvPr/>
          </p:nvSpPr>
          <p:spPr>
            <a:xfrm>
              <a:off x="3487247" y="3364775"/>
              <a:ext cx="372601" cy="217622"/>
            </a:xfrm>
            <a:custGeom>
              <a:rect b="b" l="l" r="r" t="t"/>
              <a:pathLst>
                <a:path extrusionOk="0" h="6955" w="11908">
                  <a:moveTo>
                    <a:pt x="4335" y="1025"/>
                  </a:moveTo>
                  <a:cubicBezTo>
                    <a:pt x="4478" y="1025"/>
                    <a:pt x="4621" y="1144"/>
                    <a:pt x="4668" y="1263"/>
                  </a:cubicBezTo>
                  <a:lnTo>
                    <a:pt x="4811" y="1739"/>
                  </a:lnTo>
                  <a:cubicBezTo>
                    <a:pt x="4835" y="1763"/>
                    <a:pt x="4859" y="1763"/>
                    <a:pt x="4883" y="1787"/>
                  </a:cubicBezTo>
                  <a:lnTo>
                    <a:pt x="5383" y="1692"/>
                  </a:lnTo>
                  <a:cubicBezTo>
                    <a:pt x="5406" y="1688"/>
                    <a:pt x="5429" y="1686"/>
                    <a:pt x="5452" y="1686"/>
                  </a:cubicBezTo>
                  <a:cubicBezTo>
                    <a:pt x="5570" y="1686"/>
                    <a:pt x="5680" y="1739"/>
                    <a:pt x="5740" y="1858"/>
                  </a:cubicBezTo>
                  <a:lnTo>
                    <a:pt x="6216" y="2668"/>
                  </a:lnTo>
                  <a:cubicBezTo>
                    <a:pt x="6288" y="2787"/>
                    <a:pt x="6264" y="2954"/>
                    <a:pt x="6169" y="3073"/>
                  </a:cubicBezTo>
                  <a:lnTo>
                    <a:pt x="5835" y="3430"/>
                  </a:lnTo>
                  <a:cubicBezTo>
                    <a:pt x="5835" y="3454"/>
                    <a:pt x="5835" y="3454"/>
                    <a:pt x="5835" y="3478"/>
                  </a:cubicBezTo>
                  <a:cubicBezTo>
                    <a:pt x="5835" y="3502"/>
                    <a:pt x="5835" y="3502"/>
                    <a:pt x="5835" y="3525"/>
                  </a:cubicBezTo>
                  <a:lnTo>
                    <a:pt x="6169" y="3883"/>
                  </a:lnTo>
                  <a:cubicBezTo>
                    <a:pt x="6264" y="4002"/>
                    <a:pt x="6288" y="4168"/>
                    <a:pt x="6216" y="4288"/>
                  </a:cubicBezTo>
                  <a:lnTo>
                    <a:pt x="5740" y="5097"/>
                  </a:lnTo>
                  <a:cubicBezTo>
                    <a:pt x="5680" y="5217"/>
                    <a:pt x="5570" y="5270"/>
                    <a:pt x="5452" y="5270"/>
                  </a:cubicBezTo>
                  <a:cubicBezTo>
                    <a:pt x="5429" y="5270"/>
                    <a:pt x="5406" y="5268"/>
                    <a:pt x="5383" y="5264"/>
                  </a:cubicBezTo>
                  <a:lnTo>
                    <a:pt x="4883" y="5169"/>
                  </a:lnTo>
                  <a:cubicBezTo>
                    <a:pt x="4859" y="5192"/>
                    <a:pt x="4835" y="5192"/>
                    <a:pt x="4811" y="5216"/>
                  </a:cubicBezTo>
                  <a:lnTo>
                    <a:pt x="4668" y="5669"/>
                  </a:lnTo>
                  <a:cubicBezTo>
                    <a:pt x="4621" y="5812"/>
                    <a:pt x="4478" y="5931"/>
                    <a:pt x="4335" y="5931"/>
                  </a:cubicBezTo>
                  <a:lnTo>
                    <a:pt x="3406" y="5931"/>
                  </a:lnTo>
                  <a:cubicBezTo>
                    <a:pt x="3263" y="5931"/>
                    <a:pt x="3120" y="5812"/>
                    <a:pt x="3073" y="5669"/>
                  </a:cubicBezTo>
                  <a:lnTo>
                    <a:pt x="2906" y="5216"/>
                  </a:lnTo>
                  <a:cubicBezTo>
                    <a:pt x="2882" y="5192"/>
                    <a:pt x="2858" y="5192"/>
                    <a:pt x="2835" y="5169"/>
                  </a:cubicBezTo>
                  <a:lnTo>
                    <a:pt x="2358" y="5264"/>
                  </a:lnTo>
                  <a:cubicBezTo>
                    <a:pt x="2335" y="5268"/>
                    <a:pt x="2311" y="5270"/>
                    <a:pt x="2287" y="5270"/>
                  </a:cubicBezTo>
                  <a:cubicBezTo>
                    <a:pt x="2164" y="5270"/>
                    <a:pt x="2037" y="5217"/>
                    <a:pt x="1977" y="5097"/>
                  </a:cubicBezTo>
                  <a:lnTo>
                    <a:pt x="1525" y="4288"/>
                  </a:lnTo>
                  <a:cubicBezTo>
                    <a:pt x="1453" y="4168"/>
                    <a:pt x="1453" y="4002"/>
                    <a:pt x="1573" y="3883"/>
                  </a:cubicBezTo>
                  <a:lnTo>
                    <a:pt x="1882" y="3525"/>
                  </a:lnTo>
                  <a:cubicBezTo>
                    <a:pt x="1882" y="3502"/>
                    <a:pt x="1882" y="3502"/>
                    <a:pt x="1882" y="3478"/>
                  </a:cubicBezTo>
                  <a:cubicBezTo>
                    <a:pt x="1882" y="3454"/>
                    <a:pt x="1882" y="3454"/>
                    <a:pt x="1882" y="3430"/>
                  </a:cubicBezTo>
                  <a:lnTo>
                    <a:pt x="1573" y="3073"/>
                  </a:lnTo>
                  <a:cubicBezTo>
                    <a:pt x="1453" y="2954"/>
                    <a:pt x="1453" y="2787"/>
                    <a:pt x="1525" y="2668"/>
                  </a:cubicBezTo>
                  <a:lnTo>
                    <a:pt x="1977" y="1858"/>
                  </a:lnTo>
                  <a:cubicBezTo>
                    <a:pt x="2037" y="1739"/>
                    <a:pt x="2164" y="1686"/>
                    <a:pt x="2287" y="1686"/>
                  </a:cubicBezTo>
                  <a:cubicBezTo>
                    <a:pt x="2311" y="1686"/>
                    <a:pt x="2335" y="1688"/>
                    <a:pt x="2358" y="1692"/>
                  </a:cubicBezTo>
                  <a:lnTo>
                    <a:pt x="2835" y="1787"/>
                  </a:lnTo>
                  <a:cubicBezTo>
                    <a:pt x="2858" y="1763"/>
                    <a:pt x="2882" y="1763"/>
                    <a:pt x="2906" y="1739"/>
                  </a:cubicBezTo>
                  <a:lnTo>
                    <a:pt x="3073" y="1263"/>
                  </a:lnTo>
                  <a:cubicBezTo>
                    <a:pt x="3120" y="1144"/>
                    <a:pt x="3263" y="1025"/>
                    <a:pt x="3406" y="1025"/>
                  </a:cubicBezTo>
                  <a:close/>
                  <a:moveTo>
                    <a:pt x="1049" y="1"/>
                  </a:moveTo>
                  <a:cubicBezTo>
                    <a:pt x="477" y="1"/>
                    <a:pt x="1" y="453"/>
                    <a:pt x="1" y="1025"/>
                  </a:cubicBezTo>
                  <a:lnTo>
                    <a:pt x="1" y="6955"/>
                  </a:lnTo>
                  <a:lnTo>
                    <a:pt x="7931" y="6955"/>
                  </a:lnTo>
                  <a:lnTo>
                    <a:pt x="7931" y="3478"/>
                  </a:lnTo>
                  <a:cubicBezTo>
                    <a:pt x="7931" y="3430"/>
                    <a:pt x="7931" y="3406"/>
                    <a:pt x="7955" y="3359"/>
                  </a:cubicBezTo>
                  <a:lnTo>
                    <a:pt x="8645" y="1263"/>
                  </a:lnTo>
                  <a:cubicBezTo>
                    <a:pt x="8705" y="1108"/>
                    <a:pt x="8848" y="1031"/>
                    <a:pt x="8988" y="1031"/>
                  </a:cubicBezTo>
                  <a:cubicBezTo>
                    <a:pt x="9128" y="1031"/>
                    <a:pt x="9265" y="1108"/>
                    <a:pt x="9312" y="1263"/>
                  </a:cubicBezTo>
                  <a:lnTo>
                    <a:pt x="10003" y="3359"/>
                  </a:lnTo>
                  <a:cubicBezTo>
                    <a:pt x="10027" y="3406"/>
                    <a:pt x="10027" y="3430"/>
                    <a:pt x="10027" y="3478"/>
                  </a:cubicBezTo>
                  <a:lnTo>
                    <a:pt x="10027" y="6955"/>
                  </a:lnTo>
                  <a:lnTo>
                    <a:pt x="11908" y="6955"/>
                  </a:lnTo>
                  <a:lnTo>
                    <a:pt x="11908" y="1025"/>
                  </a:lnTo>
                  <a:cubicBezTo>
                    <a:pt x="11908" y="453"/>
                    <a:pt x="11456" y="1"/>
                    <a:pt x="10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8"/>
            <p:cNvSpPr/>
            <p:nvPr/>
          </p:nvSpPr>
          <p:spPr>
            <a:xfrm>
              <a:off x="3761478" y="3442282"/>
              <a:ext cx="13455" cy="20151"/>
            </a:xfrm>
            <a:custGeom>
              <a:rect b="b" l="l" r="r" t="t"/>
              <a:pathLst>
                <a:path extrusionOk="0" h="644" w="430">
                  <a:moveTo>
                    <a:pt x="215" y="1"/>
                  </a:moveTo>
                  <a:lnTo>
                    <a:pt x="0" y="644"/>
                  </a:lnTo>
                  <a:lnTo>
                    <a:pt x="429" y="644"/>
                  </a:lnTo>
                  <a:lnTo>
                    <a:pt x="2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8"/>
            <p:cNvSpPr/>
            <p:nvPr/>
          </p:nvSpPr>
          <p:spPr>
            <a:xfrm>
              <a:off x="3757755" y="3484774"/>
              <a:ext cx="21653" cy="97625"/>
            </a:xfrm>
            <a:custGeom>
              <a:rect b="b" l="l" r="r" t="t"/>
              <a:pathLst>
                <a:path extrusionOk="0" h="3120" w="692">
                  <a:moveTo>
                    <a:pt x="0" y="0"/>
                  </a:moveTo>
                  <a:lnTo>
                    <a:pt x="0" y="3120"/>
                  </a:lnTo>
                  <a:lnTo>
                    <a:pt x="691" y="3120"/>
                  </a:lnTo>
                  <a:lnTo>
                    <a:pt x="6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8"/>
            <p:cNvSpPr/>
            <p:nvPr/>
          </p:nvSpPr>
          <p:spPr>
            <a:xfrm>
              <a:off x="3596045" y="3670296"/>
              <a:ext cx="154917" cy="66397"/>
            </a:xfrm>
            <a:custGeom>
              <a:rect b="b" l="l" r="r" t="t"/>
              <a:pathLst>
                <a:path extrusionOk="0" h="2122" w="4951">
                  <a:moveTo>
                    <a:pt x="1310" y="1"/>
                  </a:moveTo>
                  <a:lnTo>
                    <a:pt x="1310" y="739"/>
                  </a:lnTo>
                  <a:lnTo>
                    <a:pt x="644" y="739"/>
                  </a:lnTo>
                  <a:cubicBezTo>
                    <a:pt x="501" y="739"/>
                    <a:pt x="358" y="834"/>
                    <a:pt x="310" y="977"/>
                  </a:cubicBezTo>
                  <a:lnTo>
                    <a:pt x="72" y="1668"/>
                  </a:lnTo>
                  <a:cubicBezTo>
                    <a:pt x="1" y="1906"/>
                    <a:pt x="167" y="2120"/>
                    <a:pt x="406" y="2120"/>
                  </a:cubicBezTo>
                  <a:lnTo>
                    <a:pt x="4549" y="2120"/>
                  </a:lnTo>
                  <a:cubicBezTo>
                    <a:pt x="4560" y="2121"/>
                    <a:pt x="4571" y="2122"/>
                    <a:pt x="4582" y="2122"/>
                  </a:cubicBezTo>
                  <a:cubicBezTo>
                    <a:pt x="4802" y="2122"/>
                    <a:pt x="4951" y="1895"/>
                    <a:pt x="4883" y="1668"/>
                  </a:cubicBezTo>
                  <a:lnTo>
                    <a:pt x="4644" y="977"/>
                  </a:lnTo>
                  <a:cubicBezTo>
                    <a:pt x="4597" y="834"/>
                    <a:pt x="4478" y="739"/>
                    <a:pt x="4335" y="739"/>
                  </a:cubicBezTo>
                  <a:lnTo>
                    <a:pt x="3644" y="739"/>
                  </a:lnTo>
                  <a:lnTo>
                    <a:pt x="3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 name="Google Shape;1454;p58"/>
          <p:cNvGrpSpPr/>
          <p:nvPr/>
        </p:nvGrpSpPr>
        <p:grpSpPr>
          <a:xfrm>
            <a:off x="4069973" y="3364055"/>
            <a:ext cx="372608" cy="373357"/>
            <a:chOff x="4069973" y="3364055"/>
            <a:chExt cx="372608" cy="373357"/>
          </a:xfrm>
        </p:grpSpPr>
        <p:sp>
          <p:nvSpPr>
            <p:cNvPr id="1455" name="Google Shape;1455;p58"/>
            <p:cNvSpPr/>
            <p:nvPr/>
          </p:nvSpPr>
          <p:spPr>
            <a:xfrm>
              <a:off x="4200393" y="3560779"/>
              <a:ext cx="22372" cy="43994"/>
            </a:xfrm>
            <a:custGeom>
              <a:rect b="b" l="l" r="r" t="t"/>
              <a:pathLst>
                <a:path extrusionOk="0" h="1406" w="715">
                  <a:moveTo>
                    <a:pt x="357" y="0"/>
                  </a:moveTo>
                  <a:cubicBezTo>
                    <a:pt x="167" y="0"/>
                    <a:pt x="0" y="167"/>
                    <a:pt x="0" y="357"/>
                  </a:cubicBezTo>
                  <a:lnTo>
                    <a:pt x="0" y="1048"/>
                  </a:lnTo>
                  <a:cubicBezTo>
                    <a:pt x="0" y="1238"/>
                    <a:pt x="167" y="1405"/>
                    <a:pt x="357" y="1405"/>
                  </a:cubicBezTo>
                  <a:cubicBezTo>
                    <a:pt x="548" y="1405"/>
                    <a:pt x="715" y="1238"/>
                    <a:pt x="715" y="1048"/>
                  </a:cubicBezTo>
                  <a:lnTo>
                    <a:pt x="715" y="357"/>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8"/>
            <p:cNvSpPr/>
            <p:nvPr/>
          </p:nvSpPr>
          <p:spPr>
            <a:xfrm>
              <a:off x="4200393" y="3495194"/>
              <a:ext cx="22372" cy="43994"/>
            </a:xfrm>
            <a:custGeom>
              <a:rect b="b" l="l" r="r" t="t"/>
              <a:pathLst>
                <a:path extrusionOk="0" h="1406" w="715">
                  <a:moveTo>
                    <a:pt x="357" y="0"/>
                  </a:moveTo>
                  <a:cubicBezTo>
                    <a:pt x="167" y="0"/>
                    <a:pt x="0" y="167"/>
                    <a:pt x="0" y="358"/>
                  </a:cubicBezTo>
                  <a:lnTo>
                    <a:pt x="0" y="1048"/>
                  </a:lnTo>
                  <a:cubicBezTo>
                    <a:pt x="0" y="1239"/>
                    <a:pt x="167" y="1405"/>
                    <a:pt x="357" y="1405"/>
                  </a:cubicBezTo>
                  <a:cubicBezTo>
                    <a:pt x="548" y="1405"/>
                    <a:pt x="715" y="1239"/>
                    <a:pt x="715" y="1048"/>
                  </a:cubicBezTo>
                  <a:lnTo>
                    <a:pt x="715" y="358"/>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8"/>
            <p:cNvSpPr/>
            <p:nvPr/>
          </p:nvSpPr>
          <p:spPr>
            <a:xfrm>
              <a:off x="4200393" y="3429609"/>
              <a:ext cx="22372" cy="43994"/>
            </a:xfrm>
            <a:custGeom>
              <a:rect b="b" l="l" r="r" t="t"/>
              <a:pathLst>
                <a:path extrusionOk="0" h="1406" w="715">
                  <a:moveTo>
                    <a:pt x="357" y="1"/>
                  </a:moveTo>
                  <a:cubicBezTo>
                    <a:pt x="167" y="1"/>
                    <a:pt x="0" y="167"/>
                    <a:pt x="0" y="358"/>
                  </a:cubicBezTo>
                  <a:lnTo>
                    <a:pt x="0" y="1049"/>
                  </a:lnTo>
                  <a:cubicBezTo>
                    <a:pt x="0" y="1239"/>
                    <a:pt x="167" y="1406"/>
                    <a:pt x="357" y="1406"/>
                  </a:cubicBezTo>
                  <a:cubicBezTo>
                    <a:pt x="548" y="1406"/>
                    <a:pt x="715" y="1239"/>
                    <a:pt x="715" y="1049"/>
                  </a:cubicBezTo>
                  <a:lnTo>
                    <a:pt x="715" y="358"/>
                  </a:lnTo>
                  <a:cubicBezTo>
                    <a:pt x="715" y="167"/>
                    <a:pt x="548"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8"/>
            <p:cNvSpPr/>
            <p:nvPr/>
          </p:nvSpPr>
          <p:spPr>
            <a:xfrm>
              <a:off x="4200393" y="3364055"/>
              <a:ext cx="22372" cy="43994"/>
            </a:xfrm>
            <a:custGeom>
              <a:rect b="b" l="l" r="r" t="t"/>
              <a:pathLst>
                <a:path extrusionOk="0" h="1406" w="715">
                  <a:moveTo>
                    <a:pt x="357" y="0"/>
                  </a:moveTo>
                  <a:cubicBezTo>
                    <a:pt x="167" y="0"/>
                    <a:pt x="0" y="167"/>
                    <a:pt x="0" y="357"/>
                  </a:cubicBezTo>
                  <a:lnTo>
                    <a:pt x="0" y="1048"/>
                  </a:lnTo>
                  <a:cubicBezTo>
                    <a:pt x="0" y="1262"/>
                    <a:pt x="167" y="1405"/>
                    <a:pt x="357" y="1405"/>
                  </a:cubicBezTo>
                  <a:cubicBezTo>
                    <a:pt x="548" y="1405"/>
                    <a:pt x="715" y="1262"/>
                    <a:pt x="715" y="1048"/>
                  </a:cubicBezTo>
                  <a:lnTo>
                    <a:pt x="715" y="357"/>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8"/>
            <p:cNvSpPr/>
            <p:nvPr/>
          </p:nvSpPr>
          <p:spPr>
            <a:xfrm>
              <a:off x="4069973" y="3627835"/>
              <a:ext cx="283206" cy="109578"/>
            </a:xfrm>
            <a:custGeom>
              <a:rect b="b" l="l" r="r" t="t"/>
              <a:pathLst>
                <a:path extrusionOk="0" h="3502" w="9051">
                  <a:moveTo>
                    <a:pt x="334" y="0"/>
                  </a:moveTo>
                  <a:cubicBezTo>
                    <a:pt x="144" y="0"/>
                    <a:pt x="1" y="167"/>
                    <a:pt x="1" y="358"/>
                  </a:cubicBezTo>
                  <a:lnTo>
                    <a:pt x="1" y="3144"/>
                  </a:lnTo>
                  <a:cubicBezTo>
                    <a:pt x="1" y="3334"/>
                    <a:pt x="144" y="3501"/>
                    <a:pt x="334" y="3501"/>
                  </a:cubicBezTo>
                  <a:lnTo>
                    <a:pt x="1382" y="3501"/>
                  </a:lnTo>
                  <a:lnTo>
                    <a:pt x="1382" y="2549"/>
                  </a:lnTo>
                  <a:cubicBezTo>
                    <a:pt x="1382" y="2358"/>
                    <a:pt x="1549" y="2215"/>
                    <a:pt x="1739" y="2215"/>
                  </a:cubicBezTo>
                  <a:cubicBezTo>
                    <a:pt x="1930" y="2215"/>
                    <a:pt x="2073" y="2358"/>
                    <a:pt x="2073" y="2549"/>
                  </a:cubicBezTo>
                  <a:lnTo>
                    <a:pt x="2073" y="3501"/>
                  </a:lnTo>
                  <a:lnTo>
                    <a:pt x="2787" y="3501"/>
                  </a:lnTo>
                  <a:lnTo>
                    <a:pt x="2787" y="2096"/>
                  </a:lnTo>
                  <a:cubicBezTo>
                    <a:pt x="2787" y="1906"/>
                    <a:pt x="2930" y="1739"/>
                    <a:pt x="3120" y="1739"/>
                  </a:cubicBezTo>
                  <a:cubicBezTo>
                    <a:pt x="3311" y="1739"/>
                    <a:pt x="3478" y="1906"/>
                    <a:pt x="3478" y="2096"/>
                  </a:cubicBezTo>
                  <a:lnTo>
                    <a:pt x="3478" y="3501"/>
                  </a:lnTo>
                  <a:lnTo>
                    <a:pt x="4168" y="3501"/>
                  </a:lnTo>
                  <a:lnTo>
                    <a:pt x="4168" y="2549"/>
                  </a:lnTo>
                  <a:cubicBezTo>
                    <a:pt x="4168" y="2358"/>
                    <a:pt x="4335" y="2215"/>
                    <a:pt x="4525" y="2215"/>
                  </a:cubicBezTo>
                  <a:cubicBezTo>
                    <a:pt x="4716" y="2215"/>
                    <a:pt x="4883" y="2358"/>
                    <a:pt x="4883" y="2549"/>
                  </a:cubicBezTo>
                  <a:lnTo>
                    <a:pt x="4883" y="3501"/>
                  </a:lnTo>
                  <a:lnTo>
                    <a:pt x="5573" y="3501"/>
                  </a:lnTo>
                  <a:lnTo>
                    <a:pt x="5573" y="2096"/>
                  </a:lnTo>
                  <a:cubicBezTo>
                    <a:pt x="5573" y="1906"/>
                    <a:pt x="5716" y="1739"/>
                    <a:pt x="5930" y="1739"/>
                  </a:cubicBezTo>
                  <a:cubicBezTo>
                    <a:pt x="6121" y="1739"/>
                    <a:pt x="6264" y="1906"/>
                    <a:pt x="6264" y="2096"/>
                  </a:cubicBezTo>
                  <a:lnTo>
                    <a:pt x="6264" y="3501"/>
                  </a:lnTo>
                  <a:lnTo>
                    <a:pt x="6978" y="3501"/>
                  </a:lnTo>
                  <a:lnTo>
                    <a:pt x="6978" y="2549"/>
                  </a:lnTo>
                  <a:cubicBezTo>
                    <a:pt x="6978" y="2358"/>
                    <a:pt x="7121" y="2215"/>
                    <a:pt x="7312" y="2215"/>
                  </a:cubicBezTo>
                  <a:cubicBezTo>
                    <a:pt x="7502" y="2215"/>
                    <a:pt x="7669" y="2358"/>
                    <a:pt x="7669" y="2549"/>
                  </a:cubicBezTo>
                  <a:lnTo>
                    <a:pt x="7669" y="3501"/>
                  </a:lnTo>
                  <a:lnTo>
                    <a:pt x="8717" y="3501"/>
                  </a:lnTo>
                  <a:cubicBezTo>
                    <a:pt x="8907" y="3501"/>
                    <a:pt x="9050" y="3334"/>
                    <a:pt x="9050" y="3144"/>
                  </a:cubicBezTo>
                  <a:lnTo>
                    <a:pt x="9050" y="358"/>
                  </a:lnTo>
                  <a:cubicBezTo>
                    <a:pt x="9050" y="167"/>
                    <a:pt x="8907" y="0"/>
                    <a:pt x="8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8"/>
            <p:cNvSpPr/>
            <p:nvPr/>
          </p:nvSpPr>
          <p:spPr>
            <a:xfrm>
              <a:off x="4244356" y="3495194"/>
              <a:ext cx="108827" cy="109578"/>
            </a:xfrm>
            <a:custGeom>
              <a:rect b="b" l="l" r="r" t="t"/>
              <a:pathLst>
                <a:path extrusionOk="0" h="3502" w="3478">
                  <a:moveTo>
                    <a:pt x="357" y="0"/>
                  </a:moveTo>
                  <a:cubicBezTo>
                    <a:pt x="143" y="0"/>
                    <a:pt x="0" y="167"/>
                    <a:pt x="0" y="358"/>
                  </a:cubicBezTo>
                  <a:lnTo>
                    <a:pt x="0" y="3144"/>
                  </a:lnTo>
                  <a:cubicBezTo>
                    <a:pt x="0" y="3334"/>
                    <a:pt x="143" y="3501"/>
                    <a:pt x="357" y="3501"/>
                  </a:cubicBezTo>
                  <a:lnTo>
                    <a:pt x="3144" y="3501"/>
                  </a:lnTo>
                  <a:cubicBezTo>
                    <a:pt x="3334" y="3501"/>
                    <a:pt x="3477" y="3334"/>
                    <a:pt x="3477" y="3144"/>
                  </a:cubicBezTo>
                  <a:lnTo>
                    <a:pt x="3477" y="358"/>
                  </a:lnTo>
                  <a:cubicBezTo>
                    <a:pt x="3477" y="167"/>
                    <a:pt x="3334" y="0"/>
                    <a:pt x="3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8"/>
            <p:cNvSpPr/>
            <p:nvPr/>
          </p:nvSpPr>
          <p:spPr>
            <a:xfrm>
              <a:off x="4069973" y="3495194"/>
              <a:ext cx="108827" cy="109578"/>
            </a:xfrm>
            <a:custGeom>
              <a:rect b="b" l="l" r="r" t="t"/>
              <a:pathLst>
                <a:path extrusionOk="0" h="3502" w="3478">
                  <a:moveTo>
                    <a:pt x="334" y="0"/>
                  </a:moveTo>
                  <a:cubicBezTo>
                    <a:pt x="144" y="0"/>
                    <a:pt x="1" y="167"/>
                    <a:pt x="1" y="358"/>
                  </a:cubicBezTo>
                  <a:lnTo>
                    <a:pt x="1" y="3144"/>
                  </a:lnTo>
                  <a:cubicBezTo>
                    <a:pt x="1" y="3334"/>
                    <a:pt x="144" y="3501"/>
                    <a:pt x="334" y="3501"/>
                  </a:cubicBezTo>
                  <a:lnTo>
                    <a:pt x="3120" y="3501"/>
                  </a:lnTo>
                  <a:cubicBezTo>
                    <a:pt x="3311" y="3501"/>
                    <a:pt x="3478" y="3334"/>
                    <a:pt x="3478" y="3144"/>
                  </a:cubicBezTo>
                  <a:lnTo>
                    <a:pt x="3478" y="358"/>
                  </a:lnTo>
                  <a:cubicBezTo>
                    <a:pt x="3478" y="167"/>
                    <a:pt x="3311" y="0"/>
                    <a:pt x="3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8"/>
            <p:cNvSpPr/>
            <p:nvPr/>
          </p:nvSpPr>
          <p:spPr>
            <a:xfrm>
              <a:off x="4244356" y="3364775"/>
              <a:ext cx="108827" cy="108827"/>
            </a:xfrm>
            <a:custGeom>
              <a:rect b="b" l="l" r="r" t="t"/>
              <a:pathLst>
                <a:path extrusionOk="0" h="3478" w="3478">
                  <a:moveTo>
                    <a:pt x="357" y="1"/>
                  </a:moveTo>
                  <a:cubicBezTo>
                    <a:pt x="143" y="1"/>
                    <a:pt x="0" y="144"/>
                    <a:pt x="0" y="334"/>
                  </a:cubicBezTo>
                  <a:lnTo>
                    <a:pt x="0" y="3121"/>
                  </a:lnTo>
                  <a:cubicBezTo>
                    <a:pt x="0" y="3311"/>
                    <a:pt x="143" y="3478"/>
                    <a:pt x="357" y="3478"/>
                  </a:cubicBezTo>
                  <a:lnTo>
                    <a:pt x="3144" y="3478"/>
                  </a:lnTo>
                  <a:cubicBezTo>
                    <a:pt x="3334" y="3478"/>
                    <a:pt x="3477" y="3311"/>
                    <a:pt x="3477" y="3121"/>
                  </a:cubicBezTo>
                  <a:lnTo>
                    <a:pt x="3477" y="334"/>
                  </a:lnTo>
                  <a:cubicBezTo>
                    <a:pt x="3477" y="144"/>
                    <a:pt x="3334" y="1"/>
                    <a:pt x="3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8"/>
            <p:cNvSpPr/>
            <p:nvPr/>
          </p:nvSpPr>
          <p:spPr>
            <a:xfrm>
              <a:off x="4069973" y="3364055"/>
              <a:ext cx="108827" cy="109546"/>
            </a:xfrm>
            <a:custGeom>
              <a:rect b="b" l="l" r="r" t="t"/>
              <a:pathLst>
                <a:path extrusionOk="0" h="3501" w="3478">
                  <a:moveTo>
                    <a:pt x="334" y="0"/>
                  </a:moveTo>
                  <a:cubicBezTo>
                    <a:pt x="144" y="0"/>
                    <a:pt x="1" y="167"/>
                    <a:pt x="1" y="357"/>
                  </a:cubicBezTo>
                  <a:lnTo>
                    <a:pt x="1" y="3144"/>
                  </a:lnTo>
                  <a:cubicBezTo>
                    <a:pt x="1" y="3334"/>
                    <a:pt x="144" y="3501"/>
                    <a:pt x="334" y="3501"/>
                  </a:cubicBezTo>
                  <a:lnTo>
                    <a:pt x="3120" y="3501"/>
                  </a:lnTo>
                  <a:cubicBezTo>
                    <a:pt x="3311" y="3501"/>
                    <a:pt x="3478" y="3334"/>
                    <a:pt x="3478" y="3144"/>
                  </a:cubicBezTo>
                  <a:lnTo>
                    <a:pt x="3478" y="357"/>
                  </a:lnTo>
                  <a:cubicBezTo>
                    <a:pt x="3478" y="167"/>
                    <a:pt x="3311" y="0"/>
                    <a:pt x="3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8"/>
            <p:cNvSpPr/>
            <p:nvPr/>
          </p:nvSpPr>
          <p:spPr>
            <a:xfrm>
              <a:off x="4389670" y="3664351"/>
              <a:ext cx="50690" cy="72499"/>
            </a:xfrm>
            <a:custGeom>
              <a:rect b="b" l="l" r="r" t="t"/>
              <a:pathLst>
                <a:path extrusionOk="0" h="2317" w="1620">
                  <a:moveTo>
                    <a:pt x="0" y="0"/>
                  </a:moveTo>
                  <a:lnTo>
                    <a:pt x="476" y="2048"/>
                  </a:lnTo>
                  <a:cubicBezTo>
                    <a:pt x="512" y="2227"/>
                    <a:pt x="661" y="2316"/>
                    <a:pt x="810" y="2316"/>
                  </a:cubicBezTo>
                  <a:cubicBezTo>
                    <a:pt x="959" y="2316"/>
                    <a:pt x="1107" y="2227"/>
                    <a:pt x="1143" y="2048"/>
                  </a:cubicBezTo>
                  <a:lnTo>
                    <a:pt x="16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8"/>
            <p:cNvSpPr/>
            <p:nvPr/>
          </p:nvSpPr>
          <p:spPr>
            <a:xfrm>
              <a:off x="4387417" y="3444534"/>
              <a:ext cx="55164" cy="198222"/>
            </a:xfrm>
            <a:custGeom>
              <a:rect b="b" l="l" r="r" t="t"/>
              <a:pathLst>
                <a:path extrusionOk="0" h="6335" w="1763">
                  <a:moveTo>
                    <a:pt x="1" y="0"/>
                  </a:moveTo>
                  <a:lnTo>
                    <a:pt x="1" y="6335"/>
                  </a:lnTo>
                  <a:lnTo>
                    <a:pt x="1763" y="6335"/>
                  </a:lnTo>
                  <a:lnTo>
                    <a:pt x="17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8"/>
            <p:cNvSpPr/>
            <p:nvPr/>
          </p:nvSpPr>
          <p:spPr>
            <a:xfrm>
              <a:off x="4387417" y="3364775"/>
              <a:ext cx="55164" cy="58168"/>
            </a:xfrm>
            <a:custGeom>
              <a:rect b="b" l="l" r="r" t="t"/>
              <a:pathLst>
                <a:path extrusionOk="0" h="1859" w="1763">
                  <a:moveTo>
                    <a:pt x="596" y="1"/>
                  </a:moveTo>
                  <a:cubicBezTo>
                    <a:pt x="263" y="1"/>
                    <a:pt x="1" y="239"/>
                    <a:pt x="1" y="572"/>
                  </a:cubicBezTo>
                  <a:lnTo>
                    <a:pt x="1" y="1858"/>
                  </a:lnTo>
                  <a:lnTo>
                    <a:pt x="1763" y="1858"/>
                  </a:lnTo>
                  <a:lnTo>
                    <a:pt x="1763" y="572"/>
                  </a:lnTo>
                  <a:cubicBezTo>
                    <a:pt x="1763" y="239"/>
                    <a:pt x="1501"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 name="Google Shape;1467;p58"/>
          <p:cNvGrpSpPr/>
          <p:nvPr/>
        </p:nvGrpSpPr>
        <p:grpSpPr>
          <a:xfrm>
            <a:off x="4698165" y="1641225"/>
            <a:ext cx="372606" cy="372604"/>
            <a:chOff x="4698165" y="1641225"/>
            <a:chExt cx="372606" cy="372604"/>
          </a:xfrm>
        </p:grpSpPr>
        <p:sp>
          <p:nvSpPr>
            <p:cNvPr id="1468" name="Google Shape;1468;p58"/>
            <p:cNvSpPr/>
            <p:nvPr/>
          </p:nvSpPr>
          <p:spPr>
            <a:xfrm>
              <a:off x="4920234" y="1715728"/>
              <a:ext cx="82731" cy="64113"/>
            </a:xfrm>
            <a:custGeom>
              <a:rect b="b" l="l" r="r" t="t"/>
              <a:pathLst>
                <a:path extrusionOk="0" h="2049" w="2644">
                  <a:moveTo>
                    <a:pt x="1334" y="1"/>
                  </a:moveTo>
                  <a:lnTo>
                    <a:pt x="0" y="2049"/>
                  </a:lnTo>
                  <a:lnTo>
                    <a:pt x="2643" y="2049"/>
                  </a:lnTo>
                  <a:lnTo>
                    <a:pt x="13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8"/>
            <p:cNvSpPr/>
            <p:nvPr/>
          </p:nvSpPr>
          <p:spPr>
            <a:xfrm>
              <a:off x="4903838" y="1641225"/>
              <a:ext cx="166932" cy="124472"/>
            </a:xfrm>
            <a:custGeom>
              <a:rect b="b" l="l" r="r" t="t"/>
              <a:pathLst>
                <a:path extrusionOk="0" h="3978" w="5335">
                  <a:moveTo>
                    <a:pt x="334" y="0"/>
                  </a:moveTo>
                  <a:cubicBezTo>
                    <a:pt x="143" y="0"/>
                    <a:pt x="0" y="167"/>
                    <a:pt x="0" y="358"/>
                  </a:cubicBezTo>
                  <a:lnTo>
                    <a:pt x="0" y="3977"/>
                  </a:lnTo>
                  <a:lnTo>
                    <a:pt x="1548" y="1548"/>
                  </a:lnTo>
                  <a:cubicBezTo>
                    <a:pt x="1619" y="1441"/>
                    <a:pt x="1733" y="1387"/>
                    <a:pt x="1846" y="1387"/>
                  </a:cubicBezTo>
                  <a:cubicBezTo>
                    <a:pt x="1959" y="1387"/>
                    <a:pt x="2072" y="1441"/>
                    <a:pt x="2143" y="1548"/>
                  </a:cubicBezTo>
                  <a:lnTo>
                    <a:pt x="2929" y="2739"/>
                  </a:lnTo>
                  <a:lnTo>
                    <a:pt x="3429" y="2001"/>
                  </a:lnTo>
                  <a:cubicBezTo>
                    <a:pt x="3501" y="1905"/>
                    <a:pt x="3608" y="1858"/>
                    <a:pt x="3715" y="1858"/>
                  </a:cubicBezTo>
                  <a:cubicBezTo>
                    <a:pt x="3822" y="1858"/>
                    <a:pt x="3929" y="1905"/>
                    <a:pt x="4001" y="2001"/>
                  </a:cubicBezTo>
                  <a:lnTo>
                    <a:pt x="5335" y="3953"/>
                  </a:lnTo>
                  <a:lnTo>
                    <a:pt x="5335" y="358"/>
                  </a:lnTo>
                  <a:cubicBezTo>
                    <a:pt x="5335" y="167"/>
                    <a:pt x="5192" y="0"/>
                    <a:pt x="5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8"/>
            <p:cNvSpPr/>
            <p:nvPr/>
          </p:nvSpPr>
          <p:spPr>
            <a:xfrm>
              <a:off x="5008161" y="1729903"/>
              <a:ext cx="46215" cy="49939"/>
            </a:xfrm>
            <a:custGeom>
              <a:rect b="b" l="l" r="r" t="t"/>
              <a:pathLst>
                <a:path extrusionOk="0" h="1596" w="1477">
                  <a:moveTo>
                    <a:pt x="381" y="0"/>
                  </a:moveTo>
                  <a:lnTo>
                    <a:pt x="0" y="548"/>
                  </a:lnTo>
                  <a:lnTo>
                    <a:pt x="667" y="1596"/>
                  </a:lnTo>
                  <a:lnTo>
                    <a:pt x="1477" y="1596"/>
                  </a:lnTo>
                  <a:lnTo>
                    <a:pt x="3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8"/>
            <p:cNvSpPr/>
            <p:nvPr/>
          </p:nvSpPr>
          <p:spPr>
            <a:xfrm>
              <a:off x="4778644" y="1868489"/>
              <a:ext cx="123721" cy="123721"/>
            </a:xfrm>
            <a:custGeom>
              <a:rect b="b" l="l" r="r" t="t"/>
              <a:pathLst>
                <a:path extrusionOk="0" h="3954" w="3954">
                  <a:moveTo>
                    <a:pt x="1977" y="691"/>
                  </a:moveTo>
                  <a:cubicBezTo>
                    <a:pt x="2667" y="691"/>
                    <a:pt x="3239" y="1263"/>
                    <a:pt x="3239" y="1977"/>
                  </a:cubicBezTo>
                  <a:cubicBezTo>
                    <a:pt x="3239" y="2668"/>
                    <a:pt x="2667" y="3239"/>
                    <a:pt x="1977" y="3239"/>
                  </a:cubicBezTo>
                  <a:cubicBezTo>
                    <a:pt x="1262" y="3239"/>
                    <a:pt x="691" y="2668"/>
                    <a:pt x="691" y="1977"/>
                  </a:cubicBezTo>
                  <a:cubicBezTo>
                    <a:pt x="691" y="1263"/>
                    <a:pt x="1262" y="691"/>
                    <a:pt x="1977" y="691"/>
                  </a:cubicBezTo>
                  <a:close/>
                  <a:moveTo>
                    <a:pt x="1977" y="1"/>
                  </a:moveTo>
                  <a:cubicBezTo>
                    <a:pt x="881" y="1"/>
                    <a:pt x="0" y="882"/>
                    <a:pt x="0" y="1977"/>
                  </a:cubicBezTo>
                  <a:cubicBezTo>
                    <a:pt x="0" y="3049"/>
                    <a:pt x="881" y="3954"/>
                    <a:pt x="1977" y="3954"/>
                  </a:cubicBezTo>
                  <a:cubicBezTo>
                    <a:pt x="3049" y="3954"/>
                    <a:pt x="3953" y="3049"/>
                    <a:pt x="3953" y="1977"/>
                  </a:cubicBezTo>
                  <a:cubicBezTo>
                    <a:pt x="3953" y="882"/>
                    <a:pt x="3049" y="1"/>
                    <a:pt x="1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8"/>
            <p:cNvSpPr/>
            <p:nvPr/>
          </p:nvSpPr>
          <p:spPr>
            <a:xfrm>
              <a:off x="4821857" y="1911701"/>
              <a:ext cx="36547" cy="36547"/>
            </a:xfrm>
            <a:custGeom>
              <a:rect b="b" l="l" r="r" t="t"/>
              <a:pathLst>
                <a:path extrusionOk="0" h="1168" w="1168">
                  <a:moveTo>
                    <a:pt x="596" y="1"/>
                  </a:moveTo>
                  <a:cubicBezTo>
                    <a:pt x="262" y="1"/>
                    <a:pt x="1" y="263"/>
                    <a:pt x="1" y="596"/>
                  </a:cubicBezTo>
                  <a:cubicBezTo>
                    <a:pt x="1" y="906"/>
                    <a:pt x="262" y="1168"/>
                    <a:pt x="596" y="1168"/>
                  </a:cubicBezTo>
                  <a:cubicBezTo>
                    <a:pt x="905" y="1168"/>
                    <a:pt x="1167" y="906"/>
                    <a:pt x="1167" y="596"/>
                  </a:cubicBezTo>
                  <a:cubicBezTo>
                    <a:pt x="1167" y="263"/>
                    <a:pt x="905"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8"/>
            <p:cNvSpPr/>
            <p:nvPr/>
          </p:nvSpPr>
          <p:spPr>
            <a:xfrm>
              <a:off x="4698165" y="1773866"/>
              <a:ext cx="283925" cy="239963"/>
            </a:xfrm>
            <a:custGeom>
              <a:rect b="b" l="l" r="r" t="t"/>
              <a:pathLst>
                <a:path extrusionOk="0" h="7669" w="9074">
                  <a:moveTo>
                    <a:pt x="3692" y="0"/>
                  </a:moveTo>
                  <a:cubicBezTo>
                    <a:pt x="3358" y="0"/>
                    <a:pt x="3072" y="191"/>
                    <a:pt x="2929" y="500"/>
                  </a:cubicBezTo>
                  <a:lnTo>
                    <a:pt x="2668" y="1167"/>
                  </a:lnTo>
                  <a:lnTo>
                    <a:pt x="1048" y="1167"/>
                  </a:lnTo>
                  <a:cubicBezTo>
                    <a:pt x="477" y="1167"/>
                    <a:pt x="0" y="1620"/>
                    <a:pt x="0" y="2215"/>
                  </a:cubicBezTo>
                  <a:lnTo>
                    <a:pt x="0" y="6621"/>
                  </a:lnTo>
                  <a:cubicBezTo>
                    <a:pt x="0" y="7192"/>
                    <a:pt x="477" y="7668"/>
                    <a:pt x="1048" y="7668"/>
                  </a:cubicBezTo>
                  <a:lnTo>
                    <a:pt x="4549" y="7668"/>
                  </a:lnTo>
                  <a:cubicBezTo>
                    <a:pt x="3072" y="7668"/>
                    <a:pt x="1858" y="6478"/>
                    <a:pt x="1858" y="5001"/>
                  </a:cubicBezTo>
                  <a:cubicBezTo>
                    <a:pt x="1858" y="3525"/>
                    <a:pt x="3072" y="2310"/>
                    <a:pt x="4549" y="2310"/>
                  </a:cubicBezTo>
                  <a:cubicBezTo>
                    <a:pt x="6025" y="2310"/>
                    <a:pt x="7216" y="3525"/>
                    <a:pt x="7216" y="5001"/>
                  </a:cubicBezTo>
                  <a:cubicBezTo>
                    <a:pt x="7216" y="6478"/>
                    <a:pt x="6025" y="7668"/>
                    <a:pt x="4549" y="7668"/>
                  </a:cubicBezTo>
                  <a:lnTo>
                    <a:pt x="8026" y="7668"/>
                  </a:lnTo>
                  <a:cubicBezTo>
                    <a:pt x="8597" y="7668"/>
                    <a:pt x="9074" y="7192"/>
                    <a:pt x="9074" y="6621"/>
                  </a:cubicBezTo>
                  <a:lnTo>
                    <a:pt x="9074" y="2215"/>
                  </a:lnTo>
                  <a:cubicBezTo>
                    <a:pt x="9074" y="1620"/>
                    <a:pt x="8597" y="1167"/>
                    <a:pt x="8026" y="1167"/>
                  </a:cubicBezTo>
                  <a:lnTo>
                    <a:pt x="6406" y="1167"/>
                  </a:lnTo>
                  <a:lnTo>
                    <a:pt x="6144" y="500"/>
                  </a:lnTo>
                  <a:cubicBezTo>
                    <a:pt x="6025" y="191"/>
                    <a:pt x="5716" y="0"/>
                    <a:pt x="5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58"/>
          <p:cNvGrpSpPr/>
          <p:nvPr/>
        </p:nvGrpSpPr>
        <p:grpSpPr>
          <a:xfrm>
            <a:off x="4696663" y="2200107"/>
            <a:ext cx="376456" cy="372607"/>
            <a:chOff x="4696663" y="2200107"/>
            <a:chExt cx="376456" cy="372607"/>
          </a:xfrm>
        </p:grpSpPr>
        <p:sp>
          <p:nvSpPr>
            <p:cNvPr id="1475" name="Google Shape;1475;p58"/>
            <p:cNvSpPr/>
            <p:nvPr/>
          </p:nvSpPr>
          <p:spPr>
            <a:xfrm>
              <a:off x="4720506" y="2259715"/>
              <a:ext cx="130448" cy="298069"/>
            </a:xfrm>
            <a:custGeom>
              <a:rect b="b" l="l" r="r" t="t"/>
              <a:pathLst>
                <a:path extrusionOk="0" h="9526" w="4169">
                  <a:moveTo>
                    <a:pt x="3597" y="0"/>
                  </a:moveTo>
                  <a:cubicBezTo>
                    <a:pt x="3001" y="0"/>
                    <a:pt x="2525" y="405"/>
                    <a:pt x="2358" y="929"/>
                  </a:cubicBezTo>
                  <a:lnTo>
                    <a:pt x="2311" y="929"/>
                  </a:lnTo>
                  <a:cubicBezTo>
                    <a:pt x="1430" y="929"/>
                    <a:pt x="691" y="1667"/>
                    <a:pt x="691" y="2572"/>
                  </a:cubicBezTo>
                  <a:cubicBezTo>
                    <a:pt x="691" y="2810"/>
                    <a:pt x="739" y="3048"/>
                    <a:pt x="858" y="3263"/>
                  </a:cubicBezTo>
                  <a:cubicBezTo>
                    <a:pt x="334" y="3572"/>
                    <a:pt x="1" y="4144"/>
                    <a:pt x="1" y="4763"/>
                  </a:cubicBezTo>
                  <a:cubicBezTo>
                    <a:pt x="1" y="5406"/>
                    <a:pt x="334" y="5954"/>
                    <a:pt x="858" y="6263"/>
                  </a:cubicBezTo>
                  <a:cubicBezTo>
                    <a:pt x="739" y="6502"/>
                    <a:pt x="691" y="6740"/>
                    <a:pt x="691" y="6978"/>
                  </a:cubicBezTo>
                  <a:cubicBezTo>
                    <a:pt x="691" y="7883"/>
                    <a:pt x="1430" y="8597"/>
                    <a:pt x="2311" y="8597"/>
                  </a:cubicBezTo>
                  <a:lnTo>
                    <a:pt x="2358" y="8597"/>
                  </a:lnTo>
                  <a:cubicBezTo>
                    <a:pt x="2525" y="9145"/>
                    <a:pt x="3001" y="9526"/>
                    <a:pt x="3597" y="9526"/>
                  </a:cubicBezTo>
                  <a:cubicBezTo>
                    <a:pt x="3930" y="9526"/>
                    <a:pt x="4168" y="9264"/>
                    <a:pt x="4168" y="8954"/>
                  </a:cubicBezTo>
                  <a:lnTo>
                    <a:pt x="4168" y="6240"/>
                  </a:lnTo>
                  <a:cubicBezTo>
                    <a:pt x="3930" y="5787"/>
                    <a:pt x="3478" y="5478"/>
                    <a:pt x="2978" y="5382"/>
                  </a:cubicBezTo>
                  <a:lnTo>
                    <a:pt x="2835" y="5335"/>
                  </a:lnTo>
                  <a:cubicBezTo>
                    <a:pt x="2644" y="5311"/>
                    <a:pt x="2525" y="5120"/>
                    <a:pt x="2549" y="4930"/>
                  </a:cubicBezTo>
                  <a:cubicBezTo>
                    <a:pt x="2589" y="4768"/>
                    <a:pt x="2733" y="4657"/>
                    <a:pt x="2893" y="4657"/>
                  </a:cubicBezTo>
                  <a:cubicBezTo>
                    <a:pt x="2921" y="4657"/>
                    <a:pt x="2949" y="4661"/>
                    <a:pt x="2978" y="4668"/>
                  </a:cubicBezTo>
                  <a:lnTo>
                    <a:pt x="3120" y="4692"/>
                  </a:lnTo>
                  <a:cubicBezTo>
                    <a:pt x="3501" y="4763"/>
                    <a:pt x="3882" y="4930"/>
                    <a:pt x="4168" y="5192"/>
                  </a:cubicBezTo>
                  <a:lnTo>
                    <a:pt x="4168" y="3811"/>
                  </a:lnTo>
                  <a:lnTo>
                    <a:pt x="3192" y="3215"/>
                  </a:lnTo>
                  <a:cubicBezTo>
                    <a:pt x="3025" y="3120"/>
                    <a:pt x="2954" y="2906"/>
                    <a:pt x="3073" y="2739"/>
                  </a:cubicBezTo>
                  <a:cubicBezTo>
                    <a:pt x="3136" y="2629"/>
                    <a:pt x="3250" y="2561"/>
                    <a:pt x="3368" y="2561"/>
                  </a:cubicBezTo>
                  <a:cubicBezTo>
                    <a:pt x="3430" y="2561"/>
                    <a:pt x="3492" y="2579"/>
                    <a:pt x="3549" y="2620"/>
                  </a:cubicBezTo>
                  <a:lnTo>
                    <a:pt x="4168" y="3001"/>
                  </a:lnTo>
                  <a:lnTo>
                    <a:pt x="4168" y="596"/>
                  </a:lnTo>
                  <a:cubicBezTo>
                    <a:pt x="4168" y="262"/>
                    <a:pt x="3930" y="0"/>
                    <a:pt x="3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8"/>
            <p:cNvSpPr/>
            <p:nvPr/>
          </p:nvSpPr>
          <p:spPr>
            <a:xfrm>
              <a:off x="4873267" y="2259715"/>
              <a:ext cx="130448" cy="298069"/>
            </a:xfrm>
            <a:custGeom>
              <a:rect b="b" l="l" r="r" t="t"/>
              <a:pathLst>
                <a:path extrusionOk="0" h="9526" w="4169">
                  <a:moveTo>
                    <a:pt x="572" y="0"/>
                  </a:moveTo>
                  <a:cubicBezTo>
                    <a:pt x="239" y="0"/>
                    <a:pt x="1" y="262"/>
                    <a:pt x="1" y="596"/>
                  </a:cubicBezTo>
                  <a:lnTo>
                    <a:pt x="1" y="3001"/>
                  </a:lnTo>
                  <a:lnTo>
                    <a:pt x="620" y="2620"/>
                  </a:lnTo>
                  <a:cubicBezTo>
                    <a:pt x="677" y="2579"/>
                    <a:pt x="739" y="2561"/>
                    <a:pt x="801" y="2561"/>
                  </a:cubicBezTo>
                  <a:cubicBezTo>
                    <a:pt x="919" y="2561"/>
                    <a:pt x="1033" y="2629"/>
                    <a:pt x="1096" y="2739"/>
                  </a:cubicBezTo>
                  <a:cubicBezTo>
                    <a:pt x="1215" y="2906"/>
                    <a:pt x="1144" y="3120"/>
                    <a:pt x="977" y="3215"/>
                  </a:cubicBezTo>
                  <a:lnTo>
                    <a:pt x="1" y="3811"/>
                  </a:lnTo>
                  <a:lnTo>
                    <a:pt x="1" y="5192"/>
                  </a:lnTo>
                  <a:cubicBezTo>
                    <a:pt x="286" y="4930"/>
                    <a:pt x="668" y="4763"/>
                    <a:pt x="1049" y="4692"/>
                  </a:cubicBezTo>
                  <a:lnTo>
                    <a:pt x="1191" y="4668"/>
                  </a:lnTo>
                  <a:cubicBezTo>
                    <a:pt x="1220" y="4661"/>
                    <a:pt x="1248" y="4657"/>
                    <a:pt x="1276" y="4657"/>
                  </a:cubicBezTo>
                  <a:cubicBezTo>
                    <a:pt x="1436" y="4657"/>
                    <a:pt x="1580" y="4768"/>
                    <a:pt x="1620" y="4930"/>
                  </a:cubicBezTo>
                  <a:cubicBezTo>
                    <a:pt x="1644" y="5120"/>
                    <a:pt x="1525" y="5311"/>
                    <a:pt x="1334" y="5335"/>
                  </a:cubicBezTo>
                  <a:lnTo>
                    <a:pt x="1191" y="5382"/>
                  </a:lnTo>
                  <a:cubicBezTo>
                    <a:pt x="691" y="5478"/>
                    <a:pt x="239" y="5787"/>
                    <a:pt x="1" y="6240"/>
                  </a:cubicBezTo>
                  <a:lnTo>
                    <a:pt x="1" y="8954"/>
                  </a:lnTo>
                  <a:cubicBezTo>
                    <a:pt x="1" y="9264"/>
                    <a:pt x="239" y="9526"/>
                    <a:pt x="572" y="9526"/>
                  </a:cubicBezTo>
                  <a:cubicBezTo>
                    <a:pt x="1168" y="9526"/>
                    <a:pt x="1644" y="9145"/>
                    <a:pt x="1811" y="8597"/>
                  </a:cubicBezTo>
                  <a:lnTo>
                    <a:pt x="1858" y="8597"/>
                  </a:lnTo>
                  <a:cubicBezTo>
                    <a:pt x="2739" y="8597"/>
                    <a:pt x="3478" y="7883"/>
                    <a:pt x="3478" y="6978"/>
                  </a:cubicBezTo>
                  <a:cubicBezTo>
                    <a:pt x="3478" y="6740"/>
                    <a:pt x="3430" y="6502"/>
                    <a:pt x="3311" y="6263"/>
                  </a:cubicBezTo>
                  <a:cubicBezTo>
                    <a:pt x="3835" y="5954"/>
                    <a:pt x="4168" y="5406"/>
                    <a:pt x="4168" y="4763"/>
                  </a:cubicBezTo>
                  <a:cubicBezTo>
                    <a:pt x="4168" y="4144"/>
                    <a:pt x="3835" y="3572"/>
                    <a:pt x="3311" y="3263"/>
                  </a:cubicBezTo>
                  <a:cubicBezTo>
                    <a:pt x="3430" y="3048"/>
                    <a:pt x="3478" y="2810"/>
                    <a:pt x="3478" y="2548"/>
                  </a:cubicBezTo>
                  <a:cubicBezTo>
                    <a:pt x="3478" y="1667"/>
                    <a:pt x="2739" y="929"/>
                    <a:pt x="1858" y="929"/>
                  </a:cubicBezTo>
                  <a:lnTo>
                    <a:pt x="1811" y="929"/>
                  </a:lnTo>
                  <a:cubicBezTo>
                    <a:pt x="1644" y="405"/>
                    <a:pt x="1168" y="0"/>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8"/>
            <p:cNvSpPr/>
            <p:nvPr/>
          </p:nvSpPr>
          <p:spPr>
            <a:xfrm>
              <a:off x="4696663" y="2504877"/>
              <a:ext cx="70090" cy="67837"/>
            </a:xfrm>
            <a:custGeom>
              <a:rect b="b" l="l" r="r" t="t"/>
              <a:pathLst>
                <a:path extrusionOk="0" h="2168" w="2240">
                  <a:moveTo>
                    <a:pt x="906" y="0"/>
                  </a:moveTo>
                  <a:lnTo>
                    <a:pt x="191" y="715"/>
                  </a:lnTo>
                  <a:cubicBezTo>
                    <a:pt x="1" y="905"/>
                    <a:pt x="1" y="1191"/>
                    <a:pt x="191" y="1381"/>
                  </a:cubicBezTo>
                  <a:lnTo>
                    <a:pt x="858" y="2024"/>
                  </a:lnTo>
                  <a:cubicBezTo>
                    <a:pt x="941" y="2120"/>
                    <a:pt x="1060" y="2167"/>
                    <a:pt x="1179" y="2167"/>
                  </a:cubicBezTo>
                  <a:cubicBezTo>
                    <a:pt x="1299" y="2167"/>
                    <a:pt x="1418" y="2120"/>
                    <a:pt x="1501" y="2024"/>
                  </a:cubicBezTo>
                  <a:lnTo>
                    <a:pt x="2239" y="1310"/>
                  </a:lnTo>
                  <a:cubicBezTo>
                    <a:pt x="1620" y="1072"/>
                    <a:pt x="1144" y="596"/>
                    <a:pt x="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8"/>
            <p:cNvSpPr/>
            <p:nvPr/>
          </p:nvSpPr>
          <p:spPr>
            <a:xfrm>
              <a:off x="4957470" y="2245541"/>
              <a:ext cx="68588" cy="67837"/>
            </a:xfrm>
            <a:custGeom>
              <a:rect b="b" l="l" r="r" t="t"/>
              <a:pathLst>
                <a:path extrusionOk="0" h="2168" w="2192">
                  <a:moveTo>
                    <a:pt x="858" y="1"/>
                  </a:moveTo>
                  <a:lnTo>
                    <a:pt x="1" y="858"/>
                  </a:lnTo>
                  <a:cubicBezTo>
                    <a:pt x="620" y="1096"/>
                    <a:pt x="1096" y="1573"/>
                    <a:pt x="1334" y="2168"/>
                  </a:cubicBezTo>
                  <a:lnTo>
                    <a:pt x="2192" y="1311"/>
                  </a:lnTo>
                  <a:lnTo>
                    <a:pt x="8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8"/>
            <p:cNvSpPr/>
            <p:nvPr/>
          </p:nvSpPr>
          <p:spPr>
            <a:xfrm>
              <a:off x="5002185" y="2200107"/>
              <a:ext cx="70934" cy="68556"/>
            </a:xfrm>
            <a:custGeom>
              <a:rect b="b" l="l" r="r" t="t"/>
              <a:pathLst>
                <a:path extrusionOk="0" h="2191" w="2267">
                  <a:moveTo>
                    <a:pt x="1957" y="1"/>
                  </a:moveTo>
                  <a:cubicBezTo>
                    <a:pt x="1924" y="1"/>
                    <a:pt x="1890" y="8"/>
                    <a:pt x="1858" y="24"/>
                  </a:cubicBezTo>
                  <a:lnTo>
                    <a:pt x="1" y="1024"/>
                  </a:lnTo>
                  <a:lnTo>
                    <a:pt x="1168" y="2191"/>
                  </a:lnTo>
                  <a:lnTo>
                    <a:pt x="2168" y="333"/>
                  </a:lnTo>
                  <a:cubicBezTo>
                    <a:pt x="2267" y="175"/>
                    <a:pt x="2119" y="1"/>
                    <a:pt x="1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 name="Google Shape;1480;p58"/>
          <p:cNvGrpSpPr/>
          <p:nvPr/>
        </p:nvGrpSpPr>
        <p:grpSpPr>
          <a:xfrm>
            <a:off x="4698165" y="2777606"/>
            <a:ext cx="372608" cy="372795"/>
            <a:chOff x="4698165" y="2777606"/>
            <a:chExt cx="372608" cy="372795"/>
          </a:xfrm>
        </p:grpSpPr>
        <p:sp>
          <p:nvSpPr>
            <p:cNvPr id="1481" name="Google Shape;1481;p58"/>
            <p:cNvSpPr/>
            <p:nvPr/>
          </p:nvSpPr>
          <p:spPr>
            <a:xfrm>
              <a:off x="4909032" y="2784302"/>
              <a:ext cx="67117" cy="66366"/>
            </a:xfrm>
            <a:custGeom>
              <a:rect b="b" l="l" r="r" t="t"/>
              <a:pathLst>
                <a:path extrusionOk="0" h="2121" w="2145">
                  <a:moveTo>
                    <a:pt x="1" y="1"/>
                  </a:moveTo>
                  <a:lnTo>
                    <a:pt x="1" y="2120"/>
                  </a:lnTo>
                  <a:lnTo>
                    <a:pt x="2144" y="212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8"/>
            <p:cNvSpPr/>
            <p:nvPr/>
          </p:nvSpPr>
          <p:spPr>
            <a:xfrm>
              <a:off x="4728704" y="2946763"/>
              <a:ext cx="157264" cy="63362"/>
            </a:xfrm>
            <a:custGeom>
              <a:rect b="b" l="l" r="r" t="t"/>
              <a:pathLst>
                <a:path extrusionOk="0" h="2025" w="5026">
                  <a:moveTo>
                    <a:pt x="1" y="0"/>
                  </a:moveTo>
                  <a:lnTo>
                    <a:pt x="2525" y="2024"/>
                  </a:lnTo>
                  <a:lnTo>
                    <a:pt x="50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8"/>
            <p:cNvSpPr/>
            <p:nvPr/>
          </p:nvSpPr>
          <p:spPr>
            <a:xfrm>
              <a:off x="4698165" y="2949736"/>
              <a:ext cx="72311" cy="117025"/>
            </a:xfrm>
            <a:custGeom>
              <a:rect b="b" l="l" r="r" t="t"/>
              <a:pathLst>
                <a:path extrusionOk="0" h="3740" w="2311">
                  <a:moveTo>
                    <a:pt x="0" y="0"/>
                  </a:moveTo>
                  <a:lnTo>
                    <a:pt x="0" y="3739"/>
                  </a:lnTo>
                  <a:lnTo>
                    <a:pt x="2310" y="188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8"/>
            <p:cNvSpPr/>
            <p:nvPr/>
          </p:nvSpPr>
          <p:spPr>
            <a:xfrm>
              <a:off x="4844949" y="2958685"/>
              <a:ext cx="61141" cy="99127"/>
            </a:xfrm>
            <a:custGeom>
              <a:rect b="b" l="l" r="r" t="t"/>
              <a:pathLst>
                <a:path extrusionOk="0" h="3168" w="1954">
                  <a:moveTo>
                    <a:pt x="1954" y="0"/>
                  </a:moveTo>
                  <a:lnTo>
                    <a:pt x="1" y="1596"/>
                  </a:lnTo>
                  <a:lnTo>
                    <a:pt x="1954" y="3167"/>
                  </a:lnTo>
                  <a:lnTo>
                    <a:pt x="19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8"/>
            <p:cNvSpPr/>
            <p:nvPr/>
          </p:nvSpPr>
          <p:spPr>
            <a:xfrm>
              <a:off x="4728704" y="3022017"/>
              <a:ext cx="157264" cy="48468"/>
            </a:xfrm>
            <a:custGeom>
              <a:rect b="b" l="l" r="r" t="t"/>
              <a:pathLst>
                <a:path extrusionOk="0" h="1549" w="5026">
                  <a:moveTo>
                    <a:pt x="1882" y="0"/>
                  </a:moveTo>
                  <a:lnTo>
                    <a:pt x="1" y="1548"/>
                  </a:lnTo>
                  <a:lnTo>
                    <a:pt x="5026" y="1548"/>
                  </a:lnTo>
                  <a:lnTo>
                    <a:pt x="3144" y="0"/>
                  </a:lnTo>
                  <a:lnTo>
                    <a:pt x="2739" y="358"/>
                  </a:lnTo>
                  <a:cubicBezTo>
                    <a:pt x="2680" y="405"/>
                    <a:pt x="2602" y="429"/>
                    <a:pt x="2522" y="429"/>
                  </a:cubicBezTo>
                  <a:cubicBezTo>
                    <a:pt x="2442" y="429"/>
                    <a:pt x="2358" y="405"/>
                    <a:pt x="2287" y="358"/>
                  </a:cubicBezTo>
                  <a:lnTo>
                    <a:pt x="18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8"/>
            <p:cNvSpPr/>
            <p:nvPr/>
          </p:nvSpPr>
          <p:spPr>
            <a:xfrm>
              <a:off x="4763719" y="2843160"/>
              <a:ext cx="36547" cy="38049"/>
            </a:xfrm>
            <a:custGeom>
              <a:rect b="b" l="l" r="r" t="t"/>
              <a:pathLst>
                <a:path extrusionOk="0" h="1216" w="1168">
                  <a:moveTo>
                    <a:pt x="1" y="1"/>
                  </a:moveTo>
                  <a:lnTo>
                    <a:pt x="1" y="1215"/>
                  </a:lnTo>
                  <a:lnTo>
                    <a:pt x="1168" y="1215"/>
                  </a:ln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8"/>
            <p:cNvSpPr/>
            <p:nvPr/>
          </p:nvSpPr>
          <p:spPr>
            <a:xfrm>
              <a:off x="4821857" y="2843160"/>
              <a:ext cx="22372" cy="38049"/>
            </a:xfrm>
            <a:custGeom>
              <a:rect b="b" l="l" r="r" t="t"/>
              <a:pathLst>
                <a:path extrusionOk="0" h="1216" w="715">
                  <a:moveTo>
                    <a:pt x="1" y="1"/>
                  </a:moveTo>
                  <a:lnTo>
                    <a:pt x="1" y="1215"/>
                  </a:lnTo>
                  <a:lnTo>
                    <a:pt x="358" y="1215"/>
                  </a:lnTo>
                  <a:cubicBezTo>
                    <a:pt x="548" y="1215"/>
                    <a:pt x="715" y="1049"/>
                    <a:pt x="715" y="858"/>
                  </a:cubicBezTo>
                  <a:lnTo>
                    <a:pt x="715" y="358"/>
                  </a:lnTo>
                  <a:cubicBezTo>
                    <a:pt x="715" y="144"/>
                    <a:pt x="54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8"/>
            <p:cNvSpPr/>
            <p:nvPr/>
          </p:nvSpPr>
          <p:spPr>
            <a:xfrm>
              <a:off x="4698165" y="2777606"/>
              <a:ext cx="283925" cy="372601"/>
            </a:xfrm>
            <a:custGeom>
              <a:rect b="b" l="l" r="r" t="t"/>
              <a:pathLst>
                <a:path extrusionOk="0" h="11908" w="9074">
                  <a:moveTo>
                    <a:pt x="4311" y="1405"/>
                  </a:moveTo>
                  <a:cubicBezTo>
                    <a:pt x="4882" y="1405"/>
                    <a:pt x="5359" y="1858"/>
                    <a:pt x="5359" y="2453"/>
                  </a:cubicBezTo>
                  <a:lnTo>
                    <a:pt x="5359" y="2953"/>
                  </a:lnTo>
                  <a:cubicBezTo>
                    <a:pt x="5359" y="3525"/>
                    <a:pt x="4882" y="4001"/>
                    <a:pt x="4311" y="4001"/>
                  </a:cubicBezTo>
                  <a:lnTo>
                    <a:pt x="1739" y="4001"/>
                  </a:lnTo>
                  <a:cubicBezTo>
                    <a:pt x="1548" y="4001"/>
                    <a:pt x="1405" y="3834"/>
                    <a:pt x="1405" y="3644"/>
                  </a:cubicBezTo>
                  <a:lnTo>
                    <a:pt x="1405" y="1739"/>
                  </a:lnTo>
                  <a:cubicBezTo>
                    <a:pt x="1405" y="1548"/>
                    <a:pt x="1548" y="1405"/>
                    <a:pt x="1739" y="1405"/>
                  </a:cubicBezTo>
                  <a:close/>
                  <a:moveTo>
                    <a:pt x="358" y="0"/>
                  </a:moveTo>
                  <a:cubicBezTo>
                    <a:pt x="167" y="0"/>
                    <a:pt x="0" y="167"/>
                    <a:pt x="0" y="357"/>
                  </a:cubicBezTo>
                  <a:lnTo>
                    <a:pt x="0" y="4692"/>
                  </a:lnTo>
                  <a:lnTo>
                    <a:pt x="6978" y="4692"/>
                  </a:lnTo>
                  <a:cubicBezTo>
                    <a:pt x="7168" y="4692"/>
                    <a:pt x="7335" y="4858"/>
                    <a:pt x="7335" y="5049"/>
                  </a:cubicBezTo>
                  <a:lnTo>
                    <a:pt x="7335" y="9693"/>
                  </a:lnTo>
                  <a:cubicBezTo>
                    <a:pt x="7335" y="9883"/>
                    <a:pt x="7168" y="10050"/>
                    <a:pt x="6978" y="10050"/>
                  </a:cubicBezTo>
                  <a:lnTo>
                    <a:pt x="0" y="10050"/>
                  </a:lnTo>
                  <a:lnTo>
                    <a:pt x="0" y="11550"/>
                  </a:lnTo>
                  <a:cubicBezTo>
                    <a:pt x="0" y="11741"/>
                    <a:pt x="167" y="11907"/>
                    <a:pt x="358" y="11907"/>
                  </a:cubicBezTo>
                  <a:lnTo>
                    <a:pt x="8716" y="11907"/>
                  </a:lnTo>
                  <a:cubicBezTo>
                    <a:pt x="8931" y="11907"/>
                    <a:pt x="9074" y="11741"/>
                    <a:pt x="9074" y="11550"/>
                  </a:cubicBezTo>
                  <a:lnTo>
                    <a:pt x="9074" y="3025"/>
                  </a:lnTo>
                  <a:lnTo>
                    <a:pt x="6406" y="3025"/>
                  </a:lnTo>
                  <a:cubicBezTo>
                    <a:pt x="6216" y="3025"/>
                    <a:pt x="6049" y="2858"/>
                    <a:pt x="6049" y="2667"/>
                  </a:cubicBezTo>
                  <a:lnTo>
                    <a:pt x="6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8"/>
            <p:cNvSpPr/>
            <p:nvPr/>
          </p:nvSpPr>
          <p:spPr>
            <a:xfrm>
              <a:off x="5018581" y="3077151"/>
              <a:ext cx="49970" cy="73250"/>
            </a:xfrm>
            <a:custGeom>
              <a:rect b="b" l="l" r="r" t="t"/>
              <a:pathLst>
                <a:path extrusionOk="0" h="2341" w="1597">
                  <a:moveTo>
                    <a:pt x="1" y="1"/>
                  </a:moveTo>
                  <a:lnTo>
                    <a:pt x="453" y="2072"/>
                  </a:lnTo>
                  <a:cubicBezTo>
                    <a:pt x="501" y="2251"/>
                    <a:pt x="649" y="2340"/>
                    <a:pt x="798" y="2340"/>
                  </a:cubicBezTo>
                  <a:cubicBezTo>
                    <a:pt x="947" y="2340"/>
                    <a:pt x="1096" y="2251"/>
                    <a:pt x="1144" y="2072"/>
                  </a:cubicBezTo>
                  <a:lnTo>
                    <a:pt x="15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8"/>
            <p:cNvSpPr/>
            <p:nvPr/>
          </p:nvSpPr>
          <p:spPr>
            <a:xfrm>
              <a:off x="5016359" y="2857335"/>
              <a:ext cx="54413" cy="198222"/>
            </a:xfrm>
            <a:custGeom>
              <a:rect b="b" l="l" r="r" t="t"/>
              <a:pathLst>
                <a:path extrusionOk="0" h="6335" w="1739">
                  <a:moveTo>
                    <a:pt x="0" y="0"/>
                  </a:moveTo>
                  <a:lnTo>
                    <a:pt x="0" y="6335"/>
                  </a:lnTo>
                  <a:lnTo>
                    <a:pt x="1739" y="6335"/>
                  </a:lnTo>
                  <a:lnTo>
                    <a:pt x="17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8"/>
            <p:cNvSpPr/>
            <p:nvPr/>
          </p:nvSpPr>
          <p:spPr>
            <a:xfrm>
              <a:off x="5016359" y="2777606"/>
              <a:ext cx="54413" cy="58137"/>
            </a:xfrm>
            <a:custGeom>
              <a:rect b="b" l="l" r="r" t="t"/>
              <a:pathLst>
                <a:path extrusionOk="0" h="1858" w="1739">
                  <a:moveTo>
                    <a:pt x="572" y="0"/>
                  </a:moveTo>
                  <a:cubicBezTo>
                    <a:pt x="262" y="0"/>
                    <a:pt x="0" y="262"/>
                    <a:pt x="0" y="572"/>
                  </a:cubicBezTo>
                  <a:lnTo>
                    <a:pt x="0" y="1858"/>
                  </a:lnTo>
                  <a:lnTo>
                    <a:pt x="1739" y="1858"/>
                  </a:lnTo>
                  <a:lnTo>
                    <a:pt x="1739" y="572"/>
                  </a:lnTo>
                  <a:cubicBezTo>
                    <a:pt x="1739" y="262"/>
                    <a:pt x="1477"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58"/>
          <p:cNvGrpSpPr/>
          <p:nvPr/>
        </p:nvGrpSpPr>
        <p:grpSpPr>
          <a:xfrm>
            <a:off x="1601233" y="3979541"/>
            <a:ext cx="372601" cy="371888"/>
            <a:chOff x="1601233" y="3979541"/>
            <a:chExt cx="372601" cy="371888"/>
          </a:xfrm>
        </p:grpSpPr>
        <p:sp>
          <p:nvSpPr>
            <p:cNvPr id="1493" name="Google Shape;1493;p58"/>
            <p:cNvSpPr/>
            <p:nvPr/>
          </p:nvSpPr>
          <p:spPr>
            <a:xfrm>
              <a:off x="1601233" y="4219509"/>
              <a:ext cx="372601" cy="43243"/>
            </a:xfrm>
            <a:custGeom>
              <a:rect b="b" l="l" r="r" t="t"/>
              <a:pathLst>
                <a:path extrusionOk="0" h="1382" w="11908">
                  <a:moveTo>
                    <a:pt x="0" y="0"/>
                  </a:moveTo>
                  <a:lnTo>
                    <a:pt x="0" y="333"/>
                  </a:lnTo>
                  <a:cubicBezTo>
                    <a:pt x="0" y="929"/>
                    <a:pt x="477" y="1381"/>
                    <a:pt x="1048" y="1381"/>
                  </a:cubicBezTo>
                  <a:lnTo>
                    <a:pt x="10860" y="1381"/>
                  </a:lnTo>
                  <a:cubicBezTo>
                    <a:pt x="11431" y="1381"/>
                    <a:pt x="11908" y="929"/>
                    <a:pt x="11908" y="333"/>
                  </a:cubicBezTo>
                  <a:lnTo>
                    <a:pt x="119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8"/>
            <p:cNvSpPr/>
            <p:nvPr/>
          </p:nvSpPr>
          <p:spPr>
            <a:xfrm>
              <a:off x="1710031" y="4285063"/>
              <a:ext cx="155011" cy="66366"/>
            </a:xfrm>
            <a:custGeom>
              <a:rect b="b" l="l" r="r" t="t"/>
              <a:pathLst>
                <a:path extrusionOk="0" h="2121" w="4954">
                  <a:moveTo>
                    <a:pt x="1310" y="1"/>
                  </a:moveTo>
                  <a:lnTo>
                    <a:pt x="1310" y="739"/>
                  </a:lnTo>
                  <a:lnTo>
                    <a:pt x="643" y="739"/>
                  </a:lnTo>
                  <a:cubicBezTo>
                    <a:pt x="477" y="739"/>
                    <a:pt x="357" y="834"/>
                    <a:pt x="310" y="977"/>
                  </a:cubicBezTo>
                  <a:lnTo>
                    <a:pt x="72" y="1668"/>
                  </a:lnTo>
                  <a:cubicBezTo>
                    <a:pt x="0" y="1906"/>
                    <a:pt x="167" y="2120"/>
                    <a:pt x="405" y="2120"/>
                  </a:cubicBezTo>
                  <a:lnTo>
                    <a:pt x="4549" y="2120"/>
                  </a:lnTo>
                  <a:cubicBezTo>
                    <a:pt x="4787" y="2120"/>
                    <a:pt x="4954" y="1906"/>
                    <a:pt x="4882" y="1668"/>
                  </a:cubicBezTo>
                  <a:lnTo>
                    <a:pt x="4644" y="977"/>
                  </a:lnTo>
                  <a:cubicBezTo>
                    <a:pt x="4596" y="834"/>
                    <a:pt x="4477" y="739"/>
                    <a:pt x="4311" y="739"/>
                  </a:cubicBezTo>
                  <a:lnTo>
                    <a:pt x="3644" y="739"/>
                  </a:lnTo>
                  <a:lnTo>
                    <a:pt x="3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8"/>
            <p:cNvSpPr/>
            <p:nvPr/>
          </p:nvSpPr>
          <p:spPr>
            <a:xfrm>
              <a:off x="1601233" y="3979541"/>
              <a:ext cx="372601" cy="217622"/>
            </a:xfrm>
            <a:custGeom>
              <a:rect b="b" l="l" r="r" t="t"/>
              <a:pathLst>
                <a:path extrusionOk="0" h="6955" w="11908">
                  <a:moveTo>
                    <a:pt x="7573" y="1025"/>
                  </a:moveTo>
                  <a:cubicBezTo>
                    <a:pt x="7764" y="1025"/>
                    <a:pt x="7931" y="1191"/>
                    <a:pt x="7931" y="1382"/>
                  </a:cubicBezTo>
                  <a:lnTo>
                    <a:pt x="7931" y="1739"/>
                  </a:lnTo>
                  <a:lnTo>
                    <a:pt x="10145" y="1739"/>
                  </a:lnTo>
                  <a:cubicBezTo>
                    <a:pt x="10336" y="1739"/>
                    <a:pt x="10479" y="1882"/>
                    <a:pt x="10479" y="2073"/>
                  </a:cubicBezTo>
                  <a:cubicBezTo>
                    <a:pt x="10479" y="2263"/>
                    <a:pt x="10336" y="2430"/>
                    <a:pt x="10145" y="2430"/>
                  </a:cubicBezTo>
                  <a:lnTo>
                    <a:pt x="7931" y="2430"/>
                  </a:lnTo>
                  <a:lnTo>
                    <a:pt x="7931" y="2787"/>
                  </a:lnTo>
                  <a:cubicBezTo>
                    <a:pt x="7931" y="2978"/>
                    <a:pt x="7764" y="3120"/>
                    <a:pt x="7573" y="3120"/>
                  </a:cubicBezTo>
                  <a:cubicBezTo>
                    <a:pt x="7383" y="3120"/>
                    <a:pt x="7240" y="2978"/>
                    <a:pt x="7240" y="2787"/>
                  </a:cubicBezTo>
                  <a:lnTo>
                    <a:pt x="7240" y="2430"/>
                  </a:lnTo>
                  <a:lnTo>
                    <a:pt x="6645" y="2430"/>
                  </a:lnTo>
                  <a:cubicBezTo>
                    <a:pt x="6454" y="2430"/>
                    <a:pt x="6311" y="2263"/>
                    <a:pt x="6311" y="2073"/>
                  </a:cubicBezTo>
                  <a:cubicBezTo>
                    <a:pt x="6311" y="1882"/>
                    <a:pt x="6454" y="1739"/>
                    <a:pt x="6645" y="1739"/>
                  </a:cubicBezTo>
                  <a:lnTo>
                    <a:pt x="7240" y="1739"/>
                  </a:lnTo>
                  <a:lnTo>
                    <a:pt x="7240" y="1382"/>
                  </a:lnTo>
                  <a:cubicBezTo>
                    <a:pt x="7240" y="1191"/>
                    <a:pt x="7383" y="1025"/>
                    <a:pt x="7573" y="1025"/>
                  </a:cubicBezTo>
                  <a:close/>
                  <a:moveTo>
                    <a:pt x="3394" y="1037"/>
                  </a:moveTo>
                  <a:cubicBezTo>
                    <a:pt x="3453" y="1037"/>
                    <a:pt x="3513" y="1049"/>
                    <a:pt x="3572" y="1072"/>
                  </a:cubicBezTo>
                  <a:lnTo>
                    <a:pt x="5192" y="2001"/>
                  </a:lnTo>
                  <a:cubicBezTo>
                    <a:pt x="5311" y="2073"/>
                    <a:pt x="5382" y="2192"/>
                    <a:pt x="5382" y="2311"/>
                  </a:cubicBezTo>
                  <a:lnTo>
                    <a:pt x="5382" y="4883"/>
                  </a:lnTo>
                  <a:cubicBezTo>
                    <a:pt x="5382" y="5002"/>
                    <a:pt x="5287" y="5145"/>
                    <a:pt x="5168" y="5192"/>
                  </a:cubicBezTo>
                  <a:lnTo>
                    <a:pt x="3525" y="5883"/>
                  </a:lnTo>
                  <a:cubicBezTo>
                    <a:pt x="3489" y="5907"/>
                    <a:pt x="3447" y="5919"/>
                    <a:pt x="3403" y="5919"/>
                  </a:cubicBezTo>
                  <a:cubicBezTo>
                    <a:pt x="3358" y="5919"/>
                    <a:pt x="3311" y="5907"/>
                    <a:pt x="3263" y="5883"/>
                  </a:cubicBezTo>
                  <a:lnTo>
                    <a:pt x="1620" y="5192"/>
                  </a:lnTo>
                  <a:cubicBezTo>
                    <a:pt x="1501" y="5145"/>
                    <a:pt x="1429" y="5002"/>
                    <a:pt x="1429" y="4883"/>
                  </a:cubicBezTo>
                  <a:lnTo>
                    <a:pt x="1429" y="2311"/>
                  </a:lnTo>
                  <a:cubicBezTo>
                    <a:pt x="1429" y="2192"/>
                    <a:pt x="1477" y="2073"/>
                    <a:pt x="1596" y="2001"/>
                  </a:cubicBezTo>
                  <a:lnTo>
                    <a:pt x="3215" y="1072"/>
                  </a:lnTo>
                  <a:cubicBezTo>
                    <a:pt x="3275" y="1049"/>
                    <a:pt x="3334" y="1037"/>
                    <a:pt x="3394" y="1037"/>
                  </a:cubicBezTo>
                  <a:close/>
                  <a:moveTo>
                    <a:pt x="8740" y="3835"/>
                  </a:moveTo>
                  <a:cubicBezTo>
                    <a:pt x="8931" y="3835"/>
                    <a:pt x="9097" y="3978"/>
                    <a:pt x="9097" y="4168"/>
                  </a:cubicBezTo>
                  <a:lnTo>
                    <a:pt x="9097" y="4526"/>
                  </a:lnTo>
                  <a:lnTo>
                    <a:pt x="10145" y="4526"/>
                  </a:lnTo>
                  <a:cubicBezTo>
                    <a:pt x="10336" y="4526"/>
                    <a:pt x="10479" y="4668"/>
                    <a:pt x="10479" y="4883"/>
                  </a:cubicBezTo>
                  <a:cubicBezTo>
                    <a:pt x="10479" y="5073"/>
                    <a:pt x="10336" y="5216"/>
                    <a:pt x="10145" y="5216"/>
                  </a:cubicBezTo>
                  <a:lnTo>
                    <a:pt x="9097" y="5216"/>
                  </a:lnTo>
                  <a:lnTo>
                    <a:pt x="9097" y="5573"/>
                  </a:lnTo>
                  <a:cubicBezTo>
                    <a:pt x="9097" y="5764"/>
                    <a:pt x="8931" y="5931"/>
                    <a:pt x="8740" y="5931"/>
                  </a:cubicBezTo>
                  <a:cubicBezTo>
                    <a:pt x="8550" y="5931"/>
                    <a:pt x="8407" y="5764"/>
                    <a:pt x="8407" y="5573"/>
                  </a:cubicBezTo>
                  <a:lnTo>
                    <a:pt x="8407" y="5216"/>
                  </a:lnTo>
                  <a:lnTo>
                    <a:pt x="6645" y="5216"/>
                  </a:lnTo>
                  <a:cubicBezTo>
                    <a:pt x="6454" y="5216"/>
                    <a:pt x="6311" y="5073"/>
                    <a:pt x="6311" y="4883"/>
                  </a:cubicBezTo>
                  <a:cubicBezTo>
                    <a:pt x="6311" y="4668"/>
                    <a:pt x="6454" y="4526"/>
                    <a:pt x="6645" y="4526"/>
                  </a:cubicBezTo>
                  <a:lnTo>
                    <a:pt x="8407" y="4526"/>
                  </a:lnTo>
                  <a:lnTo>
                    <a:pt x="8407" y="4168"/>
                  </a:lnTo>
                  <a:cubicBezTo>
                    <a:pt x="8407" y="3978"/>
                    <a:pt x="8550" y="3835"/>
                    <a:pt x="8740" y="3835"/>
                  </a:cubicBezTo>
                  <a:close/>
                  <a:moveTo>
                    <a:pt x="1048" y="1"/>
                  </a:moveTo>
                  <a:cubicBezTo>
                    <a:pt x="477" y="1"/>
                    <a:pt x="0" y="453"/>
                    <a:pt x="0" y="1025"/>
                  </a:cubicBezTo>
                  <a:lnTo>
                    <a:pt x="0" y="6955"/>
                  </a:lnTo>
                  <a:lnTo>
                    <a:pt x="11908" y="6955"/>
                  </a:lnTo>
                  <a:lnTo>
                    <a:pt x="11908" y="1025"/>
                  </a:lnTo>
                  <a:cubicBezTo>
                    <a:pt x="11908" y="453"/>
                    <a:pt x="11431" y="1"/>
                    <a:pt x="10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8"/>
            <p:cNvSpPr/>
            <p:nvPr/>
          </p:nvSpPr>
          <p:spPr>
            <a:xfrm>
              <a:off x="1678740" y="4035426"/>
              <a:ext cx="57386" cy="32823"/>
            </a:xfrm>
            <a:custGeom>
              <a:rect b="b" l="l" r="r" t="t"/>
              <a:pathLst>
                <a:path extrusionOk="0" h="1049" w="1834">
                  <a:moveTo>
                    <a:pt x="929" y="1"/>
                  </a:moveTo>
                  <a:lnTo>
                    <a:pt x="0" y="525"/>
                  </a:lnTo>
                  <a:lnTo>
                    <a:pt x="929" y="1049"/>
                  </a:lnTo>
                  <a:lnTo>
                    <a:pt x="1834" y="525"/>
                  </a:lnTo>
                  <a:lnTo>
                    <a:pt x="9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8"/>
            <p:cNvSpPr/>
            <p:nvPr/>
          </p:nvSpPr>
          <p:spPr>
            <a:xfrm>
              <a:off x="1667538" y="4070472"/>
              <a:ext cx="29100" cy="67086"/>
            </a:xfrm>
            <a:custGeom>
              <a:rect b="b" l="l" r="r" t="t"/>
              <a:pathLst>
                <a:path extrusionOk="0" h="2144" w="930">
                  <a:moveTo>
                    <a:pt x="1" y="0"/>
                  </a:moveTo>
                  <a:lnTo>
                    <a:pt x="1" y="1739"/>
                  </a:lnTo>
                  <a:lnTo>
                    <a:pt x="930" y="2143"/>
                  </a:lnTo>
                  <a:lnTo>
                    <a:pt x="930" y="54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8"/>
            <p:cNvSpPr/>
            <p:nvPr/>
          </p:nvSpPr>
          <p:spPr>
            <a:xfrm>
              <a:off x="1718229" y="4070472"/>
              <a:ext cx="29068" cy="67086"/>
            </a:xfrm>
            <a:custGeom>
              <a:rect b="b" l="l" r="r" t="t"/>
              <a:pathLst>
                <a:path extrusionOk="0" h="2144" w="929">
                  <a:moveTo>
                    <a:pt x="929" y="0"/>
                  </a:moveTo>
                  <a:lnTo>
                    <a:pt x="0" y="548"/>
                  </a:lnTo>
                  <a:lnTo>
                    <a:pt x="0" y="2143"/>
                  </a:lnTo>
                  <a:lnTo>
                    <a:pt x="929" y="1739"/>
                  </a:lnTo>
                  <a:lnTo>
                    <a:pt x="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 name="Google Shape;1499;p58"/>
          <p:cNvGrpSpPr/>
          <p:nvPr/>
        </p:nvGrpSpPr>
        <p:grpSpPr>
          <a:xfrm>
            <a:off x="4698165" y="3364775"/>
            <a:ext cx="372601" cy="372633"/>
            <a:chOff x="4698165" y="3364775"/>
            <a:chExt cx="372601" cy="372633"/>
          </a:xfrm>
        </p:grpSpPr>
        <p:sp>
          <p:nvSpPr>
            <p:cNvPr id="1500" name="Google Shape;1500;p58"/>
            <p:cNvSpPr/>
            <p:nvPr/>
          </p:nvSpPr>
          <p:spPr>
            <a:xfrm>
              <a:off x="4700386" y="3671798"/>
              <a:ext cx="63362" cy="60765"/>
            </a:xfrm>
            <a:custGeom>
              <a:rect b="b" l="l" r="r" t="t"/>
              <a:pathLst>
                <a:path extrusionOk="0" h="1942" w="2025">
                  <a:moveTo>
                    <a:pt x="453" y="0"/>
                  </a:moveTo>
                  <a:lnTo>
                    <a:pt x="310" y="143"/>
                  </a:lnTo>
                  <a:cubicBezTo>
                    <a:pt x="1" y="453"/>
                    <a:pt x="1" y="977"/>
                    <a:pt x="310" y="1286"/>
                  </a:cubicBezTo>
                  <a:lnTo>
                    <a:pt x="739" y="1691"/>
                  </a:lnTo>
                  <a:cubicBezTo>
                    <a:pt x="894" y="1858"/>
                    <a:pt x="1102" y="1941"/>
                    <a:pt x="1311" y="1941"/>
                  </a:cubicBezTo>
                  <a:cubicBezTo>
                    <a:pt x="1519" y="1941"/>
                    <a:pt x="1727" y="1858"/>
                    <a:pt x="1882" y="1691"/>
                  </a:cubicBezTo>
                  <a:lnTo>
                    <a:pt x="2025" y="1548"/>
                  </a:lnTo>
                  <a:cubicBezTo>
                    <a:pt x="1906" y="1501"/>
                    <a:pt x="1787" y="1429"/>
                    <a:pt x="1668" y="1334"/>
                  </a:cubicBezTo>
                  <a:lnTo>
                    <a:pt x="691" y="334"/>
                  </a:lnTo>
                  <a:cubicBezTo>
                    <a:pt x="596" y="239"/>
                    <a:pt x="525" y="120"/>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8"/>
            <p:cNvSpPr/>
            <p:nvPr/>
          </p:nvSpPr>
          <p:spPr>
            <a:xfrm>
              <a:off x="4698165" y="3364775"/>
              <a:ext cx="372601" cy="372633"/>
            </a:xfrm>
            <a:custGeom>
              <a:rect b="b" l="l" r="r" t="t"/>
              <a:pathLst>
                <a:path extrusionOk="0" h="11909" w="11908">
                  <a:moveTo>
                    <a:pt x="5263" y="1"/>
                  </a:moveTo>
                  <a:cubicBezTo>
                    <a:pt x="5097" y="1"/>
                    <a:pt x="4954" y="96"/>
                    <a:pt x="4930" y="263"/>
                  </a:cubicBezTo>
                  <a:lnTo>
                    <a:pt x="4763" y="1096"/>
                  </a:lnTo>
                  <a:cubicBezTo>
                    <a:pt x="4263" y="1215"/>
                    <a:pt x="3811" y="1406"/>
                    <a:pt x="3382" y="1668"/>
                  </a:cubicBezTo>
                  <a:lnTo>
                    <a:pt x="2691" y="1192"/>
                  </a:lnTo>
                  <a:cubicBezTo>
                    <a:pt x="2632" y="1152"/>
                    <a:pt x="2564" y="1133"/>
                    <a:pt x="2496" y="1133"/>
                  </a:cubicBezTo>
                  <a:cubicBezTo>
                    <a:pt x="2402" y="1133"/>
                    <a:pt x="2308" y="1170"/>
                    <a:pt x="2239" y="1239"/>
                  </a:cubicBezTo>
                  <a:lnTo>
                    <a:pt x="1262" y="2216"/>
                  </a:lnTo>
                  <a:cubicBezTo>
                    <a:pt x="1143" y="2335"/>
                    <a:pt x="1120" y="2525"/>
                    <a:pt x="1215" y="2668"/>
                  </a:cubicBezTo>
                  <a:lnTo>
                    <a:pt x="1667" y="3359"/>
                  </a:lnTo>
                  <a:cubicBezTo>
                    <a:pt x="1429" y="3787"/>
                    <a:pt x="1239" y="4264"/>
                    <a:pt x="1096" y="4740"/>
                  </a:cubicBezTo>
                  <a:lnTo>
                    <a:pt x="286" y="4907"/>
                  </a:lnTo>
                  <a:cubicBezTo>
                    <a:pt x="119" y="4931"/>
                    <a:pt x="0" y="5073"/>
                    <a:pt x="0" y="5240"/>
                  </a:cubicBezTo>
                  <a:lnTo>
                    <a:pt x="0" y="6645"/>
                  </a:lnTo>
                  <a:cubicBezTo>
                    <a:pt x="0" y="6812"/>
                    <a:pt x="119" y="6955"/>
                    <a:pt x="286" y="6979"/>
                  </a:cubicBezTo>
                  <a:lnTo>
                    <a:pt x="1096" y="7145"/>
                  </a:lnTo>
                  <a:cubicBezTo>
                    <a:pt x="1239" y="7622"/>
                    <a:pt x="1429" y="8098"/>
                    <a:pt x="1667" y="8526"/>
                  </a:cubicBezTo>
                  <a:lnTo>
                    <a:pt x="1215" y="9217"/>
                  </a:lnTo>
                  <a:cubicBezTo>
                    <a:pt x="1120" y="9360"/>
                    <a:pt x="1143" y="9550"/>
                    <a:pt x="1262" y="9670"/>
                  </a:cubicBezTo>
                  <a:lnTo>
                    <a:pt x="2239" y="10646"/>
                  </a:lnTo>
                  <a:cubicBezTo>
                    <a:pt x="2308" y="10715"/>
                    <a:pt x="2402" y="10752"/>
                    <a:pt x="2496" y="10752"/>
                  </a:cubicBezTo>
                  <a:cubicBezTo>
                    <a:pt x="2564" y="10752"/>
                    <a:pt x="2632" y="10733"/>
                    <a:pt x="2691" y="10694"/>
                  </a:cubicBezTo>
                  <a:lnTo>
                    <a:pt x="3382" y="10217"/>
                  </a:lnTo>
                  <a:cubicBezTo>
                    <a:pt x="3811" y="10479"/>
                    <a:pt x="4263" y="10670"/>
                    <a:pt x="4763" y="10789"/>
                  </a:cubicBezTo>
                  <a:lnTo>
                    <a:pt x="4930" y="11622"/>
                  </a:lnTo>
                  <a:cubicBezTo>
                    <a:pt x="4954" y="11789"/>
                    <a:pt x="5097" y="11908"/>
                    <a:pt x="5263" y="11908"/>
                  </a:cubicBezTo>
                  <a:lnTo>
                    <a:pt x="6668" y="11908"/>
                  </a:lnTo>
                  <a:cubicBezTo>
                    <a:pt x="6835" y="11908"/>
                    <a:pt x="6978" y="11789"/>
                    <a:pt x="7002" y="11622"/>
                  </a:cubicBezTo>
                  <a:lnTo>
                    <a:pt x="7168" y="10789"/>
                  </a:lnTo>
                  <a:cubicBezTo>
                    <a:pt x="7645" y="10670"/>
                    <a:pt x="8121" y="10479"/>
                    <a:pt x="8550" y="10217"/>
                  </a:cubicBezTo>
                  <a:lnTo>
                    <a:pt x="9240" y="10694"/>
                  </a:lnTo>
                  <a:cubicBezTo>
                    <a:pt x="9300" y="10733"/>
                    <a:pt x="9364" y="10752"/>
                    <a:pt x="9427" y="10752"/>
                  </a:cubicBezTo>
                  <a:cubicBezTo>
                    <a:pt x="9514" y="10752"/>
                    <a:pt x="9600" y="10715"/>
                    <a:pt x="9669" y="10646"/>
                  </a:cubicBezTo>
                  <a:lnTo>
                    <a:pt x="10669" y="9670"/>
                  </a:lnTo>
                  <a:cubicBezTo>
                    <a:pt x="10788" y="9550"/>
                    <a:pt x="10788" y="9360"/>
                    <a:pt x="10717" y="9217"/>
                  </a:cubicBezTo>
                  <a:lnTo>
                    <a:pt x="10241" y="8526"/>
                  </a:lnTo>
                  <a:cubicBezTo>
                    <a:pt x="10502" y="8098"/>
                    <a:pt x="10693" y="7622"/>
                    <a:pt x="10812" y="7145"/>
                  </a:cubicBezTo>
                  <a:lnTo>
                    <a:pt x="11622" y="6979"/>
                  </a:lnTo>
                  <a:cubicBezTo>
                    <a:pt x="11788" y="6955"/>
                    <a:pt x="11908" y="6812"/>
                    <a:pt x="11908" y="6645"/>
                  </a:cubicBezTo>
                  <a:lnTo>
                    <a:pt x="11908" y="5240"/>
                  </a:lnTo>
                  <a:cubicBezTo>
                    <a:pt x="11908" y="5073"/>
                    <a:pt x="11788" y="4931"/>
                    <a:pt x="11622" y="4907"/>
                  </a:cubicBezTo>
                  <a:lnTo>
                    <a:pt x="10812" y="4740"/>
                  </a:lnTo>
                  <a:cubicBezTo>
                    <a:pt x="10741" y="4454"/>
                    <a:pt x="10645" y="4192"/>
                    <a:pt x="10526" y="3930"/>
                  </a:cubicBezTo>
                  <a:lnTo>
                    <a:pt x="9145" y="5288"/>
                  </a:lnTo>
                  <a:cubicBezTo>
                    <a:pt x="9193" y="5502"/>
                    <a:pt x="9217" y="5716"/>
                    <a:pt x="9217" y="5955"/>
                  </a:cubicBezTo>
                  <a:cubicBezTo>
                    <a:pt x="9217" y="7741"/>
                    <a:pt x="7764" y="9193"/>
                    <a:pt x="5954" y="9193"/>
                  </a:cubicBezTo>
                  <a:cubicBezTo>
                    <a:pt x="4168" y="9193"/>
                    <a:pt x="2715" y="7741"/>
                    <a:pt x="2715" y="5955"/>
                  </a:cubicBezTo>
                  <a:cubicBezTo>
                    <a:pt x="2715" y="4145"/>
                    <a:pt x="4168" y="2692"/>
                    <a:pt x="5954" y="2692"/>
                  </a:cubicBezTo>
                  <a:cubicBezTo>
                    <a:pt x="6192" y="2692"/>
                    <a:pt x="6406" y="2716"/>
                    <a:pt x="6597" y="2740"/>
                  </a:cubicBezTo>
                  <a:lnTo>
                    <a:pt x="7978" y="1382"/>
                  </a:lnTo>
                  <a:cubicBezTo>
                    <a:pt x="7716" y="1263"/>
                    <a:pt x="7454" y="1168"/>
                    <a:pt x="7168" y="1096"/>
                  </a:cubicBezTo>
                  <a:lnTo>
                    <a:pt x="7002" y="263"/>
                  </a:lnTo>
                  <a:cubicBezTo>
                    <a:pt x="6978" y="96"/>
                    <a:pt x="6835" y="1"/>
                    <a:pt x="6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8"/>
            <p:cNvSpPr/>
            <p:nvPr/>
          </p:nvSpPr>
          <p:spPr>
            <a:xfrm>
              <a:off x="4982816" y="3373098"/>
              <a:ext cx="82512" cy="79664"/>
            </a:xfrm>
            <a:custGeom>
              <a:rect b="b" l="l" r="r" t="t"/>
              <a:pathLst>
                <a:path extrusionOk="0" h="2546" w="2637">
                  <a:moveTo>
                    <a:pt x="2195" y="0"/>
                  </a:moveTo>
                  <a:cubicBezTo>
                    <a:pt x="2140" y="0"/>
                    <a:pt x="2082" y="14"/>
                    <a:pt x="2025" y="45"/>
                  </a:cubicBezTo>
                  <a:lnTo>
                    <a:pt x="0" y="1116"/>
                  </a:lnTo>
                  <a:lnTo>
                    <a:pt x="1429" y="2545"/>
                  </a:lnTo>
                  <a:lnTo>
                    <a:pt x="2501" y="521"/>
                  </a:lnTo>
                  <a:cubicBezTo>
                    <a:pt x="2637" y="268"/>
                    <a:pt x="2440" y="0"/>
                    <a:pt x="2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8"/>
            <p:cNvSpPr/>
            <p:nvPr/>
          </p:nvSpPr>
          <p:spPr>
            <a:xfrm>
              <a:off x="4809184" y="3421411"/>
              <a:ext cx="204950" cy="204950"/>
            </a:xfrm>
            <a:custGeom>
              <a:rect b="b" l="l" r="r" t="t"/>
              <a:pathLst>
                <a:path extrusionOk="0" h="6550" w="6550">
                  <a:moveTo>
                    <a:pt x="4978" y="1"/>
                  </a:moveTo>
                  <a:lnTo>
                    <a:pt x="1" y="4978"/>
                  </a:lnTo>
                  <a:cubicBezTo>
                    <a:pt x="120" y="5335"/>
                    <a:pt x="334" y="5669"/>
                    <a:pt x="596" y="5931"/>
                  </a:cubicBezTo>
                  <a:cubicBezTo>
                    <a:pt x="882" y="6216"/>
                    <a:pt x="1191" y="6407"/>
                    <a:pt x="1572" y="6550"/>
                  </a:cubicBezTo>
                  <a:lnTo>
                    <a:pt x="6550" y="1573"/>
                  </a:lnTo>
                  <a:lnTo>
                    <a:pt x="49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58"/>
          <p:cNvGrpSpPr/>
          <p:nvPr/>
        </p:nvGrpSpPr>
        <p:grpSpPr>
          <a:xfrm>
            <a:off x="2853861" y="3979541"/>
            <a:ext cx="372606" cy="372608"/>
            <a:chOff x="2853861" y="3979541"/>
            <a:chExt cx="372606" cy="372608"/>
          </a:xfrm>
        </p:grpSpPr>
        <p:sp>
          <p:nvSpPr>
            <p:cNvPr id="1505" name="Google Shape;1505;p58"/>
            <p:cNvSpPr/>
            <p:nvPr/>
          </p:nvSpPr>
          <p:spPr>
            <a:xfrm>
              <a:off x="3055811" y="3979541"/>
              <a:ext cx="170656" cy="170687"/>
            </a:xfrm>
            <a:custGeom>
              <a:rect b="b" l="l" r="r" t="t"/>
              <a:pathLst>
                <a:path extrusionOk="0" h="5455" w="5454">
                  <a:moveTo>
                    <a:pt x="2732" y="1213"/>
                  </a:moveTo>
                  <a:cubicBezTo>
                    <a:pt x="2929" y="1213"/>
                    <a:pt x="3096" y="1372"/>
                    <a:pt x="3096" y="1573"/>
                  </a:cubicBezTo>
                  <a:lnTo>
                    <a:pt x="3096" y="2382"/>
                  </a:lnTo>
                  <a:lnTo>
                    <a:pt x="3668" y="2382"/>
                  </a:lnTo>
                  <a:cubicBezTo>
                    <a:pt x="3834" y="2382"/>
                    <a:pt x="4001" y="2525"/>
                    <a:pt x="4025" y="2692"/>
                  </a:cubicBezTo>
                  <a:cubicBezTo>
                    <a:pt x="4049" y="2906"/>
                    <a:pt x="3882" y="3073"/>
                    <a:pt x="3668" y="3073"/>
                  </a:cubicBezTo>
                  <a:lnTo>
                    <a:pt x="2739" y="3073"/>
                  </a:lnTo>
                  <a:cubicBezTo>
                    <a:pt x="2548" y="3073"/>
                    <a:pt x="2382" y="2930"/>
                    <a:pt x="2382" y="2739"/>
                  </a:cubicBezTo>
                  <a:lnTo>
                    <a:pt x="2382" y="1573"/>
                  </a:lnTo>
                  <a:cubicBezTo>
                    <a:pt x="2382" y="1406"/>
                    <a:pt x="2525" y="1239"/>
                    <a:pt x="2691" y="1215"/>
                  </a:cubicBezTo>
                  <a:cubicBezTo>
                    <a:pt x="2705" y="1214"/>
                    <a:pt x="2719" y="1213"/>
                    <a:pt x="2732" y="1213"/>
                  </a:cubicBezTo>
                  <a:close/>
                  <a:moveTo>
                    <a:pt x="2739" y="1"/>
                  </a:moveTo>
                  <a:cubicBezTo>
                    <a:pt x="1215" y="1"/>
                    <a:pt x="0" y="1215"/>
                    <a:pt x="0" y="2716"/>
                  </a:cubicBezTo>
                  <a:cubicBezTo>
                    <a:pt x="0" y="4240"/>
                    <a:pt x="1215" y="5454"/>
                    <a:pt x="2739" y="5454"/>
                  </a:cubicBezTo>
                  <a:cubicBezTo>
                    <a:pt x="4239" y="5454"/>
                    <a:pt x="5454" y="4240"/>
                    <a:pt x="5454" y="2716"/>
                  </a:cubicBezTo>
                  <a:cubicBezTo>
                    <a:pt x="5454" y="1215"/>
                    <a:pt x="4239" y="1"/>
                    <a:pt x="2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8"/>
            <p:cNvSpPr/>
            <p:nvPr/>
          </p:nvSpPr>
          <p:spPr>
            <a:xfrm>
              <a:off x="2853861" y="4308155"/>
              <a:ext cx="240714" cy="43994"/>
            </a:xfrm>
            <a:custGeom>
              <a:rect b="b" l="l" r="r" t="t"/>
              <a:pathLst>
                <a:path extrusionOk="0" h="1406" w="7693">
                  <a:moveTo>
                    <a:pt x="358" y="1"/>
                  </a:moveTo>
                  <a:cubicBezTo>
                    <a:pt x="167" y="1"/>
                    <a:pt x="0" y="144"/>
                    <a:pt x="0" y="358"/>
                  </a:cubicBezTo>
                  <a:cubicBezTo>
                    <a:pt x="0" y="930"/>
                    <a:pt x="477" y="1406"/>
                    <a:pt x="1048" y="1406"/>
                  </a:cubicBezTo>
                  <a:lnTo>
                    <a:pt x="6645" y="1406"/>
                  </a:lnTo>
                  <a:cubicBezTo>
                    <a:pt x="7216" y="1406"/>
                    <a:pt x="7693" y="930"/>
                    <a:pt x="7693" y="358"/>
                  </a:cubicBezTo>
                  <a:cubicBezTo>
                    <a:pt x="7693" y="144"/>
                    <a:pt x="7526" y="1"/>
                    <a:pt x="7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8"/>
            <p:cNvSpPr/>
            <p:nvPr/>
          </p:nvSpPr>
          <p:spPr>
            <a:xfrm>
              <a:off x="2897825" y="4140500"/>
              <a:ext cx="196752" cy="146093"/>
            </a:xfrm>
            <a:custGeom>
              <a:rect b="b" l="l" r="r" t="t"/>
              <a:pathLst>
                <a:path extrusionOk="0" h="4669" w="6288">
                  <a:moveTo>
                    <a:pt x="358" y="1"/>
                  </a:moveTo>
                  <a:cubicBezTo>
                    <a:pt x="143" y="1"/>
                    <a:pt x="1" y="167"/>
                    <a:pt x="1" y="358"/>
                  </a:cubicBezTo>
                  <a:lnTo>
                    <a:pt x="1" y="1406"/>
                  </a:lnTo>
                  <a:lnTo>
                    <a:pt x="5240" y="1406"/>
                  </a:lnTo>
                  <a:cubicBezTo>
                    <a:pt x="5430" y="1406"/>
                    <a:pt x="5573" y="1549"/>
                    <a:pt x="5573" y="1763"/>
                  </a:cubicBezTo>
                  <a:lnTo>
                    <a:pt x="5573" y="2096"/>
                  </a:lnTo>
                  <a:cubicBezTo>
                    <a:pt x="5573" y="2549"/>
                    <a:pt x="5287" y="2954"/>
                    <a:pt x="4882" y="3097"/>
                  </a:cubicBezTo>
                  <a:lnTo>
                    <a:pt x="4882" y="2096"/>
                  </a:lnTo>
                  <a:lnTo>
                    <a:pt x="1" y="2096"/>
                  </a:lnTo>
                  <a:lnTo>
                    <a:pt x="1" y="3620"/>
                  </a:lnTo>
                  <a:cubicBezTo>
                    <a:pt x="1" y="4192"/>
                    <a:pt x="477" y="4668"/>
                    <a:pt x="1048" y="4668"/>
                  </a:cubicBezTo>
                  <a:lnTo>
                    <a:pt x="3835" y="4668"/>
                  </a:lnTo>
                  <a:cubicBezTo>
                    <a:pt x="4335" y="4668"/>
                    <a:pt x="4763" y="4287"/>
                    <a:pt x="4859" y="3811"/>
                  </a:cubicBezTo>
                  <a:cubicBezTo>
                    <a:pt x="5668" y="3668"/>
                    <a:pt x="6288" y="2954"/>
                    <a:pt x="6288" y="2096"/>
                  </a:cubicBezTo>
                  <a:lnTo>
                    <a:pt x="6288" y="1763"/>
                  </a:lnTo>
                  <a:cubicBezTo>
                    <a:pt x="6288" y="1168"/>
                    <a:pt x="5811" y="715"/>
                    <a:pt x="5240" y="715"/>
                  </a:cubicBezTo>
                  <a:lnTo>
                    <a:pt x="4882" y="715"/>
                  </a:lnTo>
                  <a:lnTo>
                    <a:pt x="4882" y="358"/>
                  </a:lnTo>
                  <a:cubicBezTo>
                    <a:pt x="4882" y="167"/>
                    <a:pt x="4716" y="1"/>
                    <a:pt x="4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8"/>
            <p:cNvSpPr/>
            <p:nvPr/>
          </p:nvSpPr>
          <p:spPr>
            <a:xfrm>
              <a:off x="2905272" y="4039150"/>
              <a:ext cx="79758" cy="79789"/>
            </a:xfrm>
            <a:custGeom>
              <a:rect b="b" l="l" r="r" t="t"/>
              <a:pathLst>
                <a:path extrusionOk="0" h="2550" w="2549">
                  <a:moveTo>
                    <a:pt x="334" y="1"/>
                  </a:moveTo>
                  <a:cubicBezTo>
                    <a:pt x="144" y="1"/>
                    <a:pt x="1" y="144"/>
                    <a:pt x="1" y="334"/>
                  </a:cubicBezTo>
                  <a:lnTo>
                    <a:pt x="1" y="572"/>
                  </a:lnTo>
                  <a:cubicBezTo>
                    <a:pt x="1" y="1144"/>
                    <a:pt x="453" y="1620"/>
                    <a:pt x="1048" y="1620"/>
                  </a:cubicBezTo>
                  <a:lnTo>
                    <a:pt x="1501" y="1620"/>
                  </a:lnTo>
                  <a:cubicBezTo>
                    <a:pt x="1691" y="1620"/>
                    <a:pt x="1858" y="1787"/>
                    <a:pt x="1858" y="1978"/>
                  </a:cubicBezTo>
                  <a:lnTo>
                    <a:pt x="1858" y="2192"/>
                  </a:lnTo>
                  <a:cubicBezTo>
                    <a:pt x="1858" y="2382"/>
                    <a:pt x="2001" y="2549"/>
                    <a:pt x="2192" y="2549"/>
                  </a:cubicBezTo>
                  <a:cubicBezTo>
                    <a:pt x="2382" y="2549"/>
                    <a:pt x="2549" y="2382"/>
                    <a:pt x="2549" y="2192"/>
                  </a:cubicBezTo>
                  <a:lnTo>
                    <a:pt x="2549" y="1978"/>
                  </a:lnTo>
                  <a:cubicBezTo>
                    <a:pt x="2549" y="1382"/>
                    <a:pt x="2073" y="930"/>
                    <a:pt x="1501" y="930"/>
                  </a:cubicBezTo>
                  <a:lnTo>
                    <a:pt x="1048" y="930"/>
                  </a:lnTo>
                  <a:cubicBezTo>
                    <a:pt x="834" y="930"/>
                    <a:pt x="691" y="763"/>
                    <a:pt x="691" y="572"/>
                  </a:cubicBezTo>
                  <a:lnTo>
                    <a:pt x="691" y="334"/>
                  </a:lnTo>
                  <a:cubicBezTo>
                    <a:pt x="691" y="144"/>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58"/>
          <p:cNvGrpSpPr/>
          <p:nvPr/>
        </p:nvGrpSpPr>
        <p:grpSpPr>
          <a:xfrm>
            <a:off x="2234619" y="3979541"/>
            <a:ext cx="372604" cy="372608"/>
            <a:chOff x="2234619" y="3979541"/>
            <a:chExt cx="372604" cy="372608"/>
          </a:xfrm>
        </p:grpSpPr>
        <p:sp>
          <p:nvSpPr>
            <p:cNvPr id="1510" name="Google Shape;1510;p58"/>
            <p:cNvSpPr/>
            <p:nvPr/>
          </p:nvSpPr>
          <p:spPr>
            <a:xfrm>
              <a:off x="2410473" y="4264192"/>
              <a:ext cx="138646" cy="40270"/>
            </a:xfrm>
            <a:custGeom>
              <a:rect b="b" l="l" r="r" t="t"/>
              <a:pathLst>
                <a:path extrusionOk="0" h="1287" w="4431">
                  <a:moveTo>
                    <a:pt x="1" y="1"/>
                  </a:moveTo>
                  <a:lnTo>
                    <a:pt x="1" y="239"/>
                  </a:lnTo>
                  <a:cubicBezTo>
                    <a:pt x="1" y="811"/>
                    <a:pt x="477" y="1287"/>
                    <a:pt x="1049" y="1287"/>
                  </a:cubicBezTo>
                  <a:lnTo>
                    <a:pt x="3382" y="1287"/>
                  </a:lnTo>
                  <a:cubicBezTo>
                    <a:pt x="3954" y="1287"/>
                    <a:pt x="4430" y="811"/>
                    <a:pt x="4430" y="239"/>
                  </a:cubicBezTo>
                  <a:lnTo>
                    <a:pt x="44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8"/>
            <p:cNvSpPr/>
            <p:nvPr/>
          </p:nvSpPr>
          <p:spPr>
            <a:xfrm>
              <a:off x="2438040" y="4326054"/>
              <a:ext cx="83513" cy="26096"/>
            </a:xfrm>
            <a:custGeom>
              <a:rect b="b" l="l" r="r" t="t"/>
              <a:pathLst>
                <a:path extrusionOk="0" h="834" w="2669">
                  <a:moveTo>
                    <a:pt x="1" y="0"/>
                  </a:moveTo>
                  <a:cubicBezTo>
                    <a:pt x="1" y="453"/>
                    <a:pt x="358" y="834"/>
                    <a:pt x="811" y="834"/>
                  </a:cubicBezTo>
                  <a:lnTo>
                    <a:pt x="1858" y="834"/>
                  </a:lnTo>
                  <a:cubicBezTo>
                    <a:pt x="2311" y="834"/>
                    <a:pt x="2668" y="453"/>
                    <a:pt x="2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8"/>
            <p:cNvSpPr/>
            <p:nvPr/>
          </p:nvSpPr>
          <p:spPr>
            <a:xfrm>
              <a:off x="2360564" y="3979541"/>
              <a:ext cx="246659" cy="263086"/>
            </a:xfrm>
            <a:custGeom>
              <a:rect b="b" l="l" r="r" t="t"/>
              <a:pathLst>
                <a:path extrusionOk="0" h="8408" w="7883">
                  <a:moveTo>
                    <a:pt x="3811" y="1"/>
                  </a:moveTo>
                  <a:cubicBezTo>
                    <a:pt x="2072" y="1"/>
                    <a:pt x="572" y="1072"/>
                    <a:pt x="0" y="2668"/>
                  </a:cubicBezTo>
                  <a:lnTo>
                    <a:pt x="3453" y="2668"/>
                  </a:lnTo>
                  <a:lnTo>
                    <a:pt x="3453" y="2430"/>
                  </a:lnTo>
                  <a:cubicBezTo>
                    <a:pt x="3453" y="2239"/>
                    <a:pt x="3620" y="2073"/>
                    <a:pt x="3811" y="2073"/>
                  </a:cubicBezTo>
                  <a:cubicBezTo>
                    <a:pt x="4001" y="2073"/>
                    <a:pt x="4168" y="2239"/>
                    <a:pt x="4168" y="2430"/>
                  </a:cubicBezTo>
                  <a:lnTo>
                    <a:pt x="4168" y="5692"/>
                  </a:lnTo>
                  <a:cubicBezTo>
                    <a:pt x="4168" y="5883"/>
                    <a:pt x="4001" y="6026"/>
                    <a:pt x="3811" y="6026"/>
                  </a:cubicBezTo>
                  <a:cubicBezTo>
                    <a:pt x="3620" y="6026"/>
                    <a:pt x="3453" y="5883"/>
                    <a:pt x="3453" y="5692"/>
                  </a:cubicBezTo>
                  <a:lnTo>
                    <a:pt x="3453" y="5454"/>
                  </a:lnTo>
                  <a:lnTo>
                    <a:pt x="0" y="5454"/>
                  </a:lnTo>
                  <a:cubicBezTo>
                    <a:pt x="191" y="6002"/>
                    <a:pt x="524" y="6526"/>
                    <a:pt x="953" y="6955"/>
                  </a:cubicBezTo>
                  <a:cubicBezTo>
                    <a:pt x="1358" y="7359"/>
                    <a:pt x="1596" y="7883"/>
                    <a:pt x="1596" y="8407"/>
                  </a:cubicBezTo>
                  <a:lnTo>
                    <a:pt x="6025" y="8407"/>
                  </a:lnTo>
                  <a:cubicBezTo>
                    <a:pt x="6025" y="7883"/>
                    <a:pt x="6263" y="7359"/>
                    <a:pt x="6668" y="6955"/>
                  </a:cubicBezTo>
                  <a:cubicBezTo>
                    <a:pt x="7454" y="6169"/>
                    <a:pt x="7883" y="5145"/>
                    <a:pt x="7883" y="4049"/>
                  </a:cubicBezTo>
                  <a:cubicBezTo>
                    <a:pt x="7883" y="1811"/>
                    <a:pt x="6049" y="1"/>
                    <a:pt x="3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8"/>
            <p:cNvSpPr/>
            <p:nvPr/>
          </p:nvSpPr>
          <p:spPr>
            <a:xfrm>
              <a:off x="2234619" y="4055546"/>
              <a:ext cx="234018" cy="102131"/>
            </a:xfrm>
            <a:custGeom>
              <a:rect b="b" l="l" r="r" t="t"/>
              <a:pathLst>
                <a:path extrusionOk="0" h="3264" w="7479">
                  <a:moveTo>
                    <a:pt x="1977" y="1"/>
                  </a:moveTo>
                  <a:cubicBezTo>
                    <a:pt x="1549" y="1"/>
                    <a:pt x="1215" y="334"/>
                    <a:pt x="1168" y="739"/>
                  </a:cubicBezTo>
                  <a:cubicBezTo>
                    <a:pt x="1096" y="715"/>
                    <a:pt x="1025" y="691"/>
                    <a:pt x="929" y="691"/>
                  </a:cubicBezTo>
                  <a:cubicBezTo>
                    <a:pt x="405" y="691"/>
                    <a:pt x="1" y="1120"/>
                    <a:pt x="1" y="1620"/>
                  </a:cubicBezTo>
                  <a:cubicBezTo>
                    <a:pt x="1" y="2144"/>
                    <a:pt x="405" y="2549"/>
                    <a:pt x="929" y="2549"/>
                  </a:cubicBezTo>
                  <a:cubicBezTo>
                    <a:pt x="1025" y="2549"/>
                    <a:pt x="1096" y="2549"/>
                    <a:pt x="1168" y="2525"/>
                  </a:cubicBezTo>
                  <a:cubicBezTo>
                    <a:pt x="1215" y="2930"/>
                    <a:pt x="1549" y="3263"/>
                    <a:pt x="1977" y="3263"/>
                  </a:cubicBezTo>
                  <a:cubicBezTo>
                    <a:pt x="2430" y="3263"/>
                    <a:pt x="2787" y="2882"/>
                    <a:pt x="2787" y="2454"/>
                  </a:cubicBezTo>
                  <a:cubicBezTo>
                    <a:pt x="2787" y="2406"/>
                    <a:pt x="2787" y="2358"/>
                    <a:pt x="2787" y="2335"/>
                  </a:cubicBezTo>
                  <a:lnTo>
                    <a:pt x="7478" y="2335"/>
                  </a:lnTo>
                  <a:lnTo>
                    <a:pt x="7478" y="930"/>
                  </a:lnTo>
                  <a:lnTo>
                    <a:pt x="2787" y="930"/>
                  </a:lnTo>
                  <a:cubicBezTo>
                    <a:pt x="2787" y="906"/>
                    <a:pt x="2787" y="858"/>
                    <a:pt x="2787" y="811"/>
                  </a:cubicBezTo>
                  <a:cubicBezTo>
                    <a:pt x="2787" y="358"/>
                    <a:pt x="2430" y="1"/>
                    <a:pt x="1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 name="Google Shape;1514;p58"/>
          <p:cNvGrpSpPr/>
          <p:nvPr/>
        </p:nvGrpSpPr>
        <p:grpSpPr>
          <a:xfrm>
            <a:off x="4069222" y="3979541"/>
            <a:ext cx="373358" cy="372608"/>
            <a:chOff x="4069222" y="3979541"/>
            <a:chExt cx="373358" cy="372608"/>
          </a:xfrm>
        </p:grpSpPr>
        <p:sp>
          <p:nvSpPr>
            <p:cNvPr id="1515" name="Google Shape;1515;p58"/>
            <p:cNvSpPr/>
            <p:nvPr/>
          </p:nvSpPr>
          <p:spPr>
            <a:xfrm>
              <a:off x="4201144" y="4033956"/>
              <a:ext cx="109546" cy="108827"/>
            </a:xfrm>
            <a:custGeom>
              <a:rect b="b" l="l" r="r" t="t"/>
              <a:pathLst>
                <a:path extrusionOk="0" h="3478" w="3501">
                  <a:moveTo>
                    <a:pt x="1762" y="1381"/>
                  </a:moveTo>
                  <a:cubicBezTo>
                    <a:pt x="1953" y="1381"/>
                    <a:pt x="2096" y="1548"/>
                    <a:pt x="2096" y="1739"/>
                  </a:cubicBezTo>
                  <a:cubicBezTo>
                    <a:pt x="2096" y="1929"/>
                    <a:pt x="1953" y="2096"/>
                    <a:pt x="1762" y="2096"/>
                  </a:cubicBezTo>
                  <a:cubicBezTo>
                    <a:pt x="1548" y="2096"/>
                    <a:pt x="1405" y="1929"/>
                    <a:pt x="1405" y="1739"/>
                  </a:cubicBezTo>
                  <a:cubicBezTo>
                    <a:pt x="1405" y="1548"/>
                    <a:pt x="1548" y="1381"/>
                    <a:pt x="1762" y="1381"/>
                  </a:cubicBezTo>
                  <a:close/>
                  <a:moveTo>
                    <a:pt x="0" y="0"/>
                  </a:moveTo>
                  <a:lnTo>
                    <a:pt x="0" y="3477"/>
                  </a:lnTo>
                  <a:lnTo>
                    <a:pt x="3501" y="3477"/>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8"/>
            <p:cNvSpPr/>
            <p:nvPr/>
          </p:nvSpPr>
          <p:spPr>
            <a:xfrm>
              <a:off x="4332283" y="4033956"/>
              <a:ext cx="109578" cy="108827"/>
            </a:xfrm>
            <a:custGeom>
              <a:rect b="b" l="l" r="r" t="t"/>
              <a:pathLst>
                <a:path extrusionOk="0" h="3478" w="3502">
                  <a:moveTo>
                    <a:pt x="1739" y="1381"/>
                  </a:moveTo>
                  <a:cubicBezTo>
                    <a:pt x="1929" y="1381"/>
                    <a:pt x="2096" y="1548"/>
                    <a:pt x="2096" y="1739"/>
                  </a:cubicBezTo>
                  <a:cubicBezTo>
                    <a:pt x="2096" y="1929"/>
                    <a:pt x="1929" y="2096"/>
                    <a:pt x="1739" y="2096"/>
                  </a:cubicBezTo>
                  <a:cubicBezTo>
                    <a:pt x="1548" y="2096"/>
                    <a:pt x="1405" y="1929"/>
                    <a:pt x="1405" y="1739"/>
                  </a:cubicBezTo>
                  <a:cubicBezTo>
                    <a:pt x="1405" y="1548"/>
                    <a:pt x="1548" y="1381"/>
                    <a:pt x="1739" y="1381"/>
                  </a:cubicBezTo>
                  <a:close/>
                  <a:moveTo>
                    <a:pt x="0" y="0"/>
                  </a:moveTo>
                  <a:lnTo>
                    <a:pt x="0" y="3477"/>
                  </a:lnTo>
                  <a:lnTo>
                    <a:pt x="3501" y="3477"/>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8"/>
            <p:cNvSpPr/>
            <p:nvPr/>
          </p:nvSpPr>
          <p:spPr>
            <a:xfrm>
              <a:off x="4069973" y="4033956"/>
              <a:ext cx="109578" cy="108827"/>
            </a:xfrm>
            <a:custGeom>
              <a:rect b="b" l="l" r="r" t="t"/>
              <a:pathLst>
                <a:path extrusionOk="0" h="3478" w="3502">
                  <a:moveTo>
                    <a:pt x="1763" y="1381"/>
                  </a:moveTo>
                  <a:cubicBezTo>
                    <a:pt x="1953" y="1381"/>
                    <a:pt x="2096" y="1548"/>
                    <a:pt x="2096" y="1739"/>
                  </a:cubicBezTo>
                  <a:cubicBezTo>
                    <a:pt x="2096" y="1929"/>
                    <a:pt x="1953" y="2096"/>
                    <a:pt x="1763" y="2096"/>
                  </a:cubicBezTo>
                  <a:cubicBezTo>
                    <a:pt x="1572" y="2096"/>
                    <a:pt x="1406" y="1929"/>
                    <a:pt x="1406" y="1739"/>
                  </a:cubicBezTo>
                  <a:cubicBezTo>
                    <a:pt x="1406" y="1548"/>
                    <a:pt x="1572" y="1381"/>
                    <a:pt x="1763" y="1381"/>
                  </a:cubicBezTo>
                  <a:close/>
                  <a:moveTo>
                    <a:pt x="1" y="0"/>
                  </a:moveTo>
                  <a:lnTo>
                    <a:pt x="1" y="3477"/>
                  </a:lnTo>
                  <a:lnTo>
                    <a:pt x="3501" y="3477"/>
                  </a:lnTo>
                  <a:lnTo>
                    <a:pt x="35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8"/>
            <p:cNvSpPr/>
            <p:nvPr/>
          </p:nvSpPr>
          <p:spPr>
            <a:xfrm>
              <a:off x="4262974" y="4308155"/>
              <a:ext cx="73062" cy="43994"/>
            </a:xfrm>
            <a:custGeom>
              <a:rect b="b" l="l" r="r" t="t"/>
              <a:pathLst>
                <a:path extrusionOk="0" h="1406" w="2335">
                  <a:moveTo>
                    <a:pt x="715" y="1"/>
                  </a:moveTo>
                  <a:cubicBezTo>
                    <a:pt x="310" y="1"/>
                    <a:pt x="1" y="310"/>
                    <a:pt x="1" y="692"/>
                  </a:cubicBezTo>
                  <a:cubicBezTo>
                    <a:pt x="1" y="1073"/>
                    <a:pt x="310" y="1406"/>
                    <a:pt x="715" y="1406"/>
                  </a:cubicBezTo>
                  <a:lnTo>
                    <a:pt x="1644" y="1406"/>
                  </a:lnTo>
                  <a:cubicBezTo>
                    <a:pt x="2025" y="1406"/>
                    <a:pt x="2334" y="1073"/>
                    <a:pt x="2334" y="692"/>
                  </a:cubicBezTo>
                  <a:cubicBezTo>
                    <a:pt x="2334" y="310"/>
                    <a:pt x="2025" y="1"/>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8"/>
            <p:cNvSpPr/>
            <p:nvPr/>
          </p:nvSpPr>
          <p:spPr>
            <a:xfrm>
              <a:off x="4069973" y="4319357"/>
              <a:ext cx="172909" cy="21621"/>
            </a:xfrm>
            <a:custGeom>
              <a:rect b="b" l="l" r="r" t="t"/>
              <a:pathLst>
                <a:path extrusionOk="0" h="691" w="5526">
                  <a:moveTo>
                    <a:pt x="334" y="0"/>
                  </a:moveTo>
                  <a:cubicBezTo>
                    <a:pt x="144" y="0"/>
                    <a:pt x="1" y="143"/>
                    <a:pt x="1" y="334"/>
                  </a:cubicBezTo>
                  <a:cubicBezTo>
                    <a:pt x="1" y="524"/>
                    <a:pt x="144" y="691"/>
                    <a:pt x="334" y="691"/>
                  </a:cubicBezTo>
                  <a:lnTo>
                    <a:pt x="5526" y="691"/>
                  </a:lnTo>
                  <a:cubicBezTo>
                    <a:pt x="5502" y="572"/>
                    <a:pt x="5478" y="453"/>
                    <a:pt x="5478" y="334"/>
                  </a:cubicBezTo>
                  <a:cubicBezTo>
                    <a:pt x="5478" y="214"/>
                    <a:pt x="5502" y="95"/>
                    <a:pt x="5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8"/>
            <p:cNvSpPr/>
            <p:nvPr/>
          </p:nvSpPr>
          <p:spPr>
            <a:xfrm>
              <a:off x="4356126" y="4319357"/>
              <a:ext cx="86454" cy="21621"/>
            </a:xfrm>
            <a:custGeom>
              <a:rect b="b" l="l" r="r" t="t"/>
              <a:pathLst>
                <a:path extrusionOk="0" h="691" w="2763">
                  <a:moveTo>
                    <a:pt x="0" y="0"/>
                  </a:moveTo>
                  <a:cubicBezTo>
                    <a:pt x="48" y="95"/>
                    <a:pt x="48" y="214"/>
                    <a:pt x="48" y="334"/>
                  </a:cubicBezTo>
                  <a:cubicBezTo>
                    <a:pt x="48" y="453"/>
                    <a:pt x="48" y="572"/>
                    <a:pt x="0" y="691"/>
                  </a:cubicBezTo>
                  <a:lnTo>
                    <a:pt x="2406" y="691"/>
                  </a:lnTo>
                  <a:cubicBezTo>
                    <a:pt x="2596" y="691"/>
                    <a:pt x="2763" y="524"/>
                    <a:pt x="2763" y="334"/>
                  </a:cubicBezTo>
                  <a:cubicBezTo>
                    <a:pt x="2763" y="143"/>
                    <a:pt x="2596" y="0"/>
                    <a:pt x="2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8"/>
            <p:cNvSpPr/>
            <p:nvPr/>
          </p:nvSpPr>
          <p:spPr>
            <a:xfrm>
              <a:off x="4210812" y="4253772"/>
              <a:ext cx="231765" cy="21653"/>
            </a:xfrm>
            <a:custGeom>
              <a:rect b="b" l="l" r="r" t="t"/>
              <a:pathLst>
                <a:path extrusionOk="0" h="692" w="7407">
                  <a:moveTo>
                    <a:pt x="1" y="0"/>
                  </a:moveTo>
                  <a:cubicBezTo>
                    <a:pt x="24" y="96"/>
                    <a:pt x="48" y="215"/>
                    <a:pt x="48" y="334"/>
                  </a:cubicBezTo>
                  <a:cubicBezTo>
                    <a:pt x="48" y="453"/>
                    <a:pt x="24" y="572"/>
                    <a:pt x="1" y="691"/>
                  </a:cubicBezTo>
                  <a:lnTo>
                    <a:pt x="7050" y="691"/>
                  </a:lnTo>
                  <a:cubicBezTo>
                    <a:pt x="7240" y="691"/>
                    <a:pt x="7407" y="524"/>
                    <a:pt x="7407" y="334"/>
                  </a:cubicBezTo>
                  <a:cubicBezTo>
                    <a:pt x="7407" y="143"/>
                    <a:pt x="7240" y="0"/>
                    <a:pt x="70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8"/>
            <p:cNvSpPr/>
            <p:nvPr/>
          </p:nvSpPr>
          <p:spPr>
            <a:xfrm>
              <a:off x="4069222" y="4253772"/>
              <a:ext cx="28349" cy="21653"/>
            </a:xfrm>
            <a:custGeom>
              <a:rect b="b" l="l" r="r" t="t"/>
              <a:pathLst>
                <a:path extrusionOk="0" h="692" w="906">
                  <a:moveTo>
                    <a:pt x="358" y="0"/>
                  </a:moveTo>
                  <a:cubicBezTo>
                    <a:pt x="168" y="0"/>
                    <a:pt x="1" y="167"/>
                    <a:pt x="25" y="358"/>
                  </a:cubicBezTo>
                  <a:cubicBezTo>
                    <a:pt x="25" y="548"/>
                    <a:pt x="191" y="691"/>
                    <a:pt x="382" y="691"/>
                  </a:cubicBezTo>
                  <a:lnTo>
                    <a:pt x="906" y="691"/>
                  </a:lnTo>
                  <a:cubicBezTo>
                    <a:pt x="858" y="572"/>
                    <a:pt x="858" y="453"/>
                    <a:pt x="858" y="334"/>
                  </a:cubicBezTo>
                  <a:cubicBezTo>
                    <a:pt x="858" y="215"/>
                    <a:pt x="858" y="96"/>
                    <a:pt x="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8"/>
            <p:cNvSpPr/>
            <p:nvPr/>
          </p:nvSpPr>
          <p:spPr>
            <a:xfrm>
              <a:off x="4117660" y="4242602"/>
              <a:ext cx="73062" cy="43994"/>
            </a:xfrm>
            <a:custGeom>
              <a:rect b="b" l="l" r="r" t="t"/>
              <a:pathLst>
                <a:path extrusionOk="0" h="1406" w="2335">
                  <a:moveTo>
                    <a:pt x="691" y="0"/>
                  </a:moveTo>
                  <a:cubicBezTo>
                    <a:pt x="310" y="0"/>
                    <a:pt x="1" y="310"/>
                    <a:pt x="1" y="691"/>
                  </a:cubicBezTo>
                  <a:cubicBezTo>
                    <a:pt x="1" y="1096"/>
                    <a:pt x="310" y="1405"/>
                    <a:pt x="691" y="1405"/>
                  </a:cubicBezTo>
                  <a:lnTo>
                    <a:pt x="1620" y="1405"/>
                  </a:lnTo>
                  <a:cubicBezTo>
                    <a:pt x="2001" y="1405"/>
                    <a:pt x="2335" y="1096"/>
                    <a:pt x="2335" y="691"/>
                  </a:cubicBezTo>
                  <a:cubicBezTo>
                    <a:pt x="2335" y="310"/>
                    <a:pt x="2025" y="0"/>
                    <a:pt x="1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8"/>
            <p:cNvSpPr/>
            <p:nvPr/>
          </p:nvSpPr>
          <p:spPr>
            <a:xfrm>
              <a:off x="4135558" y="3979541"/>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8"/>
            <p:cNvSpPr/>
            <p:nvPr/>
          </p:nvSpPr>
          <p:spPr>
            <a:xfrm>
              <a:off x="4069973" y="3979541"/>
              <a:ext cx="43994" cy="32072"/>
            </a:xfrm>
            <a:custGeom>
              <a:rect b="b" l="l" r="r" t="t"/>
              <a:pathLst>
                <a:path extrusionOk="0" h="1025" w="1406">
                  <a:moveTo>
                    <a:pt x="358" y="1"/>
                  </a:moveTo>
                  <a:cubicBezTo>
                    <a:pt x="167" y="1"/>
                    <a:pt x="1" y="144"/>
                    <a:pt x="1" y="334"/>
                  </a:cubicBezTo>
                  <a:lnTo>
                    <a:pt x="1" y="1025"/>
                  </a:lnTo>
                  <a:lnTo>
                    <a:pt x="1406" y="1025"/>
                  </a:lnTo>
                  <a:lnTo>
                    <a:pt x="14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8"/>
            <p:cNvSpPr/>
            <p:nvPr/>
          </p:nvSpPr>
          <p:spPr>
            <a:xfrm>
              <a:off x="4332283" y="3979541"/>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8"/>
            <p:cNvSpPr/>
            <p:nvPr/>
          </p:nvSpPr>
          <p:spPr>
            <a:xfrm>
              <a:off x="4397868" y="3979541"/>
              <a:ext cx="43994" cy="32072"/>
            </a:xfrm>
            <a:custGeom>
              <a:rect b="b" l="l" r="r" t="t"/>
              <a:pathLst>
                <a:path extrusionOk="0" h="1025" w="1406">
                  <a:moveTo>
                    <a:pt x="0" y="1"/>
                  </a:moveTo>
                  <a:lnTo>
                    <a:pt x="0" y="1025"/>
                  </a:lnTo>
                  <a:lnTo>
                    <a:pt x="1405" y="1025"/>
                  </a:lnTo>
                  <a:lnTo>
                    <a:pt x="1405" y="334"/>
                  </a:lnTo>
                  <a:cubicBezTo>
                    <a:pt x="1405" y="144"/>
                    <a:pt x="1238"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8"/>
            <p:cNvSpPr/>
            <p:nvPr/>
          </p:nvSpPr>
          <p:spPr>
            <a:xfrm>
              <a:off x="4201144" y="3979541"/>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8"/>
            <p:cNvSpPr/>
            <p:nvPr/>
          </p:nvSpPr>
          <p:spPr>
            <a:xfrm>
              <a:off x="4266698" y="3979541"/>
              <a:ext cx="43994" cy="32072"/>
            </a:xfrm>
            <a:custGeom>
              <a:rect b="b" l="l" r="r" t="t"/>
              <a:pathLst>
                <a:path extrusionOk="0" h="1025" w="1406">
                  <a:moveTo>
                    <a:pt x="1" y="1"/>
                  </a:moveTo>
                  <a:lnTo>
                    <a:pt x="1" y="1025"/>
                  </a:lnTo>
                  <a:lnTo>
                    <a:pt x="1406" y="1025"/>
                  </a:lnTo>
                  <a:lnTo>
                    <a:pt x="14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8"/>
            <p:cNvSpPr/>
            <p:nvPr/>
          </p:nvSpPr>
          <p:spPr>
            <a:xfrm>
              <a:off x="4135558" y="4165095"/>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8"/>
            <p:cNvSpPr/>
            <p:nvPr/>
          </p:nvSpPr>
          <p:spPr>
            <a:xfrm>
              <a:off x="4069973" y="4165095"/>
              <a:ext cx="43994" cy="32072"/>
            </a:xfrm>
            <a:custGeom>
              <a:rect b="b" l="l" r="r" t="t"/>
              <a:pathLst>
                <a:path extrusionOk="0" h="1025" w="1406">
                  <a:moveTo>
                    <a:pt x="1" y="1"/>
                  </a:moveTo>
                  <a:lnTo>
                    <a:pt x="1" y="691"/>
                  </a:lnTo>
                  <a:cubicBezTo>
                    <a:pt x="1" y="882"/>
                    <a:pt x="167" y="1025"/>
                    <a:pt x="358" y="1025"/>
                  </a:cubicBezTo>
                  <a:lnTo>
                    <a:pt x="1406" y="1025"/>
                  </a:lnTo>
                  <a:lnTo>
                    <a:pt x="14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8"/>
            <p:cNvSpPr/>
            <p:nvPr/>
          </p:nvSpPr>
          <p:spPr>
            <a:xfrm>
              <a:off x="4201144" y="4165095"/>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8"/>
            <p:cNvSpPr/>
            <p:nvPr/>
          </p:nvSpPr>
          <p:spPr>
            <a:xfrm>
              <a:off x="4266698" y="4165095"/>
              <a:ext cx="43994" cy="32072"/>
            </a:xfrm>
            <a:custGeom>
              <a:rect b="b" l="l" r="r" t="t"/>
              <a:pathLst>
                <a:path extrusionOk="0" h="1025" w="1406">
                  <a:moveTo>
                    <a:pt x="1" y="1"/>
                  </a:moveTo>
                  <a:lnTo>
                    <a:pt x="1" y="1025"/>
                  </a:lnTo>
                  <a:lnTo>
                    <a:pt x="1406" y="1025"/>
                  </a:lnTo>
                  <a:lnTo>
                    <a:pt x="14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8"/>
            <p:cNvSpPr/>
            <p:nvPr/>
          </p:nvSpPr>
          <p:spPr>
            <a:xfrm>
              <a:off x="4332283" y="4165095"/>
              <a:ext cx="43994" cy="32072"/>
            </a:xfrm>
            <a:custGeom>
              <a:rect b="b" l="l" r="r" t="t"/>
              <a:pathLst>
                <a:path extrusionOk="0" h="1025" w="1406">
                  <a:moveTo>
                    <a:pt x="0" y="1"/>
                  </a:moveTo>
                  <a:lnTo>
                    <a:pt x="0" y="1025"/>
                  </a:lnTo>
                  <a:lnTo>
                    <a:pt x="1405" y="1025"/>
                  </a:ln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8"/>
            <p:cNvSpPr/>
            <p:nvPr/>
          </p:nvSpPr>
          <p:spPr>
            <a:xfrm>
              <a:off x="4397868" y="4165095"/>
              <a:ext cx="43994" cy="32072"/>
            </a:xfrm>
            <a:custGeom>
              <a:rect b="b" l="l" r="r" t="t"/>
              <a:pathLst>
                <a:path extrusionOk="0" h="1025" w="1406">
                  <a:moveTo>
                    <a:pt x="0" y="1"/>
                  </a:moveTo>
                  <a:lnTo>
                    <a:pt x="0" y="1025"/>
                  </a:lnTo>
                  <a:lnTo>
                    <a:pt x="1048" y="1025"/>
                  </a:lnTo>
                  <a:cubicBezTo>
                    <a:pt x="1238" y="1025"/>
                    <a:pt x="1405" y="882"/>
                    <a:pt x="1405" y="691"/>
                  </a:cubicBezTo>
                  <a:lnTo>
                    <a:pt x="14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 name="Google Shape;1536;p58"/>
          <p:cNvGrpSpPr/>
          <p:nvPr/>
        </p:nvGrpSpPr>
        <p:grpSpPr>
          <a:xfrm>
            <a:off x="4698165" y="3978790"/>
            <a:ext cx="372601" cy="373352"/>
            <a:chOff x="4698165" y="3978790"/>
            <a:chExt cx="372601" cy="373352"/>
          </a:xfrm>
        </p:grpSpPr>
        <p:sp>
          <p:nvSpPr>
            <p:cNvPr id="1537" name="Google Shape;1537;p58"/>
            <p:cNvSpPr/>
            <p:nvPr/>
          </p:nvSpPr>
          <p:spPr>
            <a:xfrm>
              <a:off x="4789064" y="4157648"/>
              <a:ext cx="125974" cy="105854"/>
            </a:xfrm>
            <a:custGeom>
              <a:rect b="b" l="l" r="r" t="t"/>
              <a:pathLst>
                <a:path extrusionOk="0" h="3383" w="4026">
                  <a:moveTo>
                    <a:pt x="2001" y="0"/>
                  </a:moveTo>
                  <a:lnTo>
                    <a:pt x="1" y="3382"/>
                  </a:lnTo>
                  <a:lnTo>
                    <a:pt x="4025" y="3382"/>
                  </a:lnTo>
                  <a:lnTo>
                    <a:pt x="2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8"/>
            <p:cNvSpPr/>
            <p:nvPr/>
          </p:nvSpPr>
          <p:spPr>
            <a:xfrm>
              <a:off x="4909032" y="4179269"/>
              <a:ext cx="71560" cy="84233"/>
            </a:xfrm>
            <a:custGeom>
              <a:rect b="b" l="l" r="r" t="t"/>
              <a:pathLst>
                <a:path extrusionOk="0" h="2692" w="2287">
                  <a:moveTo>
                    <a:pt x="620" y="0"/>
                  </a:moveTo>
                  <a:lnTo>
                    <a:pt x="1" y="1000"/>
                  </a:lnTo>
                  <a:lnTo>
                    <a:pt x="1001" y="2691"/>
                  </a:lnTo>
                  <a:lnTo>
                    <a:pt x="2287" y="2691"/>
                  </a:lnTo>
                  <a:lnTo>
                    <a:pt x="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8"/>
            <p:cNvSpPr/>
            <p:nvPr/>
          </p:nvSpPr>
          <p:spPr>
            <a:xfrm>
              <a:off x="4698165" y="3978790"/>
              <a:ext cx="372601" cy="373352"/>
            </a:xfrm>
            <a:custGeom>
              <a:rect b="b" l="l" r="r" t="t"/>
              <a:pathLst>
                <a:path extrusionOk="0" h="11932" w="11908">
                  <a:moveTo>
                    <a:pt x="10264" y="1668"/>
                  </a:moveTo>
                  <a:lnTo>
                    <a:pt x="10264" y="10265"/>
                  </a:lnTo>
                  <a:lnTo>
                    <a:pt x="1667" y="10265"/>
                  </a:lnTo>
                  <a:lnTo>
                    <a:pt x="1667" y="1668"/>
                  </a:lnTo>
                  <a:close/>
                  <a:moveTo>
                    <a:pt x="1310" y="1"/>
                  </a:moveTo>
                  <a:cubicBezTo>
                    <a:pt x="1120" y="1"/>
                    <a:pt x="953" y="168"/>
                    <a:pt x="953" y="358"/>
                  </a:cubicBezTo>
                  <a:lnTo>
                    <a:pt x="953" y="977"/>
                  </a:lnTo>
                  <a:lnTo>
                    <a:pt x="358" y="977"/>
                  </a:lnTo>
                  <a:cubicBezTo>
                    <a:pt x="167" y="977"/>
                    <a:pt x="0" y="1120"/>
                    <a:pt x="0" y="1311"/>
                  </a:cubicBezTo>
                  <a:cubicBezTo>
                    <a:pt x="0" y="1501"/>
                    <a:pt x="167" y="1668"/>
                    <a:pt x="358" y="1668"/>
                  </a:cubicBezTo>
                  <a:lnTo>
                    <a:pt x="953" y="1668"/>
                  </a:lnTo>
                  <a:lnTo>
                    <a:pt x="953" y="10622"/>
                  </a:lnTo>
                  <a:cubicBezTo>
                    <a:pt x="953" y="10813"/>
                    <a:pt x="1120" y="10956"/>
                    <a:pt x="1310" y="10956"/>
                  </a:cubicBezTo>
                  <a:lnTo>
                    <a:pt x="10264" y="10956"/>
                  </a:lnTo>
                  <a:lnTo>
                    <a:pt x="10264" y="11575"/>
                  </a:lnTo>
                  <a:cubicBezTo>
                    <a:pt x="10264" y="11765"/>
                    <a:pt x="10407" y="11932"/>
                    <a:pt x="10622" y="11932"/>
                  </a:cubicBezTo>
                  <a:cubicBezTo>
                    <a:pt x="10812" y="11932"/>
                    <a:pt x="10955" y="11765"/>
                    <a:pt x="10955" y="11575"/>
                  </a:cubicBezTo>
                  <a:lnTo>
                    <a:pt x="10955" y="10956"/>
                  </a:lnTo>
                  <a:lnTo>
                    <a:pt x="11574" y="10956"/>
                  </a:lnTo>
                  <a:cubicBezTo>
                    <a:pt x="11765" y="10956"/>
                    <a:pt x="11908" y="10813"/>
                    <a:pt x="11908" y="10622"/>
                  </a:cubicBezTo>
                  <a:cubicBezTo>
                    <a:pt x="11908" y="10432"/>
                    <a:pt x="11765" y="10265"/>
                    <a:pt x="11574" y="10265"/>
                  </a:cubicBezTo>
                  <a:lnTo>
                    <a:pt x="10955" y="10265"/>
                  </a:lnTo>
                  <a:lnTo>
                    <a:pt x="10955" y="1311"/>
                  </a:lnTo>
                  <a:cubicBezTo>
                    <a:pt x="10955" y="1120"/>
                    <a:pt x="10812" y="977"/>
                    <a:pt x="10622" y="977"/>
                  </a:cubicBezTo>
                  <a:lnTo>
                    <a:pt x="1667" y="977"/>
                  </a:lnTo>
                  <a:lnTo>
                    <a:pt x="1667" y="358"/>
                  </a:lnTo>
                  <a:cubicBezTo>
                    <a:pt x="1667" y="168"/>
                    <a:pt x="1501"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8"/>
            <p:cNvSpPr/>
            <p:nvPr/>
          </p:nvSpPr>
          <p:spPr>
            <a:xfrm>
              <a:off x="4771917" y="4067468"/>
              <a:ext cx="225820" cy="182608"/>
            </a:xfrm>
            <a:custGeom>
              <a:rect b="b" l="l" r="r" t="t"/>
              <a:pathLst>
                <a:path extrusionOk="0" h="5836" w="7217">
                  <a:moveTo>
                    <a:pt x="4073" y="1382"/>
                  </a:moveTo>
                  <a:cubicBezTo>
                    <a:pt x="4264" y="1382"/>
                    <a:pt x="4407" y="1549"/>
                    <a:pt x="4407" y="1739"/>
                  </a:cubicBezTo>
                  <a:cubicBezTo>
                    <a:pt x="4407" y="1930"/>
                    <a:pt x="4264" y="2097"/>
                    <a:pt x="4073" y="2097"/>
                  </a:cubicBezTo>
                  <a:cubicBezTo>
                    <a:pt x="3883" y="2097"/>
                    <a:pt x="3716" y="1930"/>
                    <a:pt x="3716" y="1739"/>
                  </a:cubicBezTo>
                  <a:cubicBezTo>
                    <a:pt x="3716" y="1549"/>
                    <a:pt x="3883" y="1382"/>
                    <a:pt x="4073" y="1382"/>
                  </a:cubicBezTo>
                  <a:close/>
                  <a:moveTo>
                    <a:pt x="358" y="1"/>
                  </a:moveTo>
                  <a:cubicBezTo>
                    <a:pt x="144" y="1"/>
                    <a:pt x="1" y="144"/>
                    <a:pt x="1" y="334"/>
                  </a:cubicBezTo>
                  <a:lnTo>
                    <a:pt x="1" y="5835"/>
                  </a:lnTo>
                  <a:lnTo>
                    <a:pt x="2263" y="2025"/>
                  </a:lnTo>
                  <a:cubicBezTo>
                    <a:pt x="2323" y="1906"/>
                    <a:pt x="2436" y="1846"/>
                    <a:pt x="2552" y="1846"/>
                  </a:cubicBezTo>
                  <a:cubicBezTo>
                    <a:pt x="2668" y="1846"/>
                    <a:pt x="2787" y="1906"/>
                    <a:pt x="2859" y="2025"/>
                  </a:cubicBezTo>
                  <a:lnTo>
                    <a:pt x="3978" y="3906"/>
                  </a:lnTo>
                  <a:lnTo>
                    <a:pt x="4692" y="2716"/>
                  </a:lnTo>
                  <a:cubicBezTo>
                    <a:pt x="4764" y="2609"/>
                    <a:pt x="4883" y="2555"/>
                    <a:pt x="4999" y="2555"/>
                  </a:cubicBezTo>
                  <a:cubicBezTo>
                    <a:pt x="5115" y="2555"/>
                    <a:pt x="5228" y="2609"/>
                    <a:pt x="5288" y="2716"/>
                  </a:cubicBezTo>
                  <a:lnTo>
                    <a:pt x="7217" y="5835"/>
                  </a:lnTo>
                  <a:lnTo>
                    <a:pt x="7217" y="334"/>
                  </a:lnTo>
                  <a:cubicBezTo>
                    <a:pt x="7217" y="144"/>
                    <a:pt x="7050" y="1"/>
                    <a:pt x="6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58"/>
          <p:cNvGrpSpPr/>
          <p:nvPr/>
        </p:nvGrpSpPr>
        <p:grpSpPr>
          <a:xfrm>
            <a:off x="3487247" y="4001163"/>
            <a:ext cx="372608" cy="328643"/>
            <a:chOff x="3487247" y="4001163"/>
            <a:chExt cx="372608" cy="328643"/>
          </a:xfrm>
        </p:grpSpPr>
        <p:sp>
          <p:nvSpPr>
            <p:cNvPr id="1542" name="Google Shape;1542;p58"/>
            <p:cNvSpPr/>
            <p:nvPr/>
          </p:nvSpPr>
          <p:spPr>
            <a:xfrm>
              <a:off x="3750308" y="4191911"/>
              <a:ext cx="50690" cy="137895"/>
            </a:xfrm>
            <a:custGeom>
              <a:rect b="b" l="l" r="r" t="t"/>
              <a:pathLst>
                <a:path extrusionOk="0" h="4407" w="1620">
                  <a:moveTo>
                    <a:pt x="334" y="1"/>
                  </a:moveTo>
                  <a:cubicBezTo>
                    <a:pt x="143" y="1"/>
                    <a:pt x="0" y="144"/>
                    <a:pt x="0" y="334"/>
                  </a:cubicBezTo>
                  <a:lnTo>
                    <a:pt x="0" y="4073"/>
                  </a:lnTo>
                  <a:cubicBezTo>
                    <a:pt x="0" y="4264"/>
                    <a:pt x="143" y="4407"/>
                    <a:pt x="334" y="4407"/>
                  </a:cubicBezTo>
                  <a:lnTo>
                    <a:pt x="810" y="4407"/>
                  </a:lnTo>
                  <a:cubicBezTo>
                    <a:pt x="1262" y="4407"/>
                    <a:pt x="1620" y="4049"/>
                    <a:pt x="1620" y="3597"/>
                  </a:cubicBezTo>
                  <a:lnTo>
                    <a:pt x="1620" y="811"/>
                  </a:lnTo>
                  <a:cubicBezTo>
                    <a:pt x="1620" y="358"/>
                    <a:pt x="1262"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8"/>
            <p:cNvSpPr/>
            <p:nvPr/>
          </p:nvSpPr>
          <p:spPr>
            <a:xfrm>
              <a:off x="3619137" y="4080892"/>
              <a:ext cx="138646" cy="175130"/>
            </a:xfrm>
            <a:custGeom>
              <a:rect b="b" l="l" r="r" t="t"/>
              <a:pathLst>
                <a:path extrusionOk="0" h="5597" w="4431">
                  <a:moveTo>
                    <a:pt x="1739" y="1"/>
                  </a:moveTo>
                  <a:cubicBezTo>
                    <a:pt x="1549" y="1"/>
                    <a:pt x="1406" y="167"/>
                    <a:pt x="1406" y="358"/>
                  </a:cubicBezTo>
                  <a:lnTo>
                    <a:pt x="1406" y="3549"/>
                  </a:lnTo>
                  <a:cubicBezTo>
                    <a:pt x="1287" y="3525"/>
                    <a:pt x="1168" y="3501"/>
                    <a:pt x="1049" y="3501"/>
                  </a:cubicBezTo>
                  <a:cubicBezTo>
                    <a:pt x="477" y="3501"/>
                    <a:pt x="1" y="3954"/>
                    <a:pt x="1" y="4549"/>
                  </a:cubicBezTo>
                  <a:cubicBezTo>
                    <a:pt x="1" y="5121"/>
                    <a:pt x="477" y="5597"/>
                    <a:pt x="1049" y="5597"/>
                  </a:cubicBezTo>
                  <a:cubicBezTo>
                    <a:pt x="1620" y="5597"/>
                    <a:pt x="2097" y="5121"/>
                    <a:pt x="2097" y="4549"/>
                  </a:cubicBezTo>
                  <a:lnTo>
                    <a:pt x="2097" y="2001"/>
                  </a:lnTo>
                  <a:lnTo>
                    <a:pt x="4168" y="1382"/>
                  </a:lnTo>
                  <a:cubicBezTo>
                    <a:pt x="4311" y="1334"/>
                    <a:pt x="4430" y="1215"/>
                    <a:pt x="4430" y="1048"/>
                  </a:cubicBezTo>
                  <a:lnTo>
                    <a:pt x="4430" y="358"/>
                  </a:lnTo>
                  <a:cubicBezTo>
                    <a:pt x="4430" y="167"/>
                    <a:pt x="4264" y="1"/>
                    <a:pt x="4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8"/>
            <p:cNvSpPr/>
            <p:nvPr/>
          </p:nvSpPr>
          <p:spPr>
            <a:xfrm>
              <a:off x="3546136" y="4191911"/>
              <a:ext cx="51441" cy="137895"/>
            </a:xfrm>
            <a:custGeom>
              <a:rect b="b" l="l" r="r" t="t"/>
              <a:pathLst>
                <a:path extrusionOk="0" h="4407" w="1644">
                  <a:moveTo>
                    <a:pt x="834" y="1"/>
                  </a:moveTo>
                  <a:cubicBezTo>
                    <a:pt x="381" y="1"/>
                    <a:pt x="0" y="358"/>
                    <a:pt x="0" y="811"/>
                  </a:cubicBezTo>
                  <a:lnTo>
                    <a:pt x="0" y="3597"/>
                  </a:lnTo>
                  <a:cubicBezTo>
                    <a:pt x="0" y="4049"/>
                    <a:pt x="381" y="4407"/>
                    <a:pt x="834" y="4407"/>
                  </a:cubicBezTo>
                  <a:lnTo>
                    <a:pt x="1286" y="4407"/>
                  </a:lnTo>
                  <a:cubicBezTo>
                    <a:pt x="1477" y="4407"/>
                    <a:pt x="1643" y="4264"/>
                    <a:pt x="1643" y="4073"/>
                  </a:cubicBezTo>
                  <a:lnTo>
                    <a:pt x="1643" y="334"/>
                  </a:lnTo>
                  <a:cubicBezTo>
                    <a:pt x="1643" y="144"/>
                    <a:pt x="1477" y="1"/>
                    <a:pt x="1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8"/>
            <p:cNvSpPr/>
            <p:nvPr/>
          </p:nvSpPr>
          <p:spPr>
            <a:xfrm>
              <a:off x="3502892" y="4001163"/>
              <a:ext cx="342062" cy="201977"/>
            </a:xfrm>
            <a:custGeom>
              <a:rect b="b" l="l" r="r" t="t"/>
              <a:pathLst>
                <a:path extrusionOk="0" h="6455" w="10932">
                  <a:moveTo>
                    <a:pt x="5454" y="0"/>
                  </a:moveTo>
                  <a:cubicBezTo>
                    <a:pt x="4002" y="0"/>
                    <a:pt x="2620" y="572"/>
                    <a:pt x="1596" y="1596"/>
                  </a:cubicBezTo>
                  <a:cubicBezTo>
                    <a:pt x="572" y="2620"/>
                    <a:pt x="1" y="4001"/>
                    <a:pt x="1" y="5454"/>
                  </a:cubicBezTo>
                  <a:lnTo>
                    <a:pt x="1" y="6454"/>
                  </a:lnTo>
                  <a:lnTo>
                    <a:pt x="691" y="6216"/>
                  </a:lnTo>
                  <a:lnTo>
                    <a:pt x="691" y="5454"/>
                  </a:lnTo>
                  <a:cubicBezTo>
                    <a:pt x="691" y="2834"/>
                    <a:pt x="2835" y="691"/>
                    <a:pt x="5454" y="691"/>
                  </a:cubicBezTo>
                  <a:cubicBezTo>
                    <a:pt x="8098" y="691"/>
                    <a:pt x="10217" y="2834"/>
                    <a:pt x="10217" y="5454"/>
                  </a:cubicBezTo>
                  <a:lnTo>
                    <a:pt x="10217" y="6216"/>
                  </a:lnTo>
                  <a:lnTo>
                    <a:pt x="10932" y="6454"/>
                  </a:lnTo>
                  <a:lnTo>
                    <a:pt x="10932" y="5454"/>
                  </a:lnTo>
                  <a:cubicBezTo>
                    <a:pt x="10932" y="4001"/>
                    <a:pt x="10360" y="2620"/>
                    <a:pt x="9336" y="1596"/>
                  </a:cubicBezTo>
                  <a:cubicBezTo>
                    <a:pt x="8288" y="572"/>
                    <a:pt x="6931" y="0"/>
                    <a:pt x="5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8"/>
            <p:cNvSpPr/>
            <p:nvPr/>
          </p:nvSpPr>
          <p:spPr>
            <a:xfrm>
              <a:off x="3487247" y="4218758"/>
              <a:ext cx="37298" cy="84233"/>
            </a:xfrm>
            <a:custGeom>
              <a:rect b="b" l="l" r="r" t="t"/>
              <a:pathLst>
                <a:path extrusionOk="0" h="2692" w="1192">
                  <a:moveTo>
                    <a:pt x="1191" y="0"/>
                  </a:moveTo>
                  <a:lnTo>
                    <a:pt x="406" y="262"/>
                  </a:lnTo>
                  <a:cubicBezTo>
                    <a:pt x="167" y="334"/>
                    <a:pt x="1" y="572"/>
                    <a:pt x="1" y="810"/>
                  </a:cubicBezTo>
                  <a:lnTo>
                    <a:pt x="1" y="1882"/>
                  </a:lnTo>
                  <a:cubicBezTo>
                    <a:pt x="1" y="2120"/>
                    <a:pt x="167" y="2358"/>
                    <a:pt x="406" y="2429"/>
                  </a:cubicBezTo>
                  <a:lnTo>
                    <a:pt x="1191" y="2691"/>
                  </a:lnTo>
                  <a:lnTo>
                    <a:pt x="11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8"/>
            <p:cNvSpPr/>
            <p:nvPr/>
          </p:nvSpPr>
          <p:spPr>
            <a:xfrm>
              <a:off x="3822589" y="4218758"/>
              <a:ext cx="37266" cy="84233"/>
            </a:xfrm>
            <a:custGeom>
              <a:rect b="b" l="l" r="r" t="t"/>
              <a:pathLst>
                <a:path extrusionOk="0" h="2692" w="1191">
                  <a:moveTo>
                    <a:pt x="0" y="0"/>
                  </a:moveTo>
                  <a:lnTo>
                    <a:pt x="0" y="2691"/>
                  </a:lnTo>
                  <a:lnTo>
                    <a:pt x="810" y="2429"/>
                  </a:lnTo>
                  <a:cubicBezTo>
                    <a:pt x="1048" y="2358"/>
                    <a:pt x="1191" y="2120"/>
                    <a:pt x="1191" y="1882"/>
                  </a:cubicBezTo>
                  <a:lnTo>
                    <a:pt x="1191" y="810"/>
                  </a:lnTo>
                  <a:cubicBezTo>
                    <a:pt x="1191" y="572"/>
                    <a:pt x="1048" y="334"/>
                    <a:pt x="810" y="26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58"/>
          <p:cNvGrpSpPr/>
          <p:nvPr/>
        </p:nvGrpSpPr>
        <p:grpSpPr>
          <a:xfrm>
            <a:off x="7171379" y="1641225"/>
            <a:ext cx="372604" cy="372607"/>
            <a:chOff x="7171379" y="1641225"/>
            <a:chExt cx="372604" cy="372607"/>
          </a:xfrm>
        </p:grpSpPr>
        <p:sp>
          <p:nvSpPr>
            <p:cNvPr id="1549" name="Google Shape;1549;p58"/>
            <p:cNvSpPr/>
            <p:nvPr/>
          </p:nvSpPr>
          <p:spPr>
            <a:xfrm>
              <a:off x="7171379" y="1700646"/>
              <a:ext cx="231765" cy="313182"/>
            </a:xfrm>
            <a:custGeom>
              <a:rect b="b" l="l" r="r" t="t"/>
              <a:pathLst>
                <a:path extrusionOk="0" h="10009" w="7407">
                  <a:moveTo>
                    <a:pt x="1739" y="7222"/>
                  </a:moveTo>
                  <a:cubicBezTo>
                    <a:pt x="2311" y="7222"/>
                    <a:pt x="2787" y="7699"/>
                    <a:pt x="2787" y="8270"/>
                  </a:cubicBezTo>
                  <a:cubicBezTo>
                    <a:pt x="2787" y="8842"/>
                    <a:pt x="2311" y="9318"/>
                    <a:pt x="1739" y="9318"/>
                  </a:cubicBezTo>
                  <a:cubicBezTo>
                    <a:pt x="1167" y="9318"/>
                    <a:pt x="691" y="8842"/>
                    <a:pt x="691" y="8270"/>
                  </a:cubicBezTo>
                  <a:cubicBezTo>
                    <a:pt x="691" y="7699"/>
                    <a:pt x="1167" y="7222"/>
                    <a:pt x="1739" y="7222"/>
                  </a:cubicBezTo>
                  <a:close/>
                  <a:moveTo>
                    <a:pt x="6838" y="1"/>
                  </a:moveTo>
                  <a:cubicBezTo>
                    <a:pt x="6719" y="1"/>
                    <a:pt x="6609" y="53"/>
                    <a:pt x="6550" y="173"/>
                  </a:cubicBezTo>
                  <a:lnTo>
                    <a:pt x="2715" y="6817"/>
                  </a:lnTo>
                  <a:cubicBezTo>
                    <a:pt x="2430" y="6627"/>
                    <a:pt x="2096" y="6532"/>
                    <a:pt x="1739" y="6532"/>
                  </a:cubicBezTo>
                  <a:cubicBezTo>
                    <a:pt x="786" y="6532"/>
                    <a:pt x="1" y="7294"/>
                    <a:pt x="1" y="8270"/>
                  </a:cubicBezTo>
                  <a:cubicBezTo>
                    <a:pt x="1" y="9223"/>
                    <a:pt x="786" y="10008"/>
                    <a:pt x="1739" y="10008"/>
                  </a:cubicBezTo>
                  <a:cubicBezTo>
                    <a:pt x="2334" y="10008"/>
                    <a:pt x="2858" y="9723"/>
                    <a:pt x="3168" y="9270"/>
                  </a:cubicBezTo>
                  <a:lnTo>
                    <a:pt x="6740" y="3079"/>
                  </a:lnTo>
                  <a:cubicBezTo>
                    <a:pt x="7240" y="2245"/>
                    <a:pt x="7407" y="1221"/>
                    <a:pt x="7193" y="268"/>
                  </a:cubicBezTo>
                  <a:cubicBezTo>
                    <a:pt x="7169" y="126"/>
                    <a:pt x="7050" y="30"/>
                    <a:pt x="6907" y="6"/>
                  </a:cubicBezTo>
                  <a:cubicBezTo>
                    <a:pt x="6884" y="3"/>
                    <a:pt x="6860" y="1"/>
                    <a:pt x="68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8"/>
            <p:cNvSpPr/>
            <p:nvPr/>
          </p:nvSpPr>
          <p:spPr>
            <a:xfrm>
              <a:off x="7315191" y="1905005"/>
              <a:ext cx="118527" cy="108827"/>
            </a:xfrm>
            <a:custGeom>
              <a:rect b="b" l="l" r="r" t="t"/>
              <a:pathLst>
                <a:path extrusionOk="0" h="3478" w="3788">
                  <a:moveTo>
                    <a:pt x="2025" y="691"/>
                  </a:moveTo>
                  <a:cubicBezTo>
                    <a:pt x="2620" y="691"/>
                    <a:pt x="3073" y="1168"/>
                    <a:pt x="3073" y="1739"/>
                  </a:cubicBezTo>
                  <a:cubicBezTo>
                    <a:pt x="3073" y="2311"/>
                    <a:pt x="2620" y="2787"/>
                    <a:pt x="2025" y="2787"/>
                  </a:cubicBezTo>
                  <a:cubicBezTo>
                    <a:pt x="1453" y="2787"/>
                    <a:pt x="977" y="2311"/>
                    <a:pt x="977" y="1739"/>
                  </a:cubicBezTo>
                  <a:cubicBezTo>
                    <a:pt x="977" y="1168"/>
                    <a:pt x="1453" y="691"/>
                    <a:pt x="2025" y="691"/>
                  </a:cubicBezTo>
                  <a:close/>
                  <a:moveTo>
                    <a:pt x="2025" y="1"/>
                  </a:moveTo>
                  <a:cubicBezTo>
                    <a:pt x="1668" y="1"/>
                    <a:pt x="1334" y="96"/>
                    <a:pt x="1072" y="286"/>
                  </a:cubicBezTo>
                  <a:lnTo>
                    <a:pt x="930" y="72"/>
                  </a:lnTo>
                  <a:lnTo>
                    <a:pt x="1" y="1691"/>
                  </a:lnTo>
                  <a:lnTo>
                    <a:pt x="596" y="2692"/>
                  </a:lnTo>
                  <a:cubicBezTo>
                    <a:pt x="906" y="3168"/>
                    <a:pt x="1430" y="3477"/>
                    <a:pt x="2025" y="3477"/>
                  </a:cubicBezTo>
                  <a:cubicBezTo>
                    <a:pt x="3001" y="3477"/>
                    <a:pt x="3787" y="2692"/>
                    <a:pt x="3787" y="1739"/>
                  </a:cubicBezTo>
                  <a:cubicBezTo>
                    <a:pt x="3787" y="763"/>
                    <a:pt x="3001"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8"/>
            <p:cNvSpPr/>
            <p:nvPr/>
          </p:nvSpPr>
          <p:spPr>
            <a:xfrm>
              <a:off x="7291347" y="1641225"/>
              <a:ext cx="252635" cy="239963"/>
            </a:xfrm>
            <a:custGeom>
              <a:rect b="b" l="l" r="r" t="t"/>
              <a:pathLst>
                <a:path extrusionOk="0" h="7669" w="8074">
                  <a:moveTo>
                    <a:pt x="358" y="0"/>
                  </a:moveTo>
                  <a:cubicBezTo>
                    <a:pt x="167" y="0"/>
                    <a:pt x="1" y="167"/>
                    <a:pt x="1" y="358"/>
                  </a:cubicBezTo>
                  <a:lnTo>
                    <a:pt x="1" y="4168"/>
                  </a:lnTo>
                  <a:lnTo>
                    <a:pt x="358" y="4763"/>
                  </a:lnTo>
                  <a:lnTo>
                    <a:pt x="2120" y="1715"/>
                  </a:lnTo>
                  <a:cubicBezTo>
                    <a:pt x="2311" y="1405"/>
                    <a:pt x="2644" y="1191"/>
                    <a:pt x="3025" y="1191"/>
                  </a:cubicBezTo>
                  <a:cubicBezTo>
                    <a:pt x="3073" y="1191"/>
                    <a:pt x="3144" y="1191"/>
                    <a:pt x="3192" y="1215"/>
                  </a:cubicBezTo>
                  <a:cubicBezTo>
                    <a:pt x="3621" y="1286"/>
                    <a:pt x="3954" y="1596"/>
                    <a:pt x="4049" y="2025"/>
                  </a:cubicBezTo>
                  <a:cubicBezTo>
                    <a:pt x="4287" y="3144"/>
                    <a:pt x="4097" y="4335"/>
                    <a:pt x="3525" y="5335"/>
                  </a:cubicBezTo>
                  <a:lnTo>
                    <a:pt x="2168" y="7669"/>
                  </a:lnTo>
                  <a:lnTo>
                    <a:pt x="7717" y="7669"/>
                  </a:lnTo>
                  <a:cubicBezTo>
                    <a:pt x="7907" y="7669"/>
                    <a:pt x="8074" y="7526"/>
                    <a:pt x="8074" y="7335"/>
                  </a:cubicBezTo>
                  <a:lnTo>
                    <a:pt x="8074" y="358"/>
                  </a:lnTo>
                  <a:cubicBezTo>
                    <a:pt x="8074" y="167"/>
                    <a:pt x="7907" y="0"/>
                    <a:pt x="7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8"/>
            <p:cNvSpPr/>
            <p:nvPr/>
          </p:nvSpPr>
          <p:spPr>
            <a:xfrm>
              <a:off x="7201919" y="1700646"/>
              <a:ext cx="87987" cy="162645"/>
            </a:xfrm>
            <a:custGeom>
              <a:rect b="b" l="l" r="r" t="t"/>
              <a:pathLst>
                <a:path extrusionOk="0" h="5198" w="2812">
                  <a:moveTo>
                    <a:pt x="547" y="1"/>
                  </a:moveTo>
                  <a:cubicBezTo>
                    <a:pt x="524" y="1"/>
                    <a:pt x="500" y="3"/>
                    <a:pt x="477" y="6"/>
                  </a:cubicBezTo>
                  <a:cubicBezTo>
                    <a:pt x="334" y="30"/>
                    <a:pt x="239" y="126"/>
                    <a:pt x="191" y="268"/>
                  </a:cubicBezTo>
                  <a:cubicBezTo>
                    <a:pt x="1" y="1221"/>
                    <a:pt x="168" y="2245"/>
                    <a:pt x="644" y="3079"/>
                  </a:cubicBezTo>
                  <a:lnTo>
                    <a:pt x="1858" y="5198"/>
                  </a:lnTo>
                  <a:lnTo>
                    <a:pt x="2811" y="3579"/>
                  </a:lnTo>
                  <a:lnTo>
                    <a:pt x="834" y="173"/>
                  </a:lnTo>
                  <a:cubicBezTo>
                    <a:pt x="775" y="53"/>
                    <a:pt x="665" y="1"/>
                    <a:pt x="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58"/>
          <p:cNvGrpSpPr/>
          <p:nvPr/>
        </p:nvGrpSpPr>
        <p:grpSpPr>
          <a:xfrm>
            <a:off x="6566311" y="2200107"/>
            <a:ext cx="372608" cy="372795"/>
            <a:chOff x="6566311" y="2200107"/>
            <a:chExt cx="372608" cy="372795"/>
          </a:xfrm>
        </p:grpSpPr>
        <p:sp>
          <p:nvSpPr>
            <p:cNvPr id="1554" name="Google Shape;1554;p58"/>
            <p:cNvSpPr/>
            <p:nvPr/>
          </p:nvSpPr>
          <p:spPr>
            <a:xfrm>
              <a:off x="6653487" y="2354338"/>
              <a:ext cx="94652" cy="109578"/>
            </a:xfrm>
            <a:custGeom>
              <a:rect b="b" l="l" r="r" t="t"/>
              <a:pathLst>
                <a:path extrusionOk="0" h="3502" w="3025">
                  <a:moveTo>
                    <a:pt x="1501" y="1"/>
                  </a:moveTo>
                  <a:cubicBezTo>
                    <a:pt x="667" y="1"/>
                    <a:pt x="1" y="691"/>
                    <a:pt x="1" y="1525"/>
                  </a:cubicBezTo>
                  <a:cubicBezTo>
                    <a:pt x="1" y="1930"/>
                    <a:pt x="143" y="2311"/>
                    <a:pt x="429" y="2573"/>
                  </a:cubicBezTo>
                  <a:cubicBezTo>
                    <a:pt x="691" y="2835"/>
                    <a:pt x="858" y="3168"/>
                    <a:pt x="905" y="3501"/>
                  </a:cubicBezTo>
                  <a:lnTo>
                    <a:pt x="2096" y="3501"/>
                  </a:lnTo>
                  <a:cubicBezTo>
                    <a:pt x="2144" y="3168"/>
                    <a:pt x="2311" y="2835"/>
                    <a:pt x="2572" y="2573"/>
                  </a:cubicBezTo>
                  <a:cubicBezTo>
                    <a:pt x="2858" y="2287"/>
                    <a:pt x="3025" y="1930"/>
                    <a:pt x="3025" y="1525"/>
                  </a:cubicBezTo>
                  <a:cubicBezTo>
                    <a:pt x="3025" y="691"/>
                    <a:pt x="2334"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8"/>
            <p:cNvSpPr/>
            <p:nvPr/>
          </p:nvSpPr>
          <p:spPr>
            <a:xfrm>
              <a:off x="6682556" y="2485477"/>
              <a:ext cx="36547" cy="21653"/>
            </a:xfrm>
            <a:custGeom>
              <a:rect b="b" l="l" r="r" t="t"/>
              <a:pathLst>
                <a:path extrusionOk="0" h="692" w="1168">
                  <a:moveTo>
                    <a:pt x="0" y="1"/>
                  </a:moveTo>
                  <a:lnTo>
                    <a:pt x="0" y="573"/>
                  </a:lnTo>
                  <a:cubicBezTo>
                    <a:pt x="0" y="644"/>
                    <a:pt x="48" y="692"/>
                    <a:pt x="119" y="692"/>
                  </a:cubicBezTo>
                  <a:lnTo>
                    <a:pt x="1048" y="692"/>
                  </a:lnTo>
                  <a:cubicBezTo>
                    <a:pt x="1096" y="692"/>
                    <a:pt x="1167" y="644"/>
                    <a:pt x="1167" y="573"/>
                  </a:cubicBezTo>
                  <a:lnTo>
                    <a:pt x="11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8"/>
            <p:cNvSpPr/>
            <p:nvPr/>
          </p:nvSpPr>
          <p:spPr>
            <a:xfrm>
              <a:off x="6566311" y="2200107"/>
              <a:ext cx="269031" cy="372601"/>
            </a:xfrm>
            <a:custGeom>
              <a:rect b="b" l="l" r="r" t="t"/>
              <a:pathLst>
                <a:path extrusionOk="0" h="11908" w="8598">
                  <a:moveTo>
                    <a:pt x="6144" y="1405"/>
                  </a:moveTo>
                  <a:cubicBezTo>
                    <a:pt x="6335" y="1405"/>
                    <a:pt x="6502" y="1548"/>
                    <a:pt x="6502" y="1739"/>
                  </a:cubicBezTo>
                  <a:cubicBezTo>
                    <a:pt x="6502" y="1929"/>
                    <a:pt x="6335" y="2096"/>
                    <a:pt x="6144" y="2096"/>
                  </a:cubicBezTo>
                  <a:lnTo>
                    <a:pt x="2429" y="2096"/>
                  </a:lnTo>
                  <a:cubicBezTo>
                    <a:pt x="2239" y="2096"/>
                    <a:pt x="2072" y="1929"/>
                    <a:pt x="2072" y="1739"/>
                  </a:cubicBezTo>
                  <a:cubicBezTo>
                    <a:pt x="2072" y="1548"/>
                    <a:pt x="2239" y="1405"/>
                    <a:pt x="2429" y="1405"/>
                  </a:cubicBezTo>
                  <a:close/>
                  <a:moveTo>
                    <a:pt x="6144" y="2786"/>
                  </a:moveTo>
                  <a:cubicBezTo>
                    <a:pt x="6335" y="2786"/>
                    <a:pt x="6502" y="2953"/>
                    <a:pt x="6502" y="3144"/>
                  </a:cubicBezTo>
                  <a:cubicBezTo>
                    <a:pt x="6502" y="3334"/>
                    <a:pt x="6335" y="3477"/>
                    <a:pt x="6144" y="3477"/>
                  </a:cubicBezTo>
                  <a:lnTo>
                    <a:pt x="2429" y="3477"/>
                  </a:lnTo>
                  <a:cubicBezTo>
                    <a:pt x="2239" y="3477"/>
                    <a:pt x="2072" y="3334"/>
                    <a:pt x="2072" y="3144"/>
                  </a:cubicBezTo>
                  <a:cubicBezTo>
                    <a:pt x="2072" y="2953"/>
                    <a:pt x="2239" y="2786"/>
                    <a:pt x="2429" y="2786"/>
                  </a:cubicBezTo>
                  <a:close/>
                  <a:moveTo>
                    <a:pt x="4287" y="4239"/>
                  </a:moveTo>
                  <a:cubicBezTo>
                    <a:pt x="5501" y="4239"/>
                    <a:pt x="6502" y="5215"/>
                    <a:pt x="6502" y="6454"/>
                  </a:cubicBezTo>
                  <a:cubicBezTo>
                    <a:pt x="6502" y="7025"/>
                    <a:pt x="6263" y="7597"/>
                    <a:pt x="5835" y="8002"/>
                  </a:cubicBezTo>
                  <a:cubicBezTo>
                    <a:pt x="5668" y="8192"/>
                    <a:pt x="5573" y="8407"/>
                    <a:pt x="5573" y="8621"/>
                  </a:cubicBezTo>
                  <a:lnTo>
                    <a:pt x="5573" y="9693"/>
                  </a:lnTo>
                  <a:cubicBezTo>
                    <a:pt x="5573" y="10145"/>
                    <a:pt x="5216" y="10502"/>
                    <a:pt x="4763" y="10502"/>
                  </a:cubicBezTo>
                  <a:lnTo>
                    <a:pt x="3834" y="10502"/>
                  </a:lnTo>
                  <a:cubicBezTo>
                    <a:pt x="3382" y="10502"/>
                    <a:pt x="3001" y="10145"/>
                    <a:pt x="3001" y="9693"/>
                  </a:cubicBezTo>
                  <a:lnTo>
                    <a:pt x="3001" y="8621"/>
                  </a:lnTo>
                  <a:cubicBezTo>
                    <a:pt x="3001" y="8407"/>
                    <a:pt x="2906" y="8192"/>
                    <a:pt x="2739" y="8002"/>
                  </a:cubicBezTo>
                  <a:cubicBezTo>
                    <a:pt x="2310" y="7597"/>
                    <a:pt x="2072" y="7025"/>
                    <a:pt x="2072" y="6454"/>
                  </a:cubicBezTo>
                  <a:cubicBezTo>
                    <a:pt x="2072" y="5215"/>
                    <a:pt x="3072" y="4239"/>
                    <a:pt x="4287" y="4239"/>
                  </a:cubicBezTo>
                  <a:close/>
                  <a:moveTo>
                    <a:pt x="334" y="0"/>
                  </a:moveTo>
                  <a:cubicBezTo>
                    <a:pt x="143" y="0"/>
                    <a:pt x="0" y="167"/>
                    <a:pt x="0" y="357"/>
                  </a:cubicBezTo>
                  <a:lnTo>
                    <a:pt x="0" y="11550"/>
                  </a:lnTo>
                  <a:cubicBezTo>
                    <a:pt x="0" y="11741"/>
                    <a:pt x="143" y="11907"/>
                    <a:pt x="334" y="11907"/>
                  </a:cubicBezTo>
                  <a:lnTo>
                    <a:pt x="7311" y="11907"/>
                  </a:lnTo>
                  <a:cubicBezTo>
                    <a:pt x="8026" y="11907"/>
                    <a:pt x="8597" y="11336"/>
                    <a:pt x="8597" y="10621"/>
                  </a:cubicBezTo>
                  <a:lnTo>
                    <a:pt x="8597" y="1286"/>
                  </a:lnTo>
                  <a:cubicBezTo>
                    <a:pt x="8597" y="572"/>
                    <a:pt x="8026" y="0"/>
                    <a:pt x="7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8"/>
            <p:cNvSpPr/>
            <p:nvPr/>
          </p:nvSpPr>
          <p:spPr>
            <a:xfrm>
              <a:off x="6885977" y="2499652"/>
              <a:ext cx="50690" cy="73250"/>
            </a:xfrm>
            <a:custGeom>
              <a:rect b="b" l="l" r="r" t="t"/>
              <a:pathLst>
                <a:path extrusionOk="0" h="2341" w="1620">
                  <a:moveTo>
                    <a:pt x="1" y="0"/>
                  </a:moveTo>
                  <a:lnTo>
                    <a:pt x="477" y="2072"/>
                  </a:lnTo>
                  <a:cubicBezTo>
                    <a:pt x="513" y="2251"/>
                    <a:pt x="661" y="2340"/>
                    <a:pt x="810" y="2340"/>
                  </a:cubicBezTo>
                  <a:cubicBezTo>
                    <a:pt x="959" y="2340"/>
                    <a:pt x="1108" y="2251"/>
                    <a:pt x="1144" y="2072"/>
                  </a:cubicBezTo>
                  <a:lnTo>
                    <a:pt x="1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8"/>
            <p:cNvSpPr/>
            <p:nvPr/>
          </p:nvSpPr>
          <p:spPr>
            <a:xfrm>
              <a:off x="6883755" y="2279835"/>
              <a:ext cx="55164" cy="198222"/>
            </a:xfrm>
            <a:custGeom>
              <a:rect b="b" l="l" r="r" t="t"/>
              <a:pathLst>
                <a:path extrusionOk="0" h="6335" w="1763">
                  <a:moveTo>
                    <a:pt x="0" y="0"/>
                  </a:moveTo>
                  <a:lnTo>
                    <a:pt x="0" y="6335"/>
                  </a:lnTo>
                  <a:lnTo>
                    <a:pt x="1762" y="6335"/>
                  </a:lnTo>
                  <a:lnTo>
                    <a:pt x="1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8"/>
            <p:cNvSpPr/>
            <p:nvPr/>
          </p:nvSpPr>
          <p:spPr>
            <a:xfrm>
              <a:off x="6883755" y="2200107"/>
              <a:ext cx="55164" cy="58137"/>
            </a:xfrm>
            <a:custGeom>
              <a:rect b="b" l="l" r="r" t="t"/>
              <a:pathLst>
                <a:path extrusionOk="0" h="1858" w="1763">
                  <a:moveTo>
                    <a:pt x="596" y="0"/>
                  </a:moveTo>
                  <a:cubicBezTo>
                    <a:pt x="262" y="0"/>
                    <a:pt x="0" y="262"/>
                    <a:pt x="0" y="572"/>
                  </a:cubicBezTo>
                  <a:lnTo>
                    <a:pt x="0" y="1858"/>
                  </a:lnTo>
                  <a:lnTo>
                    <a:pt x="1762" y="1858"/>
                  </a:lnTo>
                  <a:lnTo>
                    <a:pt x="1762" y="572"/>
                  </a:lnTo>
                  <a:cubicBezTo>
                    <a:pt x="1762" y="262"/>
                    <a:pt x="1500"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58"/>
          <p:cNvGrpSpPr/>
          <p:nvPr/>
        </p:nvGrpSpPr>
        <p:grpSpPr>
          <a:xfrm>
            <a:off x="7178826" y="2200013"/>
            <a:ext cx="357713" cy="372695"/>
            <a:chOff x="7178826" y="2200013"/>
            <a:chExt cx="357713" cy="372695"/>
          </a:xfrm>
        </p:grpSpPr>
        <p:sp>
          <p:nvSpPr>
            <p:cNvPr id="1561" name="Google Shape;1561;p58"/>
            <p:cNvSpPr/>
            <p:nvPr/>
          </p:nvSpPr>
          <p:spPr>
            <a:xfrm>
              <a:off x="7440385" y="2203048"/>
              <a:ext cx="96154" cy="81573"/>
            </a:xfrm>
            <a:custGeom>
              <a:rect b="b" l="l" r="r" t="t"/>
              <a:pathLst>
                <a:path extrusionOk="0" h="2607" w="3073">
                  <a:moveTo>
                    <a:pt x="1946" y="0"/>
                  </a:moveTo>
                  <a:cubicBezTo>
                    <a:pt x="1887" y="0"/>
                    <a:pt x="1824" y="16"/>
                    <a:pt x="1763" y="49"/>
                  </a:cubicBezTo>
                  <a:lnTo>
                    <a:pt x="572" y="740"/>
                  </a:lnTo>
                  <a:cubicBezTo>
                    <a:pt x="453" y="811"/>
                    <a:pt x="405" y="906"/>
                    <a:pt x="382" y="1025"/>
                  </a:cubicBezTo>
                  <a:lnTo>
                    <a:pt x="358" y="1668"/>
                  </a:lnTo>
                  <a:lnTo>
                    <a:pt x="1" y="1883"/>
                  </a:lnTo>
                  <a:cubicBezTo>
                    <a:pt x="120" y="2073"/>
                    <a:pt x="239" y="2264"/>
                    <a:pt x="334" y="2478"/>
                  </a:cubicBezTo>
                  <a:lnTo>
                    <a:pt x="691" y="2288"/>
                  </a:lnTo>
                  <a:lnTo>
                    <a:pt x="1287" y="2573"/>
                  </a:lnTo>
                  <a:cubicBezTo>
                    <a:pt x="1329" y="2595"/>
                    <a:pt x="1377" y="2606"/>
                    <a:pt x="1427" y="2606"/>
                  </a:cubicBezTo>
                  <a:cubicBezTo>
                    <a:pt x="1489" y="2606"/>
                    <a:pt x="1554" y="2589"/>
                    <a:pt x="1620" y="2549"/>
                  </a:cubicBezTo>
                  <a:lnTo>
                    <a:pt x="2811" y="1859"/>
                  </a:lnTo>
                  <a:cubicBezTo>
                    <a:pt x="3073" y="1716"/>
                    <a:pt x="3049" y="1359"/>
                    <a:pt x="2811" y="1240"/>
                  </a:cubicBezTo>
                  <a:lnTo>
                    <a:pt x="2263" y="978"/>
                  </a:lnTo>
                  <a:lnTo>
                    <a:pt x="2287" y="382"/>
                  </a:lnTo>
                  <a:cubicBezTo>
                    <a:pt x="2305" y="163"/>
                    <a:pt x="2142" y="0"/>
                    <a:pt x="1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8"/>
            <p:cNvSpPr/>
            <p:nvPr/>
          </p:nvSpPr>
          <p:spPr>
            <a:xfrm>
              <a:off x="7290596" y="2309624"/>
              <a:ext cx="65615" cy="64864"/>
            </a:xfrm>
            <a:custGeom>
              <a:rect b="b" l="l" r="r" t="t"/>
              <a:pathLst>
                <a:path extrusionOk="0" h="2073" w="2097">
                  <a:moveTo>
                    <a:pt x="1049" y="1"/>
                  </a:moveTo>
                  <a:cubicBezTo>
                    <a:pt x="453" y="1"/>
                    <a:pt x="1" y="453"/>
                    <a:pt x="1" y="1025"/>
                  </a:cubicBezTo>
                  <a:cubicBezTo>
                    <a:pt x="1" y="1620"/>
                    <a:pt x="453" y="2073"/>
                    <a:pt x="1049" y="2073"/>
                  </a:cubicBezTo>
                  <a:cubicBezTo>
                    <a:pt x="1620" y="2073"/>
                    <a:pt x="2097" y="1620"/>
                    <a:pt x="2097" y="1025"/>
                  </a:cubicBezTo>
                  <a:cubicBezTo>
                    <a:pt x="2097" y="977"/>
                    <a:pt x="2073" y="906"/>
                    <a:pt x="2073" y="834"/>
                  </a:cubicBezTo>
                  <a:lnTo>
                    <a:pt x="1215" y="1334"/>
                  </a:lnTo>
                  <a:cubicBezTo>
                    <a:pt x="1158" y="1367"/>
                    <a:pt x="1095" y="1383"/>
                    <a:pt x="1034" y="1383"/>
                  </a:cubicBezTo>
                  <a:cubicBezTo>
                    <a:pt x="916" y="1383"/>
                    <a:pt x="802" y="1325"/>
                    <a:pt x="739" y="1215"/>
                  </a:cubicBezTo>
                  <a:cubicBezTo>
                    <a:pt x="644" y="1049"/>
                    <a:pt x="692" y="834"/>
                    <a:pt x="858" y="739"/>
                  </a:cubicBezTo>
                  <a:lnTo>
                    <a:pt x="1716" y="239"/>
                  </a:lnTo>
                  <a:cubicBezTo>
                    <a:pt x="1549" y="72"/>
                    <a:pt x="1311"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8"/>
            <p:cNvSpPr/>
            <p:nvPr/>
          </p:nvSpPr>
          <p:spPr>
            <a:xfrm>
              <a:off x="7246633" y="2265661"/>
              <a:ext cx="152789" cy="152789"/>
            </a:xfrm>
            <a:custGeom>
              <a:rect b="b" l="l" r="r" t="t"/>
              <a:pathLst>
                <a:path extrusionOk="0" h="4883" w="4883">
                  <a:moveTo>
                    <a:pt x="2454" y="1"/>
                  </a:moveTo>
                  <a:cubicBezTo>
                    <a:pt x="1096" y="1"/>
                    <a:pt x="1" y="1096"/>
                    <a:pt x="1" y="2430"/>
                  </a:cubicBezTo>
                  <a:cubicBezTo>
                    <a:pt x="1" y="3787"/>
                    <a:pt x="1096" y="4883"/>
                    <a:pt x="2454" y="4883"/>
                  </a:cubicBezTo>
                  <a:cubicBezTo>
                    <a:pt x="3787" y="4883"/>
                    <a:pt x="4883" y="3787"/>
                    <a:pt x="4883" y="2430"/>
                  </a:cubicBezTo>
                  <a:cubicBezTo>
                    <a:pt x="4883" y="2120"/>
                    <a:pt x="4835" y="1811"/>
                    <a:pt x="4716" y="1525"/>
                  </a:cubicBezTo>
                  <a:lnTo>
                    <a:pt x="4097" y="1882"/>
                  </a:lnTo>
                  <a:cubicBezTo>
                    <a:pt x="4168" y="2073"/>
                    <a:pt x="4192" y="2239"/>
                    <a:pt x="4192" y="2430"/>
                  </a:cubicBezTo>
                  <a:cubicBezTo>
                    <a:pt x="4192" y="3406"/>
                    <a:pt x="3406" y="4192"/>
                    <a:pt x="2454" y="4192"/>
                  </a:cubicBezTo>
                  <a:cubicBezTo>
                    <a:pt x="1477" y="4192"/>
                    <a:pt x="691" y="3406"/>
                    <a:pt x="691" y="2430"/>
                  </a:cubicBezTo>
                  <a:cubicBezTo>
                    <a:pt x="691" y="1477"/>
                    <a:pt x="1477" y="691"/>
                    <a:pt x="2454" y="691"/>
                  </a:cubicBezTo>
                  <a:cubicBezTo>
                    <a:pt x="2954" y="691"/>
                    <a:pt x="3430" y="930"/>
                    <a:pt x="3740" y="1287"/>
                  </a:cubicBezTo>
                  <a:lnTo>
                    <a:pt x="4359" y="930"/>
                  </a:lnTo>
                  <a:cubicBezTo>
                    <a:pt x="3906" y="358"/>
                    <a:pt x="3216" y="1"/>
                    <a:pt x="2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8"/>
            <p:cNvSpPr/>
            <p:nvPr/>
          </p:nvSpPr>
          <p:spPr>
            <a:xfrm>
              <a:off x="7178826" y="2200013"/>
              <a:ext cx="324915" cy="372695"/>
            </a:xfrm>
            <a:custGeom>
              <a:rect b="b" l="l" r="r" t="t"/>
              <a:pathLst>
                <a:path extrusionOk="0" h="11911" w="10384">
                  <a:moveTo>
                    <a:pt x="4592" y="0"/>
                  </a:moveTo>
                  <a:cubicBezTo>
                    <a:pt x="4429" y="0"/>
                    <a:pt x="4264" y="9"/>
                    <a:pt x="4097" y="27"/>
                  </a:cubicBezTo>
                  <a:cubicBezTo>
                    <a:pt x="3073" y="146"/>
                    <a:pt x="2096" y="622"/>
                    <a:pt x="1358" y="1384"/>
                  </a:cubicBezTo>
                  <a:cubicBezTo>
                    <a:pt x="620" y="2146"/>
                    <a:pt x="167" y="3147"/>
                    <a:pt x="96" y="4171"/>
                  </a:cubicBezTo>
                  <a:cubicBezTo>
                    <a:pt x="1" y="5266"/>
                    <a:pt x="310" y="6362"/>
                    <a:pt x="953" y="7219"/>
                  </a:cubicBezTo>
                  <a:cubicBezTo>
                    <a:pt x="1287" y="7671"/>
                    <a:pt x="1477" y="8219"/>
                    <a:pt x="1477" y="8791"/>
                  </a:cubicBezTo>
                  <a:lnTo>
                    <a:pt x="1477" y="11553"/>
                  </a:lnTo>
                  <a:cubicBezTo>
                    <a:pt x="1477" y="11744"/>
                    <a:pt x="1620" y="11910"/>
                    <a:pt x="1811" y="11910"/>
                  </a:cubicBezTo>
                  <a:lnTo>
                    <a:pt x="6478" y="11910"/>
                  </a:lnTo>
                  <a:cubicBezTo>
                    <a:pt x="6693" y="11910"/>
                    <a:pt x="6835" y="11720"/>
                    <a:pt x="6812" y="11529"/>
                  </a:cubicBezTo>
                  <a:lnTo>
                    <a:pt x="6621" y="9767"/>
                  </a:lnTo>
                  <a:lnTo>
                    <a:pt x="8098" y="9767"/>
                  </a:lnTo>
                  <a:cubicBezTo>
                    <a:pt x="8669" y="9767"/>
                    <a:pt x="9145" y="9291"/>
                    <a:pt x="9145" y="8719"/>
                  </a:cubicBezTo>
                  <a:lnTo>
                    <a:pt x="9145" y="8600"/>
                  </a:lnTo>
                  <a:lnTo>
                    <a:pt x="8217" y="8600"/>
                  </a:lnTo>
                  <a:cubicBezTo>
                    <a:pt x="8050" y="8600"/>
                    <a:pt x="7883" y="8481"/>
                    <a:pt x="7883" y="8290"/>
                  </a:cubicBezTo>
                  <a:cubicBezTo>
                    <a:pt x="7859" y="8076"/>
                    <a:pt x="8002" y="7909"/>
                    <a:pt x="8217" y="7909"/>
                  </a:cubicBezTo>
                  <a:lnTo>
                    <a:pt x="9145" y="7909"/>
                  </a:lnTo>
                  <a:lnTo>
                    <a:pt x="9145" y="7457"/>
                  </a:lnTo>
                  <a:lnTo>
                    <a:pt x="9955" y="7457"/>
                  </a:lnTo>
                  <a:cubicBezTo>
                    <a:pt x="10217" y="7457"/>
                    <a:pt x="10384" y="7171"/>
                    <a:pt x="10289" y="6957"/>
                  </a:cubicBezTo>
                  <a:lnTo>
                    <a:pt x="9145" y="4456"/>
                  </a:lnTo>
                  <a:cubicBezTo>
                    <a:pt x="9145" y="3813"/>
                    <a:pt x="8979" y="3170"/>
                    <a:pt x="8693" y="2575"/>
                  </a:cubicBezTo>
                  <a:lnTo>
                    <a:pt x="7478" y="3289"/>
                  </a:lnTo>
                  <a:cubicBezTo>
                    <a:pt x="7669" y="3670"/>
                    <a:pt x="7764" y="4099"/>
                    <a:pt x="7764" y="4528"/>
                  </a:cubicBezTo>
                  <a:cubicBezTo>
                    <a:pt x="7764" y="6252"/>
                    <a:pt x="6359" y="7672"/>
                    <a:pt x="4640" y="7672"/>
                  </a:cubicBezTo>
                  <a:cubicBezTo>
                    <a:pt x="4625" y="7672"/>
                    <a:pt x="4611" y="7672"/>
                    <a:pt x="4597" y="7671"/>
                  </a:cubicBezTo>
                  <a:cubicBezTo>
                    <a:pt x="2882" y="7671"/>
                    <a:pt x="1477" y="6266"/>
                    <a:pt x="1477" y="4552"/>
                  </a:cubicBezTo>
                  <a:cubicBezTo>
                    <a:pt x="1453" y="2813"/>
                    <a:pt x="2882" y="1408"/>
                    <a:pt x="4621" y="1408"/>
                  </a:cubicBezTo>
                  <a:cubicBezTo>
                    <a:pt x="5645" y="1408"/>
                    <a:pt x="6574" y="1908"/>
                    <a:pt x="7145" y="2670"/>
                  </a:cubicBezTo>
                  <a:lnTo>
                    <a:pt x="8360" y="1980"/>
                  </a:lnTo>
                  <a:cubicBezTo>
                    <a:pt x="8145" y="1670"/>
                    <a:pt x="7907" y="1408"/>
                    <a:pt x="7645" y="1170"/>
                  </a:cubicBezTo>
                  <a:cubicBezTo>
                    <a:pt x="7169" y="741"/>
                    <a:pt x="6621" y="432"/>
                    <a:pt x="6026" y="241"/>
                  </a:cubicBezTo>
                  <a:cubicBezTo>
                    <a:pt x="5561" y="80"/>
                    <a:pt x="5084" y="0"/>
                    <a:pt x="4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58"/>
          <p:cNvGrpSpPr/>
          <p:nvPr/>
        </p:nvGrpSpPr>
        <p:grpSpPr>
          <a:xfrm>
            <a:off x="7171379" y="2777606"/>
            <a:ext cx="372606" cy="372608"/>
            <a:chOff x="7171379" y="2777606"/>
            <a:chExt cx="372606" cy="372608"/>
          </a:xfrm>
        </p:grpSpPr>
        <p:sp>
          <p:nvSpPr>
            <p:cNvPr id="1566" name="Google Shape;1566;p58"/>
            <p:cNvSpPr/>
            <p:nvPr/>
          </p:nvSpPr>
          <p:spPr>
            <a:xfrm>
              <a:off x="7328614" y="3124087"/>
              <a:ext cx="58137" cy="26127"/>
            </a:xfrm>
            <a:custGeom>
              <a:rect b="b" l="l" r="r" t="t"/>
              <a:pathLst>
                <a:path extrusionOk="0" h="835" w="1858">
                  <a:moveTo>
                    <a:pt x="0" y="1"/>
                  </a:moveTo>
                  <a:lnTo>
                    <a:pt x="0" y="358"/>
                  </a:lnTo>
                  <a:cubicBezTo>
                    <a:pt x="0" y="620"/>
                    <a:pt x="215" y="834"/>
                    <a:pt x="453" y="834"/>
                  </a:cubicBezTo>
                  <a:lnTo>
                    <a:pt x="1405" y="834"/>
                  </a:lnTo>
                  <a:cubicBezTo>
                    <a:pt x="1644" y="834"/>
                    <a:pt x="1858" y="620"/>
                    <a:pt x="1858" y="358"/>
                  </a:cubicBezTo>
                  <a:lnTo>
                    <a:pt x="18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8"/>
            <p:cNvSpPr/>
            <p:nvPr/>
          </p:nvSpPr>
          <p:spPr>
            <a:xfrm>
              <a:off x="7171379" y="2806644"/>
              <a:ext cx="129697" cy="283957"/>
            </a:xfrm>
            <a:custGeom>
              <a:rect b="b" l="l" r="r" t="t"/>
              <a:pathLst>
                <a:path extrusionOk="0" h="9075" w="4145">
                  <a:moveTo>
                    <a:pt x="358" y="1"/>
                  </a:moveTo>
                  <a:cubicBezTo>
                    <a:pt x="167" y="1"/>
                    <a:pt x="1" y="168"/>
                    <a:pt x="1" y="358"/>
                  </a:cubicBezTo>
                  <a:lnTo>
                    <a:pt x="1" y="8717"/>
                  </a:lnTo>
                  <a:cubicBezTo>
                    <a:pt x="1" y="8908"/>
                    <a:pt x="167" y="9074"/>
                    <a:pt x="358" y="9074"/>
                  </a:cubicBezTo>
                  <a:lnTo>
                    <a:pt x="4144" y="9074"/>
                  </a:lnTo>
                  <a:cubicBezTo>
                    <a:pt x="3859" y="8788"/>
                    <a:pt x="3644" y="8431"/>
                    <a:pt x="3525" y="8050"/>
                  </a:cubicBezTo>
                  <a:cubicBezTo>
                    <a:pt x="3406" y="8026"/>
                    <a:pt x="3263" y="8026"/>
                    <a:pt x="3144" y="8026"/>
                  </a:cubicBezTo>
                  <a:lnTo>
                    <a:pt x="2096" y="8026"/>
                  </a:lnTo>
                  <a:cubicBezTo>
                    <a:pt x="1525" y="8026"/>
                    <a:pt x="1048" y="7550"/>
                    <a:pt x="1048" y="6979"/>
                  </a:cubicBezTo>
                  <a:lnTo>
                    <a:pt x="10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8"/>
            <p:cNvSpPr/>
            <p:nvPr/>
          </p:nvSpPr>
          <p:spPr>
            <a:xfrm>
              <a:off x="7414320" y="2806644"/>
              <a:ext cx="129666" cy="283957"/>
            </a:xfrm>
            <a:custGeom>
              <a:rect b="b" l="l" r="r" t="t"/>
              <a:pathLst>
                <a:path extrusionOk="0" h="9075" w="4144">
                  <a:moveTo>
                    <a:pt x="3096" y="1"/>
                  </a:moveTo>
                  <a:lnTo>
                    <a:pt x="3096" y="6979"/>
                  </a:lnTo>
                  <a:cubicBezTo>
                    <a:pt x="3096" y="7550"/>
                    <a:pt x="2620" y="8026"/>
                    <a:pt x="2048" y="8026"/>
                  </a:cubicBezTo>
                  <a:lnTo>
                    <a:pt x="1000" y="8026"/>
                  </a:lnTo>
                  <a:cubicBezTo>
                    <a:pt x="881" y="8026"/>
                    <a:pt x="738" y="8026"/>
                    <a:pt x="619" y="8050"/>
                  </a:cubicBezTo>
                  <a:cubicBezTo>
                    <a:pt x="500" y="8431"/>
                    <a:pt x="286" y="8788"/>
                    <a:pt x="0" y="9074"/>
                  </a:cubicBezTo>
                  <a:lnTo>
                    <a:pt x="3787" y="9074"/>
                  </a:lnTo>
                  <a:cubicBezTo>
                    <a:pt x="3977" y="9074"/>
                    <a:pt x="4144" y="8908"/>
                    <a:pt x="4144" y="8717"/>
                  </a:cubicBezTo>
                  <a:lnTo>
                    <a:pt x="4144" y="358"/>
                  </a:lnTo>
                  <a:cubicBezTo>
                    <a:pt x="4144" y="168"/>
                    <a:pt x="3977" y="1"/>
                    <a:pt x="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8"/>
            <p:cNvSpPr/>
            <p:nvPr/>
          </p:nvSpPr>
          <p:spPr>
            <a:xfrm>
              <a:off x="7299545" y="2975738"/>
              <a:ext cx="116274" cy="126787"/>
            </a:xfrm>
            <a:custGeom>
              <a:rect b="b" l="l" r="r" t="t"/>
              <a:pathLst>
                <a:path extrusionOk="0" h="4052" w="3716">
                  <a:moveTo>
                    <a:pt x="1848" y="1"/>
                  </a:moveTo>
                  <a:cubicBezTo>
                    <a:pt x="1820" y="1"/>
                    <a:pt x="1791" y="2"/>
                    <a:pt x="1763" y="3"/>
                  </a:cubicBezTo>
                  <a:cubicBezTo>
                    <a:pt x="787" y="50"/>
                    <a:pt x="24" y="860"/>
                    <a:pt x="1" y="1837"/>
                  </a:cubicBezTo>
                  <a:cubicBezTo>
                    <a:pt x="1" y="2360"/>
                    <a:pt x="191" y="2837"/>
                    <a:pt x="548" y="3194"/>
                  </a:cubicBezTo>
                  <a:cubicBezTo>
                    <a:pt x="787" y="3408"/>
                    <a:pt x="929" y="3718"/>
                    <a:pt x="929" y="4051"/>
                  </a:cubicBezTo>
                  <a:lnTo>
                    <a:pt x="2787" y="4051"/>
                  </a:lnTo>
                  <a:cubicBezTo>
                    <a:pt x="2787" y="3718"/>
                    <a:pt x="2930" y="3408"/>
                    <a:pt x="3168" y="3194"/>
                  </a:cubicBezTo>
                  <a:cubicBezTo>
                    <a:pt x="3501" y="2837"/>
                    <a:pt x="3716" y="2384"/>
                    <a:pt x="3716" y="1860"/>
                  </a:cubicBezTo>
                  <a:cubicBezTo>
                    <a:pt x="3716" y="840"/>
                    <a:pt x="2881" y="1"/>
                    <a:pt x="1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8"/>
            <p:cNvSpPr/>
            <p:nvPr/>
          </p:nvSpPr>
          <p:spPr>
            <a:xfrm>
              <a:off x="7368854" y="2777606"/>
              <a:ext cx="120748" cy="258581"/>
            </a:xfrm>
            <a:custGeom>
              <a:rect b="b" l="l" r="r" t="t"/>
              <a:pathLst>
                <a:path extrusionOk="0" h="8264" w="3859">
                  <a:moveTo>
                    <a:pt x="2620" y="1620"/>
                  </a:moveTo>
                  <a:cubicBezTo>
                    <a:pt x="2834" y="1620"/>
                    <a:pt x="2977" y="1786"/>
                    <a:pt x="2977" y="1977"/>
                  </a:cubicBezTo>
                  <a:cubicBezTo>
                    <a:pt x="2977" y="2167"/>
                    <a:pt x="2834" y="2334"/>
                    <a:pt x="2620" y="2334"/>
                  </a:cubicBezTo>
                  <a:lnTo>
                    <a:pt x="1215" y="2334"/>
                  </a:lnTo>
                  <a:cubicBezTo>
                    <a:pt x="1024" y="2334"/>
                    <a:pt x="858" y="2167"/>
                    <a:pt x="858" y="1977"/>
                  </a:cubicBezTo>
                  <a:cubicBezTo>
                    <a:pt x="858" y="1786"/>
                    <a:pt x="1024" y="1620"/>
                    <a:pt x="1215" y="1620"/>
                  </a:cubicBezTo>
                  <a:close/>
                  <a:moveTo>
                    <a:pt x="2620" y="3025"/>
                  </a:moveTo>
                  <a:cubicBezTo>
                    <a:pt x="2834" y="3025"/>
                    <a:pt x="2977" y="3191"/>
                    <a:pt x="2977" y="3382"/>
                  </a:cubicBezTo>
                  <a:cubicBezTo>
                    <a:pt x="2977" y="3572"/>
                    <a:pt x="2834" y="3715"/>
                    <a:pt x="2620" y="3715"/>
                  </a:cubicBezTo>
                  <a:lnTo>
                    <a:pt x="1215" y="3715"/>
                  </a:lnTo>
                  <a:cubicBezTo>
                    <a:pt x="1024" y="3715"/>
                    <a:pt x="858" y="3572"/>
                    <a:pt x="858" y="3382"/>
                  </a:cubicBezTo>
                  <a:cubicBezTo>
                    <a:pt x="858" y="3191"/>
                    <a:pt x="1024" y="3025"/>
                    <a:pt x="1215" y="3025"/>
                  </a:cubicBezTo>
                  <a:close/>
                  <a:moveTo>
                    <a:pt x="2644" y="4430"/>
                  </a:moveTo>
                  <a:cubicBezTo>
                    <a:pt x="2834" y="4430"/>
                    <a:pt x="2977" y="4573"/>
                    <a:pt x="2977" y="4763"/>
                  </a:cubicBezTo>
                  <a:cubicBezTo>
                    <a:pt x="2977" y="4954"/>
                    <a:pt x="2834" y="5120"/>
                    <a:pt x="2644" y="5120"/>
                  </a:cubicBezTo>
                  <a:lnTo>
                    <a:pt x="1215" y="5120"/>
                  </a:lnTo>
                  <a:cubicBezTo>
                    <a:pt x="1024" y="5120"/>
                    <a:pt x="858" y="4954"/>
                    <a:pt x="858" y="4763"/>
                  </a:cubicBezTo>
                  <a:cubicBezTo>
                    <a:pt x="858" y="4573"/>
                    <a:pt x="1024" y="4430"/>
                    <a:pt x="1215" y="4430"/>
                  </a:cubicBezTo>
                  <a:close/>
                  <a:moveTo>
                    <a:pt x="1858" y="0"/>
                  </a:moveTo>
                  <a:cubicBezTo>
                    <a:pt x="834" y="0"/>
                    <a:pt x="0" y="858"/>
                    <a:pt x="0" y="1905"/>
                  </a:cubicBezTo>
                  <a:lnTo>
                    <a:pt x="0" y="5644"/>
                  </a:lnTo>
                  <a:cubicBezTo>
                    <a:pt x="1239" y="5835"/>
                    <a:pt x="2191" y="6883"/>
                    <a:pt x="2191" y="8192"/>
                  </a:cubicBezTo>
                  <a:cubicBezTo>
                    <a:pt x="2191" y="8216"/>
                    <a:pt x="2191" y="8240"/>
                    <a:pt x="2191" y="8264"/>
                  </a:cubicBezTo>
                  <a:lnTo>
                    <a:pt x="3501" y="8264"/>
                  </a:lnTo>
                  <a:cubicBezTo>
                    <a:pt x="3692" y="8264"/>
                    <a:pt x="3858" y="8097"/>
                    <a:pt x="3858" y="7907"/>
                  </a:cubicBezTo>
                  <a:lnTo>
                    <a:pt x="3858" y="357"/>
                  </a:lnTo>
                  <a:cubicBezTo>
                    <a:pt x="3858" y="167"/>
                    <a:pt x="3692"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8"/>
            <p:cNvSpPr/>
            <p:nvPr/>
          </p:nvSpPr>
          <p:spPr>
            <a:xfrm>
              <a:off x="7225793" y="2777606"/>
              <a:ext cx="120717" cy="258581"/>
            </a:xfrm>
            <a:custGeom>
              <a:rect b="b" l="l" r="r" t="t"/>
              <a:pathLst>
                <a:path extrusionOk="0" h="8264" w="3858">
                  <a:moveTo>
                    <a:pt x="2643" y="1620"/>
                  </a:moveTo>
                  <a:cubicBezTo>
                    <a:pt x="2834" y="1620"/>
                    <a:pt x="3001" y="1786"/>
                    <a:pt x="3001" y="1977"/>
                  </a:cubicBezTo>
                  <a:cubicBezTo>
                    <a:pt x="3001" y="2167"/>
                    <a:pt x="2834" y="2334"/>
                    <a:pt x="2643" y="2334"/>
                  </a:cubicBezTo>
                  <a:lnTo>
                    <a:pt x="1238" y="2334"/>
                  </a:lnTo>
                  <a:cubicBezTo>
                    <a:pt x="1024" y="2334"/>
                    <a:pt x="881" y="2167"/>
                    <a:pt x="881" y="1977"/>
                  </a:cubicBezTo>
                  <a:cubicBezTo>
                    <a:pt x="881" y="1786"/>
                    <a:pt x="1024" y="1620"/>
                    <a:pt x="1238" y="1620"/>
                  </a:cubicBezTo>
                  <a:close/>
                  <a:moveTo>
                    <a:pt x="2643" y="3025"/>
                  </a:moveTo>
                  <a:cubicBezTo>
                    <a:pt x="2834" y="3025"/>
                    <a:pt x="3001" y="3191"/>
                    <a:pt x="3001" y="3382"/>
                  </a:cubicBezTo>
                  <a:cubicBezTo>
                    <a:pt x="3001" y="3572"/>
                    <a:pt x="2834" y="3715"/>
                    <a:pt x="2643" y="3715"/>
                  </a:cubicBezTo>
                  <a:lnTo>
                    <a:pt x="1238" y="3715"/>
                  </a:lnTo>
                  <a:cubicBezTo>
                    <a:pt x="1024" y="3715"/>
                    <a:pt x="881" y="3572"/>
                    <a:pt x="881" y="3382"/>
                  </a:cubicBezTo>
                  <a:cubicBezTo>
                    <a:pt x="881" y="3191"/>
                    <a:pt x="1024" y="3025"/>
                    <a:pt x="1238" y="3025"/>
                  </a:cubicBezTo>
                  <a:close/>
                  <a:moveTo>
                    <a:pt x="2643" y="4430"/>
                  </a:moveTo>
                  <a:cubicBezTo>
                    <a:pt x="2834" y="4430"/>
                    <a:pt x="3001" y="4573"/>
                    <a:pt x="3001" y="4763"/>
                  </a:cubicBezTo>
                  <a:cubicBezTo>
                    <a:pt x="3001" y="4954"/>
                    <a:pt x="2834" y="5120"/>
                    <a:pt x="2643" y="5120"/>
                  </a:cubicBezTo>
                  <a:lnTo>
                    <a:pt x="1238" y="5120"/>
                  </a:lnTo>
                  <a:cubicBezTo>
                    <a:pt x="1024" y="5120"/>
                    <a:pt x="881" y="4954"/>
                    <a:pt x="881" y="4763"/>
                  </a:cubicBezTo>
                  <a:cubicBezTo>
                    <a:pt x="881" y="4573"/>
                    <a:pt x="1024" y="4430"/>
                    <a:pt x="1238" y="4430"/>
                  </a:cubicBezTo>
                  <a:close/>
                  <a:moveTo>
                    <a:pt x="357" y="0"/>
                  </a:moveTo>
                  <a:cubicBezTo>
                    <a:pt x="167" y="0"/>
                    <a:pt x="0" y="167"/>
                    <a:pt x="0" y="357"/>
                  </a:cubicBezTo>
                  <a:lnTo>
                    <a:pt x="0" y="7907"/>
                  </a:lnTo>
                  <a:cubicBezTo>
                    <a:pt x="0" y="8097"/>
                    <a:pt x="167" y="8264"/>
                    <a:pt x="357" y="8264"/>
                  </a:cubicBezTo>
                  <a:lnTo>
                    <a:pt x="1667" y="8264"/>
                  </a:lnTo>
                  <a:cubicBezTo>
                    <a:pt x="1667" y="8240"/>
                    <a:pt x="1667" y="8216"/>
                    <a:pt x="1667" y="8192"/>
                  </a:cubicBezTo>
                  <a:cubicBezTo>
                    <a:pt x="1667" y="6883"/>
                    <a:pt x="2620" y="5811"/>
                    <a:pt x="3858" y="5644"/>
                  </a:cubicBezTo>
                  <a:lnTo>
                    <a:pt x="3858" y="1905"/>
                  </a:lnTo>
                  <a:cubicBezTo>
                    <a:pt x="3858" y="858"/>
                    <a:pt x="3024" y="0"/>
                    <a:pt x="20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 name="Google Shape;1572;p58"/>
          <p:cNvGrpSpPr/>
          <p:nvPr/>
        </p:nvGrpSpPr>
        <p:grpSpPr>
          <a:xfrm>
            <a:off x="7171379" y="3364775"/>
            <a:ext cx="372601" cy="372634"/>
            <a:chOff x="7171379" y="3364775"/>
            <a:chExt cx="372601" cy="372634"/>
          </a:xfrm>
        </p:grpSpPr>
        <p:sp>
          <p:nvSpPr>
            <p:cNvPr id="1573" name="Google Shape;1573;p58"/>
            <p:cNvSpPr/>
            <p:nvPr/>
          </p:nvSpPr>
          <p:spPr>
            <a:xfrm>
              <a:off x="7434439" y="3583872"/>
              <a:ext cx="108795" cy="152789"/>
            </a:xfrm>
            <a:custGeom>
              <a:rect b="b" l="l" r="r" t="t"/>
              <a:pathLst>
                <a:path extrusionOk="0" h="4883" w="3477">
                  <a:moveTo>
                    <a:pt x="2072" y="2810"/>
                  </a:moveTo>
                  <a:lnTo>
                    <a:pt x="2072" y="3501"/>
                  </a:lnTo>
                  <a:cubicBezTo>
                    <a:pt x="2072" y="3882"/>
                    <a:pt x="1762" y="4192"/>
                    <a:pt x="1381" y="4192"/>
                  </a:cubicBezTo>
                  <a:cubicBezTo>
                    <a:pt x="1000" y="4192"/>
                    <a:pt x="691" y="3882"/>
                    <a:pt x="691" y="3501"/>
                  </a:cubicBezTo>
                  <a:cubicBezTo>
                    <a:pt x="691" y="3120"/>
                    <a:pt x="1000" y="2810"/>
                    <a:pt x="1381" y="2810"/>
                  </a:cubicBezTo>
                  <a:close/>
                  <a:moveTo>
                    <a:pt x="1381" y="0"/>
                  </a:moveTo>
                  <a:cubicBezTo>
                    <a:pt x="619" y="0"/>
                    <a:pt x="0" y="643"/>
                    <a:pt x="0" y="1405"/>
                  </a:cubicBezTo>
                  <a:cubicBezTo>
                    <a:pt x="0" y="1596"/>
                    <a:pt x="143" y="1763"/>
                    <a:pt x="333" y="1763"/>
                  </a:cubicBezTo>
                  <a:cubicBezTo>
                    <a:pt x="524" y="1763"/>
                    <a:pt x="691" y="1596"/>
                    <a:pt x="691" y="1405"/>
                  </a:cubicBezTo>
                  <a:cubicBezTo>
                    <a:pt x="691" y="1024"/>
                    <a:pt x="1000" y="715"/>
                    <a:pt x="1381" y="715"/>
                  </a:cubicBezTo>
                  <a:cubicBezTo>
                    <a:pt x="1762" y="715"/>
                    <a:pt x="2072" y="1024"/>
                    <a:pt x="2072" y="1405"/>
                  </a:cubicBezTo>
                  <a:lnTo>
                    <a:pt x="2072" y="2096"/>
                  </a:lnTo>
                  <a:lnTo>
                    <a:pt x="1381" y="2096"/>
                  </a:lnTo>
                  <a:cubicBezTo>
                    <a:pt x="619" y="2096"/>
                    <a:pt x="0" y="2739"/>
                    <a:pt x="0" y="3501"/>
                  </a:cubicBezTo>
                  <a:cubicBezTo>
                    <a:pt x="0" y="4263"/>
                    <a:pt x="619" y="4882"/>
                    <a:pt x="1381" y="4882"/>
                  </a:cubicBezTo>
                  <a:cubicBezTo>
                    <a:pt x="1739" y="4882"/>
                    <a:pt x="2072" y="4763"/>
                    <a:pt x="2334" y="4525"/>
                  </a:cubicBezTo>
                  <a:cubicBezTo>
                    <a:pt x="2524" y="4739"/>
                    <a:pt x="2810" y="4882"/>
                    <a:pt x="3120" y="4882"/>
                  </a:cubicBezTo>
                  <a:cubicBezTo>
                    <a:pt x="3310" y="4882"/>
                    <a:pt x="3477" y="4739"/>
                    <a:pt x="3477" y="4549"/>
                  </a:cubicBezTo>
                  <a:cubicBezTo>
                    <a:pt x="3477" y="4358"/>
                    <a:pt x="3310" y="4192"/>
                    <a:pt x="3120" y="4192"/>
                  </a:cubicBezTo>
                  <a:cubicBezTo>
                    <a:pt x="2929" y="4192"/>
                    <a:pt x="2786" y="4049"/>
                    <a:pt x="2786" y="3858"/>
                  </a:cubicBezTo>
                  <a:lnTo>
                    <a:pt x="2786" y="1405"/>
                  </a:lnTo>
                  <a:cubicBezTo>
                    <a:pt x="2786" y="643"/>
                    <a:pt x="2143" y="0"/>
                    <a:pt x="1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8"/>
            <p:cNvSpPr/>
            <p:nvPr/>
          </p:nvSpPr>
          <p:spPr>
            <a:xfrm>
              <a:off x="7171379" y="3364775"/>
              <a:ext cx="372601" cy="64864"/>
            </a:xfrm>
            <a:custGeom>
              <a:rect b="b" l="l" r="r" t="t"/>
              <a:pathLst>
                <a:path extrusionOk="0" h="2073" w="11908">
                  <a:moveTo>
                    <a:pt x="358" y="1"/>
                  </a:moveTo>
                  <a:cubicBezTo>
                    <a:pt x="167" y="1"/>
                    <a:pt x="1" y="144"/>
                    <a:pt x="1" y="334"/>
                  </a:cubicBezTo>
                  <a:lnTo>
                    <a:pt x="1" y="1739"/>
                  </a:lnTo>
                  <a:cubicBezTo>
                    <a:pt x="1" y="1930"/>
                    <a:pt x="167" y="2073"/>
                    <a:pt x="358" y="2073"/>
                  </a:cubicBezTo>
                  <a:cubicBezTo>
                    <a:pt x="548" y="2073"/>
                    <a:pt x="691" y="1930"/>
                    <a:pt x="691" y="1739"/>
                  </a:cubicBezTo>
                  <a:lnTo>
                    <a:pt x="691" y="1382"/>
                  </a:lnTo>
                  <a:lnTo>
                    <a:pt x="11217" y="1382"/>
                  </a:lnTo>
                  <a:lnTo>
                    <a:pt x="11217" y="1739"/>
                  </a:lnTo>
                  <a:cubicBezTo>
                    <a:pt x="11217" y="1930"/>
                    <a:pt x="11360" y="2073"/>
                    <a:pt x="11551" y="2073"/>
                  </a:cubicBezTo>
                  <a:cubicBezTo>
                    <a:pt x="11741" y="2073"/>
                    <a:pt x="11908" y="1930"/>
                    <a:pt x="11908" y="1739"/>
                  </a:cubicBezTo>
                  <a:lnTo>
                    <a:pt x="11908" y="334"/>
                  </a:lnTo>
                  <a:cubicBezTo>
                    <a:pt x="11908" y="144"/>
                    <a:pt x="11741" y="1"/>
                    <a:pt x="11551" y="1"/>
                  </a:cubicBezTo>
                  <a:cubicBezTo>
                    <a:pt x="11360" y="1"/>
                    <a:pt x="11217" y="144"/>
                    <a:pt x="11217" y="334"/>
                  </a:cubicBezTo>
                  <a:lnTo>
                    <a:pt x="11217" y="692"/>
                  </a:lnTo>
                  <a:lnTo>
                    <a:pt x="691" y="692"/>
                  </a:lnTo>
                  <a:lnTo>
                    <a:pt x="691" y="334"/>
                  </a:lnTo>
                  <a:cubicBezTo>
                    <a:pt x="691" y="144"/>
                    <a:pt x="548"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8"/>
            <p:cNvSpPr/>
            <p:nvPr/>
          </p:nvSpPr>
          <p:spPr>
            <a:xfrm>
              <a:off x="7172130" y="3438746"/>
              <a:ext cx="239963" cy="298663"/>
            </a:xfrm>
            <a:custGeom>
              <a:rect b="b" l="l" r="r" t="t"/>
              <a:pathLst>
                <a:path extrusionOk="0" h="9545" w="7669">
                  <a:moveTo>
                    <a:pt x="3287" y="3233"/>
                  </a:moveTo>
                  <a:lnTo>
                    <a:pt x="4311" y="6520"/>
                  </a:lnTo>
                  <a:lnTo>
                    <a:pt x="2263" y="6520"/>
                  </a:lnTo>
                  <a:lnTo>
                    <a:pt x="3287" y="3233"/>
                  </a:lnTo>
                  <a:close/>
                  <a:moveTo>
                    <a:pt x="3835" y="1"/>
                  </a:moveTo>
                  <a:cubicBezTo>
                    <a:pt x="3692" y="1"/>
                    <a:pt x="3549" y="78"/>
                    <a:pt x="3501" y="233"/>
                  </a:cubicBezTo>
                  <a:lnTo>
                    <a:pt x="786" y="8830"/>
                  </a:lnTo>
                  <a:lnTo>
                    <a:pt x="358" y="8830"/>
                  </a:lnTo>
                  <a:cubicBezTo>
                    <a:pt x="167" y="8830"/>
                    <a:pt x="0" y="8996"/>
                    <a:pt x="0" y="9187"/>
                  </a:cubicBezTo>
                  <a:cubicBezTo>
                    <a:pt x="0" y="9377"/>
                    <a:pt x="167" y="9544"/>
                    <a:pt x="358" y="9544"/>
                  </a:cubicBezTo>
                  <a:lnTo>
                    <a:pt x="2168" y="9544"/>
                  </a:lnTo>
                  <a:cubicBezTo>
                    <a:pt x="2382" y="9544"/>
                    <a:pt x="2525" y="9377"/>
                    <a:pt x="2525" y="9187"/>
                  </a:cubicBezTo>
                  <a:cubicBezTo>
                    <a:pt x="2525" y="8996"/>
                    <a:pt x="2382" y="8830"/>
                    <a:pt x="2168" y="8830"/>
                  </a:cubicBezTo>
                  <a:lnTo>
                    <a:pt x="1525" y="8830"/>
                  </a:lnTo>
                  <a:lnTo>
                    <a:pt x="2048" y="7210"/>
                  </a:lnTo>
                  <a:lnTo>
                    <a:pt x="4549" y="7210"/>
                  </a:lnTo>
                  <a:lnTo>
                    <a:pt x="5192" y="9282"/>
                  </a:lnTo>
                  <a:cubicBezTo>
                    <a:pt x="5240" y="9425"/>
                    <a:pt x="5382" y="9520"/>
                    <a:pt x="5525" y="9520"/>
                  </a:cubicBezTo>
                  <a:lnTo>
                    <a:pt x="7335" y="9520"/>
                  </a:lnTo>
                  <a:cubicBezTo>
                    <a:pt x="7526" y="9520"/>
                    <a:pt x="7669" y="9377"/>
                    <a:pt x="7669" y="9187"/>
                  </a:cubicBezTo>
                  <a:cubicBezTo>
                    <a:pt x="7669" y="8996"/>
                    <a:pt x="7526" y="8830"/>
                    <a:pt x="7335" y="8830"/>
                  </a:cubicBezTo>
                  <a:lnTo>
                    <a:pt x="6883" y="8830"/>
                  </a:lnTo>
                  <a:lnTo>
                    <a:pt x="4168" y="233"/>
                  </a:lnTo>
                  <a:cubicBezTo>
                    <a:pt x="4120" y="78"/>
                    <a:pt x="3977" y="1"/>
                    <a:pt x="3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 name="Google Shape;1576;p58"/>
          <p:cNvGrpSpPr/>
          <p:nvPr/>
        </p:nvGrpSpPr>
        <p:grpSpPr>
          <a:xfrm>
            <a:off x="5941843" y="1641225"/>
            <a:ext cx="372605" cy="372601"/>
            <a:chOff x="5941843" y="1641225"/>
            <a:chExt cx="372605" cy="372601"/>
          </a:xfrm>
        </p:grpSpPr>
        <p:sp>
          <p:nvSpPr>
            <p:cNvPr id="1577" name="Google Shape;1577;p58"/>
            <p:cNvSpPr/>
            <p:nvPr/>
          </p:nvSpPr>
          <p:spPr>
            <a:xfrm>
              <a:off x="6136346" y="1641225"/>
              <a:ext cx="178103" cy="372601"/>
            </a:xfrm>
            <a:custGeom>
              <a:rect b="b" l="l" r="r" t="t"/>
              <a:pathLst>
                <a:path extrusionOk="0" h="11908" w="5692">
                  <a:moveTo>
                    <a:pt x="1048" y="0"/>
                  </a:moveTo>
                  <a:cubicBezTo>
                    <a:pt x="453" y="0"/>
                    <a:pt x="0" y="477"/>
                    <a:pt x="0" y="1048"/>
                  </a:cubicBezTo>
                  <a:lnTo>
                    <a:pt x="0" y="1977"/>
                  </a:lnTo>
                  <a:lnTo>
                    <a:pt x="3668" y="1977"/>
                  </a:lnTo>
                  <a:cubicBezTo>
                    <a:pt x="4192" y="1977"/>
                    <a:pt x="4596" y="2406"/>
                    <a:pt x="4596" y="2906"/>
                  </a:cubicBezTo>
                  <a:lnTo>
                    <a:pt x="4596" y="6502"/>
                  </a:lnTo>
                  <a:cubicBezTo>
                    <a:pt x="4596" y="7097"/>
                    <a:pt x="4120" y="7549"/>
                    <a:pt x="3549" y="7549"/>
                  </a:cubicBezTo>
                  <a:lnTo>
                    <a:pt x="810" y="7549"/>
                  </a:lnTo>
                  <a:lnTo>
                    <a:pt x="810" y="9693"/>
                  </a:lnTo>
                  <a:cubicBezTo>
                    <a:pt x="810" y="10145"/>
                    <a:pt x="1167" y="10502"/>
                    <a:pt x="1620" y="10502"/>
                  </a:cubicBezTo>
                  <a:cubicBezTo>
                    <a:pt x="2072" y="10502"/>
                    <a:pt x="2429" y="10145"/>
                    <a:pt x="2429" y="9693"/>
                  </a:cubicBezTo>
                  <a:lnTo>
                    <a:pt x="2429" y="9455"/>
                  </a:lnTo>
                  <a:cubicBezTo>
                    <a:pt x="2429" y="9026"/>
                    <a:pt x="2810" y="8645"/>
                    <a:pt x="3239" y="8645"/>
                  </a:cubicBezTo>
                  <a:cubicBezTo>
                    <a:pt x="3692" y="8645"/>
                    <a:pt x="4073" y="9026"/>
                    <a:pt x="4073" y="9455"/>
                  </a:cubicBezTo>
                  <a:lnTo>
                    <a:pt x="4073" y="11098"/>
                  </a:lnTo>
                  <a:cubicBezTo>
                    <a:pt x="4073" y="11550"/>
                    <a:pt x="4430" y="11907"/>
                    <a:pt x="4882" y="11907"/>
                  </a:cubicBezTo>
                  <a:cubicBezTo>
                    <a:pt x="5335" y="11907"/>
                    <a:pt x="5692" y="11550"/>
                    <a:pt x="5692" y="11098"/>
                  </a:cubicBezTo>
                  <a:lnTo>
                    <a:pt x="5692" y="1048"/>
                  </a:lnTo>
                  <a:cubicBezTo>
                    <a:pt x="5692" y="477"/>
                    <a:pt x="5216" y="0"/>
                    <a:pt x="4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8"/>
            <p:cNvSpPr/>
            <p:nvPr/>
          </p:nvSpPr>
          <p:spPr>
            <a:xfrm>
              <a:off x="5941843" y="1724677"/>
              <a:ext cx="200475" cy="131168"/>
            </a:xfrm>
            <a:custGeom>
              <a:rect b="b" l="l" r="r" t="t"/>
              <a:pathLst>
                <a:path extrusionOk="0" h="4192" w="6407">
                  <a:moveTo>
                    <a:pt x="6002" y="1"/>
                  </a:moveTo>
                  <a:cubicBezTo>
                    <a:pt x="5621" y="1"/>
                    <a:pt x="5264" y="262"/>
                    <a:pt x="5121" y="620"/>
                  </a:cubicBezTo>
                  <a:lnTo>
                    <a:pt x="4883" y="1286"/>
                  </a:lnTo>
                  <a:lnTo>
                    <a:pt x="810" y="1286"/>
                  </a:lnTo>
                  <a:cubicBezTo>
                    <a:pt x="358" y="1286"/>
                    <a:pt x="1" y="1644"/>
                    <a:pt x="1" y="2096"/>
                  </a:cubicBezTo>
                  <a:cubicBezTo>
                    <a:pt x="1" y="2549"/>
                    <a:pt x="358" y="2906"/>
                    <a:pt x="810" y="2906"/>
                  </a:cubicBezTo>
                  <a:lnTo>
                    <a:pt x="4883" y="2906"/>
                  </a:lnTo>
                  <a:lnTo>
                    <a:pt x="5121" y="3573"/>
                  </a:lnTo>
                  <a:cubicBezTo>
                    <a:pt x="5264" y="3954"/>
                    <a:pt x="5621" y="4192"/>
                    <a:pt x="6002" y="4192"/>
                  </a:cubicBezTo>
                  <a:lnTo>
                    <a:pt x="6407" y="4192"/>
                  </a:lnTo>
                  <a:lnTo>
                    <a:pt x="64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8"/>
            <p:cNvSpPr/>
            <p:nvPr/>
          </p:nvSpPr>
          <p:spPr>
            <a:xfrm>
              <a:off x="6163913" y="1724677"/>
              <a:ext cx="94652" cy="131168"/>
            </a:xfrm>
            <a:custGeom>
              <a:rect b="b" l="l" r="r" t="t"/>
              <a:pathLst>
                <a:path extrusionOk="0" h="4192" w="3025">
                  <a:moveTo>
                    <a:pt x="0" y="1"/>
                  </a:moveTo>
                  <a:lnTo>
                    <a:pt x="0" y="4192"/>
                  </a:lnTo>
                  <a:lnTo>
                    <a:pt x="2668" y="4192"/>
                  </a:lnTo>
                  <a:cubicBezTo>
                    <a:pt x="2858" y="4192"/>
                    <a:pt x="3025" y="4049"/>
                    <a:pt x="3025" y="3835"/>
                  </a:cubicBezTo>
                  <a:lnTo>
                    <a:pt x="3025" y="3144"/>
                  </a:lnTo>
                  <a:lnTo>
                    <a:pt x="1382" y="3144"/>
                  </a:lnTo>
                  <a:cubicBezTo>
                    <a:pt x="1191" y="3144"/>
                    <a:pt x="1048" y="3001"/>
                    <a:pt x="1048" y="2787"/>
                  </a:cubicBezTo>
                  <a:cubicBezTo>
                    <a:pt x="1048" y="2596"/>
                    <a:pt x="1191" y="2453"/>
                    <a:pt x="1382" y="2453"/>
                  </a:cubicBezTo>
                  <a:lnTo>
                    <a:pt x="3025" y="2453"/>
                  </a:lnTo>
                  <a:lnTo>
                    <a:pt x="3025" y="1763"/>
                  </a:lnTo>
                  <a:lnTo>
                    <a:pt x="1382" y="1763"/>
                  </a:lnTo>
                  <a:cubicBezTo>
                    <a:pt x="1191" y="1763"/>
                    <a:pt x="1048" y="1596"/>
                    <a:pt x="1048" y="1406"/>
                  </a:cubicBezTo>
                  <a:cubicBezTo>
                    <a:pt x="1048" y="1215"/>
                    <a:pt x="1191" y="1048"/>
                    <a:pt x="1382" y="1048"/>
                  </a:cubicBezTo>
                  <a:lnTo>
                    <a:pt x="3025" y="1048"/>
                  </a:lnTo>
                  <a:lnTo>
                    <a:pt x="3025" y="358"/>
                  </a:lnTo>
                  <a:cubicBezTo>
                    <a:pt x="3025" y="167"/>
                    <a:pt x="2858" y="1"/>
                    <a:pt x="2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58"/>
          <p:cNvGrpSpPr/>
          <p:nvPr/>
        </p:nvGrpSpPr>
        <p:grpSpPr>
          <a:xfrm>
            <a:off x="6568533" y="1641225"/>
            <a:ext cx="367414" cy="372607"/>
            <a:chOff x="6568533" y="1641225"/>
            <a:chExt cx="367414" cy="372607"/>
          </a:xfrm>
        </p:grpSpPr>
        <p:sp>
          <p:nvSpPr>
            <p:cNvPr id="1581" name="Google Shape;1581;p58"/>
            <p:cNvSpPr/>
            <p:nvPr/>
          </p:nvSpPr>
          <p:spPr>
            <a:xfrm>
              <a:off x="6568533" y="1868489"/>
              <a:ext cx="283925" cy="32823"/>
            </a:xfrm>
            <a:custGeom>
              <a:rect b="b" l="l" r="r" t="t"/>
              <a:pathLst>
                <a:path extrusionOk="0" h="1049" w="9074">
                  <a:moveTo>
                    <a:pt x="358" y="1"/>
                  </a:moveTo>
                  <a:cubicBezTo>
                    <a:pt x="167" y="1"/>
                    <a:pt x="1" y="144"/>
                    <a:pt x="1" y="334"/>
                  </a:cubicBezTo>
                  <a:lnTo>
                    <a:pt x="1" y="691"/>
                  </a:lnTo>
                  <a:cubicBezTo>
                    <a:pt x="1" y="882"/>
                    <a:pt x="167" y="1049"/>
                    <a:pt x="358" y="1049"/>
                  </a:cubicBezTo>
                  <a:lnTo>
                    <a:pt x="8717" y="1049"/>
                  </a:lnTo>
                  <a:cubicBezTo>
                    <a:pt x="8907" y="1049"/>
                    <a:pt x="9074" y="882"/>
                    <a:pt x="9074" y="691"/>
                  </a:cubicBezTo>
                  <a:lnTo>
                    <a:pt x="9074" y="334"/>
                  </a:lnTo>
                  <a:cubicBezTo>
                    <a:pt x="9074" y="144"/>
                    <a:pt x="8907" y="1"/>
                    <a:pt x="87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8"/>
            <p:cNvSpPr/>
            <p:nvPr/>
          </p:nvSpPr>
          <p:spPr>
            <a:xfrm>
              <a:off x="6589404" y="1922903"/>
              <a:ext cx="242216" cy="90929"/>
            </a:xfrm>
            <a:custGeom>
              <a:rect b="b" l="l" r="r" t="t"/>
              <a:pathLst>
                <a:path extrusionOk="0" h="2906" w="7741">
                  <a:moveTo>
                    <a:pt x="929" y="0"/>
                  </a:moveTo>
                  <a:lnTo>
                    <a:pt x="48" y="2429"/>
                  </a:lnTo>
                  <a:cubicBezTo>
                    <a:pt x="0" y="2620"/>
                    <a:pt x="96" y="2810"/>
                    <a:pt x="262" y="2882"/>
                  </a:cubicBezTo>
                  <a:cubicBezTo>
                    <a:pt x="305" y="2898"/>
                    <a:pt x="348" y="2905"/>
                    <a:pt x="390" y="2905"/>
                  </a:cubicBezTo>
                  <a:cubicBezTo>
                    <a:pt x="533" y="2905"/>
                    <a:pt x="660" y="2815"/>
                    <a:pt x="715" y="2667"/>
                  </a:cubicBezTo>
                  <a:lnTo>
                    <a:pt x="1072" y="1691"/>
                  </a:lnTo>
                  <a:lnTo>
                    <a:pt x="3525" y="1143"/>
                  </a:lnTo>
                  <a:lnTo>
                    <a:pt x="3525" y="2096"/>
                  </a:lnTo>
                  <a:cubicBezTo>
                    <a:pt x="3525" y="2286"/>
                    <a:pt x="3668" y="2429"/>
                    <a:pt x="3882" y="2429"/>
                  </a:cubicBezTo>
                  <a:cubicBezTo>
                    <a:pt x="4073" y="2429"/>
                    <a:pt x="4216" y="2286"/>
                    <a:pt x="4216" y="2096"/>
                  </a:cubicBezTo>
                  <a:lnTo>
                    <a:pt x="4216" y="1143"/>
                  </a:lnTo>
                  <a:lnTo>
                    <a:pt x="6692" y="1691"/>
                  </a:lnTo>
                  <a:lnTo>
                    <a:pt x="7026" y="2667"/>
                  </a:lnTo>
                  <a:cubicBezTo>
                    <a:pt x="7081" y="2815"/>
                    <a:pt x="7222" y="2905"/>
                    <a:pt x="7372" y="2905"/>
                  </a:cubicBezTo>
                  <a:cubicBezTo>
                    <a:pt x="7415" y="2905"/>
                    <a:pt x="7459" y="2898"/>
                    <a:pt x="7502" y="2882"/>
                  </a:cubicBezTo>
                  <a:cubicBezTo>
                    <a:pt x="7669" y="2810"/>
                    <a:pt x="7740" y="2596"/>
                    <a:pt x="7693" y="2429"/>
                  </a:cubicBezTo>
                  <a:lnTo>
                    <a:pt x="6811" y="0"/>
                  </a:lnTo>
                  <a:lnTo>
                    <a:pt x="6073" y="0"/>
                  </a:lnTo>
                  <a:lnTo>
                    <a:pt x="6407" y="905"/>
                  </a:lnTo>
                  <a:lnTo>
                    <a:pt x="4216" y="429"/>
                  </a:lnTo>
                  <a:lnTo>
                    <a:pt x="4216" y="0"/>
                  </a:lnTo>
                  <a:lnTo>
                    <a:pt x="3525" y="0"/>
                  </a:lnTo>
                  <a:lnTo>
                    <a:pt x="3525" y="429"/>
                  </a:lnTo>
                  <a:lnTo>
                    <a:pt x="1334" y="905"/>
                  </a:lnTo>
                  <a:lnTo>
                    <a:pt x="16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8"/>
            <p:cNvSpPr/>
            <p:nvPr/>
          </p:nvSpPr>
          <p:spPr>
            <a:xfrm>
              <a:off x="6881502" y="1643415"/>
              <a:ext cx="54445" cy="73844"/>
            </a:xfrm>
            <a:custGeom>
              <a:rect b="b" l="l" r="r" t="t"/>
              <a:pathLst>
                <a:path extrusionOk="0" h="2360" w="1740">
                  <a:moveTo>
                    <a:pt x="378" y="1"/>
                  </a:moveTo>
                  <a:cubicBezTo>
                    <a:pt x="320" y="1"/>
                    <a:pt x="270" y="27"/>
                    <a:pt x="239" y="73"/>
                  </a:cubicBezTo>
                  <a:cubicBezTo>
                    <a:pt x="167" y="145"/>
                    <a:pt x="144" y="216"/>
                    <a:pt x="167" y="311"/>
                  </a:cubicBezTo>
                  <a:cubicBezTo>
                    <a:pt x="215" y="430"/>
                    <a:pt x="263" y="692"/>
                    <a:pt x="239" y="931"/>
                  </a:cubicBezTo>
                  <a:cubicBezTo>
                    <a:pt x="239" y="1050"/>
                    <a:pt x="167" y="1169"/>
                    <a:pt x="120" y="1288"/>
                  </a:cubicBezTo>
                  <a:cubicBezTo>
                    <a:pt x="72" y="1431"/>
                    <a:pt x="1" y="1574"/>
                    <a:pt x="1" y="1764"/>
                  </a:cubicBezTo>
                  <a:cubicBezTo>
                    <a:pt x="1" y="1978"/>
                    <a:pt x="48" y="2193"/>
                    <a:pt x="167" y="2359"/>
                  </a:cubicBezTo>
                  <a:lnTo>
                    <a:pt x="1572" y="2359"/>
                  </a:lnTo>
                  <a:cubicBezTo>
                    <a:pt x="1668" y="2193"/>
                    <a:pt x="1739" y="1978"/>
                    <a:pt x="1739" y="1764"/>
                  </a:cubicBezTo>
                  <a:cubicBezTo>
                    <a:pt x="1739" y="573"/>
                    <a:pt x="763" y="121"/>
                    <a:pt x="477" y="26"/>
                  </a:cubicBezTo>
                  <a:cubicBezTo>
                    <a:pt x="443" y="9"/>
                    <a:pt x="410"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8"/>
            <p:cNvSpPr/>
            <p:nvPr/>
          </p:nvSpPr>
          <p:spPr>
            <a:xfrm>
              <a:off x="6884475" y="1738820"/>
              <a:ext cx="47749" cy="17929"/>
            </a:xfrm>
            <a:custGeom>
              <a:rect b="b" l="l" r="r" t="t"/>
              <a:pathLst>
                <a:path extrusionOk="0" h="573" w="1526">
                  <a:moveTo>
                    <a:pt x="96" y="1"/>
                  </a:moveTo>
                  <a:cubicBezTo>
                    <a:pt x="72" y="168"/>
                    <a:pt x="25" y="382"/>
                    <a:pt x="1" y="573"/>
                  </a:cubicBezTo>
                  <a:lnTo>
                    <a:pt x="1525" y="573"/>
                  </a:lnTo>
                  <a:cubicBezTo>
                    <a:pt x="1501" y="382"/>
                    <a:pt x="1477" y="168"/>
                    <a:pt x="1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8"/>
            <p:cNvSpPr/>
            <p:nvPr/>
          </p:nvSpPr>
          <p:spPr>
            <a:xfrm>
              <a:off x="6881502" y="1779811"/>
              <a:ext cx="54445" cy="146844"/>
            </a:xfrm>
            <a:custGeom>
              <a:rect b="b" l="l" r="r" t="t"/>
              <a:pathLst>
                <a:path extrusionOk="0" h="4693" w="1740">
                  <a:moveTo>
                    <a:pt x="25" y="1"/>
                  </a:moveTo>
                  <a:cubicBezTo>
                    <a:pt x="1" y="334"/>
                    <a:pt x="1" y="715"/>
                    <a:pt x="1" y="1096"/>
                  </a:cubicBezTo>
                  <a:cubicBezTo>
                    <a:pt x="1" y="2025"/>
                    <a:pt x="72" y="2906"/>
                    <a:pt x="191" y="3549"/>
                  </a:cubicBezTo>
                  <a:cubicBezTo>
                    <a:pt x="358" y="4335"/>
                    <a:pt x="572" y="4692"/>
                    <a:pt x="858" y="4692"/>
                  </a:cubicBezTo>
                  <a:cubicBezTo>
                    <a:pt x="1168" y="4692"/>
                    <a:pt x="1358" y="4335"/>
                    <a:pt x="1525" y="3549"/>
                  </a:cubicBezTo>
                  <a:cubicBezTo>
                    <a:pt x="1668" y="2906"/>
                    <a:pt x="1739" y="2025"/>
                    <a:pt x="1739" y="1096"/>
                  </a:cubicBezTo>
                  <a:cubicBezTo>
                    <a:pt x="1739" y="715"/>
                    <a:pt x="1715" y="334"/>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8"/>
            <p:cNvSpPr/>
            <p:nvPr/>
          </p:nvSpPr>
          <p:spPr>
            <a:xfrm>
              <a:off x="6722045" y="1752244"/>
              <a:ext cx="42492" cy="42523"/>
            </a:xfrm>
            <a:custGeom>
              <a:rect b="b" l="l" r="r" t="t"/>
              <a:pathLst>
                <a:path extrusionOk="0" h="1359" w="1358">
                  <a:moveTo>
                    <a:pt x="1358" y="1"/>
                  </a:moveTo>
                  <a:lnTo>
                    <a:pt x="1358" y="1"/>
                  </a:lnTo>
                  <a:cubicBezTo>
                    <a:pt x="1072" y="48"/>
                    <a:pt x="667" y="144"/>
                    <a:pt x="405" y="405"/>
                  </a:cubicBezTo>
                  <a:cubicBezTo>
                    <a:pt x="143" y="667"/>
                    <a:pt x="48" y="1072"/>
                    <a:pt x="0" y="1358"/>
                  </a:cubicBezTo>
                  <a:cubicBezTo>
                    <a:pt x="286" y="1334"/>
                    <a:pt x="691" y="1239"/>
                    <a:pt x="953" y="953"/>
                  </a:cubicBezTo>
                  <a:cubicBezTo>
                    <a:pt x="1215" y="691"/>
                    <a:pt x="1310" y="286"/>
                    <a:pt x="1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8"/>
            <p:cNvSpPr/>
            <p:nvPr/>
          </p:nvSpPr>
          <p:spPr>
            <a:xfrm>
              <a:off x="6656460" y="1752244"/>
              <a:ext cx="42523" cy="42523"/>
            </a:xfrm>
            <a:custGeom>
              <a:rect b="b" l="l" r="r" t="t"/>
              <a:pathLst>
                <a:path extrusionOk="0" h="1359" w="1359">
                  <a:moveTo>
                    <a:pt x="1" y="1"/>
                  </a:moveTo>
                  <a:cubicBezTo>
                    <a:pt x="48" y="286"/>
                    <a:pt x="144" y="691"/>
                    <a:pt x="406" y="953"/>
                  </a:cubicBezTo>
                  <a:cubicBezTo>
                    <a:pt x="668" y="1239"/>
                    <a:pt x="1072" y="1334"/>
                    <a:pt x="1358" y="1358"/>
                  </a:cubicBezTo>
                  <a:cubicBezTo>
                    <a:pt x="1334" y="1072"/>
                    <a:pt x="1215" y="667"/>
                    <a:pt x="953" y="405"/>
                  </a:cubicBezTo>
                  <a:cubicBezTo>
                    <a:pt x="691" y="144"/>
                    <a:pt x="287" y="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8"/>
            <p:cNvSpPr/>
            <p:nvPr/>
          </p:nvSpPr>
          <p:spPr>
            <a:xfrm>
              <a:off x="6583427" y="1662816"/>
              <a:ext cx="254137" cy="183359"/>
            </a:xfrm>
            <a:custGeom>
              <a:rect b="b" l="l" r="r" t="t"/>
              <a:pathLst>
                <a:path extrusionOk="0" h="5860" w="8122">
                  <a:moveTo>
                    <a:pt x="6105" y="2143"/>
                  </a:moveTo>
                  <a:cubicBezTo>
                    <a:pt x="6141" y="2143"/>
                    <a:pt x="6163" y="2144"/>
                    <a:pt x="6169" y="2144"/>
                  </a:cubicBezTo>
                  <a:cubicBezTo>
                    <a:pt x="6359" y="2168"/>
                    <a:pt x="6502" y="2311"/>
                    <a:pt x="6502" y="2478"/>
                  </a:cubicBezTo>
                  <a:cubicBezTo>
                    <a:pt x="6502" y="2525"/>
                    <a:pt x="6550" y="3645"/>
                    <a:pt x="5883" y="4311"/>
                  </a:cubicBezTo>
                  <a:cubicBezTo>
                    <a:pt x="5312" y="4883"/>
                    <a:pt x="4407" y="4931"/>
                    <a:pt x="4145" y="4931"/>
                  </a:cubicBezTo>
                  <a:lnTo>
                    <a:pt x="4002" y="4931"/>
                  </a:lnTo>
                  <a:cubicBezTo>
                    <a:pt x="3716" y="4931"/>
                    <a:pt x="2835" y="4883"/>
                    <a:pt x="2240" y="4311"/>
                  </a:cubicBezTo>
                  <a:cubicBezTo>
                    <a:pt x="1573" y="3645"/>
                    <a:pt x="1620" y="2525"/>
                    <a:pt x="1620" y="2478"/>
                  </a:cubicBezTo>
                  <a:cubicBezTo>
                    <a:pt x="1644" y="2311"/>
                    <a:pt x="1763" y="2168"/>
                    <a:pt x="1954" y="2144"/>
                  </a:cubicBezTo>
                  <a:cubicBezTo>
                    <a:pt x="1960" y="2144"/>
                    <a:pt x="1982" y="2143"/>
                    <a:pt x="2018" y="2143"/>
                  </a:cubicBezTo>
                  <a:cubicBezTo>
                    <a:pt x="2269" y="2143"/>
                    <a:pt x="3183" y="2180"/>
                    <a:pt x="3787" y="2763"/>
                  </a:cubicBezTo>
                  <a:cubicBezTo>
                    <a:pt x="3907" y="2882"/>
                    <a:pt x="3978" y="3002"/>
                    <a:pt x="4073" y="3144"/>
                  </a:cubicBezTo>
                  <a:cubicBezTo>
                    <a:pt x="4145" y="3002"/>
                    <a:pt x="4240" y="2882"/>
                    <a:pt x="4335" y="2763"/>
                  </a:cubicBezTo>
                  <a:cubicBezTo>
                    <a:pt x="4939" y="2180"/>
                    <a:pt x="5854" y="2143"/>
                    <a:pt x="6105" y="2143"/>
                  </a:cubicBezTo>
                  <a:close/>
                  <a:moveTo>
                    <a:pt x="334" y="1"/>
                  </a:moveTo>
                  <a:cubicBezTo>
                    <a:pt x="144" y="1"/>
                    <a:pt x="1" y="168"/>
                    <a:pt x="1" y="358"/>
                  </a:cubicBezTo>
                  <a:lnTo>
                    <a:pt x="1" y="5859"/>
                  </a:lnTo>
                  <a:lnTo>
                    <a:pt x="8122" y="5859"/>
                  </a:lnTo>
                  <a:lnTo>
                    <a:pt x="8122" y="358"/>
                  </a:lnTo>
                  <a:cubicBezTo>
                    <a:pt x="8122" y="168"/>
                    <a:pt x="7979" y="1"/>
                    <a:pt x="7788" y="1"/>
                  </a:cubicBezTo>
                  <a:lnTo>
                    <a:pt x="6145" y="1"/>
                  </a:lnTo>
                  <a:lnTo>
                    <a:pt x="6145" y="358"/>
                  </a:lnTo>
                  <a:cubicBezTo>
                    <a:pt x="6145" y="930"/>
                    <a:pt x="5693" y="1406"/>
                    <a:pt x="5121" y="1406"/>
                  </a:cubicBezTo>
                  <a:lnTo>
                    <a:pt x="3025" y="1406"/>
                  </a:lnTo>
                  <a:cubicBezTo>
                    <a:pt x="2430" y="1406"/>
                    <a:pt x="1978" y="930"/>
                    <a:pt x="1978" y="358"/>
                  </a:cubicBezTo>
                  <a:lnTo>
                    <a:pt x="19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8"/>
            <p:cNvSpPr/>
            <p:nvPr/>
          </p:nvSpPr>
          <p:spPr>
            <a:xfrm>
              <a:off x="6666911" y="1641225"/>
              <a:ext cx="87205" cy="43994"/>
            </a:xfrm>
            <a:custGeom>
              <a:rect b="b" l="l" r="r" t="t"/>
              <a:pathLst>
                <a:path extrusionOk="0" h="1406" w="2787">
                  <a:moveTo>
                    <a:pt x="357" y="0"/>
                  </a:moveTo>
                  <a:cubicBezTo>
                    <a:pt x="167" y="0"/>
                    <a:pt x="0" y="167"/>
                    <a:pt x="0" y="358"/>
                  </a:cubicBezTo>
                  <a:lnTo>
                    <a:pt x="0" y="1048"/>
                  </a:lnTo>
                  <a:cubicBezTo>
                    <a:pt x="0" y="1239"/>
                    <a:pt x="167" y="1405"/>
                    <a:pt x="357" y="1405"/>
                  </a:cubicBezTo>
                  <a:lnTo>
                    <a:pt x="2453" y="1405"/>
                  </a:lnTo>
                  <a:cubicBezTo>
                    <a:pt x="2644" y="1405"/>
                    <a:pt x="2786" y="1239"/>
                    <a:pt x="2786" y="1048"/>
                  </a:cubicBezTo>
                  <a:lnTo>
                    <a:pt x="2786" y="358"/>
                  </a:lnTo>
                  <a:cubicBezTo>
                    <a:pt x="2786" y="167"/>
                    <a:pt x="2644" y="0"/>
                    <a:pt x="2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 name="Google Shape;1590;p58"/>
          <p:cNvGrpSpPr/>
          <p:nvPr/>
        </p:nvGrpSpPr>
        <p:grpSpPr>
          <a:xfrm>
            <a:off x="5940498" y="2200138"/>
            <a:ext cx="374704" cy="372763"/>
            <a:chOff x="5940498" y="2200138"/>
            <a:chExt cx="374704" cy="372763"/>
          </a:xfrm>
        </p:grpSpPr>
        <p:sp>
          <p:nvSpPr>
            <p:cNvPr id="1591" name="Google Shape;1591;p58"/>
            <p:cNvSpPr/>
            <p:nvPr/>
          </p:nvSpPr>
          <p:spPr>
            <a:xfrm>
              <a:off x="6187757" y="2405749"/>
              <a:ext cx="82731" cy="96749"/>
            </a:xfrm>
            <a:custGeom>
              <a:rect b="b" l="l" r="r" t="t"/>
              <a:pathLst>
                <a:path extrusionOk="0" h="3092" w="2644">
                  <a:moveTo>
                    <a:pt x="2358" y="1"/>
                  </a:moveTo>
                  <a:cubicBezTo>
                    <a:pt x="2334" y="25"/>
                    <a:pt x="2310" y="48"/>
                    <a:pt x="2263" y="48"/>
                  </a:cubicBezTo>
                  <a:lnTo>
                    <a:pt x="0" y="1763"/>
                  </a:lnTo>
                  <a:lnTo>
                    <a:pt x="310" y="2835"/>
                  </a:lnTo>
                  <a:cubicBezTo>
                    <a:pt x="356" y="3002"/>
                    <a:pt x="507" y="3091"/>
                    <a:pt x="661" y="3091"/>
                  </a:cubicBezTo>
                  <a:cubicBezTo>
                    <a:pt x="748" y="3091"/>
                    <a:pt x="836" y="3062"/>
                    <a:pt x="905" y="3001"/>
                  </a:cubicBezTo>
                  <a:lnTo>
                    <a:pt x="2025" y="1858"/>
                  </a:lnTo>
                  <a:cubicBezTo>
                    <a:pt x="2501" y="1406"/>
                    <a:pt x="2644" y="715"/>
                    <a:pt x="2406" y="120"/>
                  </a:cubicBezTo>
                  <a:lnTo>
                    <a:pt x="2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8"/>
            <p:cNvSpPr/>
            <p:nvPr/>
          </p:nvSpPr>
          <p:spPr>
            <a:xfrm>
              <a:off x="6009650" y="2247950"/>
              <a:ext cx="99158" cy="78851"/>
            </a:xfrm>
            <a:custGeom>
              <a:rect b="b" l="l" r="r" t="t"/>
              <a:pathLst>
                <a:path extrusionOk="0" h="2520" w="3169">
                  <a:moveTo>
                    <a:pt x="2455" y="0"/>
                  </a:moveTo>
                  <a:cubicBezTo>
                    <a:pt x="2033" y="0"/>
                    <a:pt x="1617" y="165"/>
                    <a:pt x="1311" y="471"/>
                  </a:cubicBezTo>
                  <a:lnTo>
                    <a:pt x="167" y="1615"/>
                  </a:lnTo>
                  <a:cubicBezTo>
                    <a:pt x="1" y="1805"/>
                    <a:pt x="72" y="2138"/>
                    <a:pt x="334" y="2210"/>
                  </a:cubicBezTo>
                  <a:lnTo>
                    <a:pt x="1406" y="2520"/>
                  </a:lnTo>
                  <a:lnTo>
                    <a:pt x="3120" y="257"/>
                  </a:lnTo>
                  <a:cubicBezTo>
                    <a:pt x="3120" y="210"/>
                    <a:pt x="3144" y="186"/>
                    <a:pt x="3168" y="162"/>
                  </a:cubicBezTo>
                  <a:lnTo>
                    <a:pt x="3049" y="114"/>
                  </a:lnTo>
                  <a:cubicBezTo>
                    <a:pt x="2857" y="38"/>
                    <a:pt x="2655" y="0"/>
                    <a:pt x="2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8"/>
            <p:cNvSpPr/>
            <p:nvPr/>
          </p:nvSpPr>
          <p:spPr>
            <a:xfrm>
              <a:off x="5940498" y="2468361"/>
              <a:ext cx="105698" cy="104540"/>
            </a:xfrm>
            <a:custGeom>
              <a:rect b="b" l="l" r="r" t="t"/>
              <a:pathLst>
                <a:path extrusionOk="0" h="3341" w="3378">
                  <a:moveTo>
                    <a:pt x="2068" y="0"/>
                  </a:moveTo>
                  <a:cubicBezTo>
                    <a:pt x="1282" y="0"/>
                    <a:pt x="615" y="524"/>
                    <a:pt x="449" y="1286"/>
                  </a:cubicBezTo>
                  <a:lnTo>
                    <a:pt x="44" y="2906"/>
                  </a:lnTo>
                  <a:cubicBezTo>
                    <a:pt x="1" y="3143"/>
                    <a:pt x="172" y="3341"/>
                    <a:pt x="399" y="3341"/>
                  </a:cubicBezTo>
                  <a:cubicBezTo>
                    <a:pt x="423" y="3341"/>
                    <a:pt x="448" y="3339"/>
                    <a:pt x="472" y="3334"/>
                  </a:cubicBezTo>
                  <a:lnTo>
                    <a:pt x="2092" y="2929"/>
                  </a:lnTo>
                  <a:cubicBezTo>
                    <a:pt x="2854" y="2763"/>
                    <a:pt x="3378" y="2096"/>
                    <a:pt x="3378" y="1310"/>
                  </a:cubicBezTo>
                  <a:lnTo>
                    <a:pt x="20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8"/>
            <p:cNvSpPr/>
            <p:nvPr/>
          </p:nvSpPr>
          <p:spPr>
            <a:xfrm>
              <a:off x="6149739" y="2304430"/>
              <a:ext cx="52192" cy="60390"/>
            </a:xfrm>
            <a:custGeom>
              <a:rect b="b" l="l" r="r" t="t"/>
              <a:pathLst>
                <a:path extrusionOk="0" h="1930" w="1668">
                  <a:moveTo>
                    <a:pt x="1573" y="0"/>
                  </a:moveTo>
                  <a:cubicBezTo>
                    <a:pt x="1477" y="119"/>
                    <a:pt x="1358" y="238"/>
                    <a:pt x="1215" y="357"/>
                  </a:cubicBezTo>
                  <a:cubicBezTo>
                    <a:pt x="1025" y="500"/>
                    <a:pt x="811" y="595"/>
                    <a:pt x="644" y="667"/>
                  </a:cubicBezTo>
                  <a:cubicBezTo>
                    <a:pt x="477" y="715"/>
                    <a:pt x="334" y="762"/>
                    <a:pt x="239" y="857"/>
                  </a:cubicBezTo>
                  <a:cubicBezTo>
                    <a:pt x="120" y="1000"/>
                    <a:pt x="25" y="1167"/>
                    <a:pt x="1" y="1334"/>
                  </a:cubicBezTo>
                  <a:lnTo>
                    <a:pt x="596" y="1929"/>
                  </a:lnTo>
                  <a:cubicBezTo>
                    <a:pt x="763" y="1905"/>
                    <a:pt x="930" y="1810"/>
                    <a:pt x="1073" y="1691"/>
                  </a:cubicBezTo>
                  <a:cubicBezTo>
                    <a:pt x="1644" y="1096"/>
                    <a:pt x="1668" y="453"/>
                    <a:pt x="1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8"/>
            <p:cNvSpPr/>
            <p:nvPr/>
          </p:nvSpPr>
          <p:spPr>
            <a:xfrm>
              <a:off x="6037968" y="2204550"/>
              <a:ext cx="272035" cy="270752"/>
            </a:xfrm>
            <a:custGeom>
              <a:rect b="b" l="l" r="r" t="t"/>
              <a:pathLst>
                <a:path extrusionOk="0" h="8653" w="8694">
                  <a:moveTo>
                    <a:pt x="5978" y="1"/>
                  </a:moveTo>
                  <a:lnTo>
                    <a:pt x="5978" y="1"/>
                  </a:lnTo>
                  <a:cubicBezTo>
                    <a:pt x="4716" y="263"/>
                    <a:pt x="3573" y="977"/>
                    <a:pt x="2763" y="2049"/>
                  </a:cubicBezTo>
                  <a:lnTo>
                    <a:pt x="96" y="5574"/>
                  </a:lnTo>
                  <a:cubicBezTo>
                    <a:pt x="1" y="5716"/>
                    <a:pt x="25" y="5907"/>
                    <a:pt x="144" y="6026"/>
                  </a:cubicBezTo>
                  <a:lnTo>
                    <a:pt x="501" y="6383"/>
                  </a:lnTo>
                  <a:cubicBezTo>
                    <a:pt x="1358" y="5574"/>
                    <a:pt x="2192" y="4883"/>
                    <a:pt x="2882" y="4454"/>
                  </a:cubicBezTo>
                  <a:cubicBezTo>
                    <a:pt x="2930" y="4121"/>
                    <a:pt x="3073" y="3811"/>
                    <a:pt x="3335" y="3573"/>
                  </a:cubicBezTo>
                  <a:cubicBezTo>
                    <a:pt x="3525" y="3359"/>
                    <a:pt x="3763" y="3264"/>
                    <a:pt x="3954" y="3192"/>
                  </a:cubicBezTo>
                  <a:cubicBezTo>
                    <a:pt x="4121" y="3144"/>
                    <a:pt x="4240" y="3097"/>
                    <a:pt x="4359" y="3002"/>
                  </a:cubicBezTo>
                  <a:cubicBezTo>
                    <a:pt x="4716" y="2692"/>
                    <a:pt x="4907" y="2263"/>
                    <a:pt x="4907" y="2263"/>
                  </a:cubicBezTo>
                  <a:cubicBezTo>
                    <a:pt x="4978" y="2144"/>
                    <a:pt x="5097" y="2073"/>
                    <a:pt x="5216" y="2049"/>
                  </a:cubicBezTo>
                  <a:cubicBezTo>
                    <a:pt x="5335" y="2049"/>
                    <a:pt x="5478" y="2120"/>
                    <a:pt x="5526" y="2240"/>
                  </a:cubicBezTo>
                  <a:cubicBezTo>
                    <a:pt x="5550" y="2240"/>
                    <a:pt x="5788" y="2668"/>
                    <a:pt x="5859" y="3264"/>
                  </a:cubicBezTo>
                  <a:cubicBezTo>
                    <a:pt x="5978" y="4049"/>
                    <a:pt x="5716" y="4788"/>
                    <a:pt x="5121" y="5359"/>
                  </a:cubicBezTo>
                  <a:cubicBezTo>
                    <a:pt x="4883" y="5621"/>
                    <a:pt x="4573" y="5764"/>
                    <a:pt x="4240" y="5812"/>
                  </a:cubicBezTo>
                  <a:cubicBezTo>
                    <a:pt x="3811" y="6502"/>
                    <a:pt x="3120" y="7336"/>
                    <a:pt x="2311" y="8193"/>
                  </a:cubicBezTo>
                  <a:lnTo>
                    <a:pt x="2668" y="8550"/>
                  </a:lnTo>
                  <a:cubicBezTo>
                    <a:pt x="2733" y="8616"/>
                    <a:pt x="2820" y="8652"/>
                    <a:pt x="2909" y="8652"/>
                  </a:cubicBezTo>
                  <a:cubicBezTo>
                    <a:pt x="2982" y="8652"/>
                    <a:pt x="3056" y="8628"/>
                    <a:pt x="3120" y="8574"/>
                  </a:cubicBezTo>
                  <a:lnTo>
                    <a:pt x="6645" y="5931"/>
                  </a:lnTo>
                  <a:cubicBezTo>
                    <a:pt x="7717" y="5121"/>
                    <a:pt x="8431" y="3978"/>
                    <a:pt x="8693" y="2716"/>
                  </a:cubicBezTo>
                  <a:lnTo>
                    <a:pt x="8693" y="2716"/>
                  </a:lnTo>
                  <a:cubicBezTo>
                    <a:pt x="8664" y="2717"/>
                    <a:pt x="8635" y="2717"/>
                    <a:pt x="8606" y="2717"/>
                  </a:cubicBezTo>
                  <a:cubicBezTo>
                    <a:pt x="7943" y="2717"/>
                    <a:pt x="7265" y="2456"/>
                    <a:pt x="6740" y="1954"/>
                  </a:cubicBezTo>
                  <a:cubicBezTo>
                    <a:pt x="6216" y="1406"/>
                    <a:pt x="5954" y="692"/>
                    <a:pt x="59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8"/>
            <p:cNvSpPr/>
            <p:nvPr/>
          </p:nvSpPr>
          <p:spPr>
            <a:xfrm>
              <a:off x="6113254" y="2364038"/>
              <a:ext cx="37266" cy="37266"/>
            </a:xfrm>
            <a:custGeom>
              <a:rect b="b" l="l" r="r" t="t"/>
              <a:pathLst>
                <a:path extrusionOk="0" h="1191" w="1191">
                  <a:moveTo>
                    <a:pt x="762" y="0"/>
                  </a:moveTo>
                  <a:cubicBezTo>
                    <a:pt x="524" y="143"/>
                    <a:pt x="262" y="334"/>
                    <a:pt x="0" y="548"/>
                  </a:cubicBezTo>
                  <a:lnTo>
                    <a:pt x="643" y="1191"/>
                  </a:lnTo>
                  <a:cubicBezTo>
                    <a:pt x="857" y="929"/>
                    <a:pt x="1048" y="667"/>
                    <a:pt x="1191" y="429"/>
                  </a:cubicBezTo>
                  <a:lnTo>
                    <a:pt x="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8"/>
            <p:cNvSpPr/>
            <p:nvPr/>
          </p:nvSpPr>
          <p:spPr>
            <a:xfrm>
              <a:off x="6069259" y="2395329"/>
              <a:ext cx="49970" cy="49939"/>
            </a:xfrm>
            <a:custGeom>
              <a:rect b="b" l="l" r="r" t="t"/>
              <a:pathLst>
                <a:path extrusionOk="0" h="1596" w="1597">
                  <a:moveTo>
                    <a:pt x="858" y="0"/>
                  </a:moveTo>
                  <a:cubicBezTo>
                    <a:pt x="572" y="239"/>
                    <a:pt x="287" y="501"/>
                    <a:pt x="1" y="786"/>
                  </a:cubicBezTo>
                  <a:lnTo>
                    <a:pt x="811" y="1596"/>
                  </a:lnTo>
                  <a:cubicBezTo>
                    <a:pt x="1096" y="1310"/>
                    <a:pt x="1358" y="1024"/>
                    <a:pt x="1597" y="739"/>
                  </a:cubicBezTo>
                  <a:lnTo>
                    <a:pt x="8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8"/>
            <p:cNvSpPr/>
            <p:nvPr/>
          </p:nvSpPr>
          <p:spPr>
            <a:xfrm>
              <a:off x="6245144" y="2200138"/>
              <a:ext cx="70058" cy="68024"/>
            </a:xfrm>
            <a:custGeom>
              <a:rect b="b" l="l" r="r" t="t"/>
              <a:pathLst>
                <a:path extrusionOk="0" h="2174" w="2239">
                  <a:moveTo>
                    <a:pt x="583" y="1"/>
                  </a:moveTo>
                  <a:cubicBezTo>
                    <a:pt x="406" y="1"/>
                    <a:pt x="228" y="8"/>
                    <a:pt x="48" y="23"/>
                  </a:cubicBezTo>
                  <a:cubicBezTo>
                    <a:pt x="0" y="594"/>
                    <a:pt x="191" y="1166"/>
                    <a:pt x="619" y="1595"/>
                  </a:cubicBezTo>
                  <a:cubicBezTo>
                    <a:pt x="1005" y="1980"/>
                    <a:pt x="1507" y="2173"/>
                    <a:pt x="2020" y="2173"/>
                  </a:cubicBezTo>
                  <a:cubicBezTo>
                    <a:pt x="2077" y="2173"/>
                    <a:pt x="2134" y="2171"/>
                    <a:pt x="2191" y="2166"/>
                  </a:cubicBezTo>
                  <a:cubicBezTo>
                    <a:pt x="2239" y="1571"/>
                    <a:pt x="2215" y="999"/>
                    <a:pt x="2072" y="404"/>
                  </a:cubicBezTo>
                  <a:cubicBezTo>
                    <a:pt x="2048" y="285"/>
                    <a:pt x="1929" y="166"/>
                    <a:pt x="1810" y="142"/>
                  </a:cubicBezTo>
                  <a:cubicBezTo>
                    <a:pt x="1395" y="42"/>
                    <a:pt x="991" y="1"/>
                    <a:pt x="5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8"/>
            <p:cNvSpPr/>
            <p:nvPr/>
          </p:nvSpPr>
          <p:spPr>
            <a:xfrm>
              <a:off x="6008180" y="2411725"/>
              <a:ext cx="94652" cy="93557"/>
            </a:xfrm>
            <a:custGeom>
              <a:rect b="b" l="l" r="r" t="t"/>
              <a:pathLst>
                <a:path extrusionOk="0" h="2990" w="3025">
                  <a:moveTo>
                    <a:pt x="715" y="0"/>
                  </a:moveTo>
                  <a:lnTo>
                    <a:pt x="143" y="572"/>
                  </a:lnTo>
                  <a:cubicBezTo>
                    <a:pt x="0" y="715"/>
                    <a:pt x="0" y="929"/>
                    <a:pt x="143" y="1072"/>
                  </a:cubicBezTo>
                  <a:lnTo>
                    <a:pt x="1953" y="2882"/>
                  </a:lnTo>
                  <a:cubicBezTo>
                    <a:pt x="2024" y="2953"/>
                    <a:pt x="2114" y="2989"/>
                    <a:pt x="2203" y="2989"/>
                  </a:cubicBezTo>
                  <a:cubicBezTo>
                    <a:pt x="2292" y="2989"/>
                    <a:pt x="2382" y="2953"/>
                    <a:pt x="2453" y="2882"/>
                  </a:cubicBezTo>
                  <a:lnTo>
                    <a:pt x="3025" y="2310"/>
                  </a:lnTo>
                  <a:lnTo>
                    <a:pt x="7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 name="Google Shape;1600;p58"/>
          <p:cNvGrpSpPr/>
          <p:nvPr/>
        </p:nvGrpSpPr>
        <p:grpSpPr>
          <a:xfrm>
            <a:off x="6586431" y="2777606"/>
            <a:ext cx="329391" cy="372606"/>
            <a:chOff x="6586431" y="2777606"/>
            <a:chExt cx="329391" cy="372606"/>
          </a:xfrm>
        </p:grpSpPr>
        <p:sp>
          <p:nvSpPr>
            <p:cNvPr id="1601" name="Google Shape;1601;p58"/>
            <p:cNvSpPr/>
            <p:nvPr/>
          </p:nvSpPr>
          <p:spPr>
            <a:xfrm>
              <a:off x="6733216" y="2994450"/>
              <a:ext cx="79758" cy="47717"/>
            </a:xfrm>
            <a:custGeom>
              <a:rect b="b" l="l" r="r" t="t"/>
              <a:pathLst>
                <a:path extrusionOk="0" h="1525" w="2549">
                  <a:moveTo>
                    <a:pt x="1263" y="0"/>
                  </a:moveTo>
                  <a:cubicBezTo>
                    <a:pt x="620" y="0"/>
                    <a:pt x="72" y="524"/>
                    <a:pt x="1" y="1167"/>
                  </a:cubicBezTo>
                  <a:cubicBezTo>
                    <a:pt x="382" y="1381"/>
                    <a:pt x="810" y="1524"/>
                    <a:pt x="1263" y="1524"/>
                  </a:cubicBezTo>
                  <a:cubicBezTo>
                    <a:pt x="1739" y="1524"/>
                    <a:pt x="2168" y="1381"/>
                    <a:pt x="2549" y="1167"/>
                  </a:cubicBezTo>
                  <a:cubicBezTo>
                    <a:pt x="2477" y="524"/>
                    <a:pt x="1930" y="0"/>
                    <a:pt x="1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8"/>
            <p:cNvSpPr/>
            <p:nvPr/>
          </p:nvSpPr>
          <p:spPr>
            <a:xfrm>
              <a:off x="6843515" y="2784302"/>
              <a:ext cx="66335" cy="66366"/>
            </a:xfrm>
            <a:custGeom>
              <a:rect b="b" l="l" r="r" t="t"/>
              <a:pathLst>
                <a:path extrusionOk="0" h="2121" w="2120">
                  <a:moveTo>
                    <a:pt x="0" y="1"/>
                  </a:moveTo>
                  <a:lnTo>
                    <a:pt x="0" y="2120"/>
                  </a:lnTo>
                  <a:lnTo>
                    <a:pt x="2120" y="212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8"/>
            <p:cNvSpPr/>
            <p:nvPr/>
          </p:nvSpPr>
          <p:spPr>
            <a:xfrm>
              <a:off x="6586431" y="3017543"/>
              <a:ext cx="134140" cy="132670"/>
            </a:xfrm>
            <a:custGeom>
              <a:rect b="b" l="l" r="r" t="t"/>
              <a:pathLst>
                <a:path extrusionOk="0" h="4240" w="4287">
                  <a:moveTo>
                    <a:pt x="3310" y="0"/>
                  </a:moveTo>
                  <a:lnTo>
                    <a:pt x="262" y="3049"/>
                  </a:lnTo>
                  <a:cubicBezTo>
                    <a:pt x="0" y="3311"/>
                    <a:pt x="0" y="3763"/>
                    <a:pt x="262" y="4025"/>
                  </a:cubicBezTo>
                  <a:cubicBezTo>
                    <a:pt x="405" y="4168"/>
                    <a:pt x="584" y="4239"/>
                    <a:pt x="762" y="4239"/>
                  </a:cubicBezTo>
                  <a:cubicBezTo>
                    <a:pt x="941" y="4239"/>
                    <a:pt x="1119" y="4168"/>
                    <a:pt x="1262" y="4025"/>
                  </a:cubicBezTo>
                  <a:lnTo>
                    <a:pt x="4287" y="1001"/>
                  </a:lnTo>
                  <a:cubicBezTo>
                    <a:pt x="3906" y="739"/>
                    <a:pt x="3549" y="405"/>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8"/>
            <p:cNvSpPr/>
            <p:nvPr/>
          </p:nvSpPr>
          <p:spPr>
            <a:xfrm>
              <a:off x="6758561" y="2943759"/>
              <a:ext cx="29100" cy="29100"/>
            </a:xfrm>
            <a:custGeom>
              <a:rect b="b" l="l" r="r" t="t"/>
              <a:pathLst>
                <a:path extrusionOk="0" h="930" w="930">
                  <a:moveTo>
                    <a:pt x="453" y="1"/>
                  </a:moveTo>
                  <a:cubicBezTo>
                    <a:pt x="215" y="1"/>
                    <a:pt x="0" y="215"/>
                    <a:pt x="0" y="477"/>
                  </a:cubicBezTo>
                  <a:cubicBezTo>
                    <a:pt x="0" y="715"/>
                    <a:pt x="215" y="930"/>
                    <a:pt x="453" y="930"/>
                  </a:cubicBezTo>
                  <a:cubicBezTo>
                    <a:pt x="715" y="930"/>
                    <a:pt x="929" y="715"/>
                    <a:pt x="929" y="477"/>
                  </a:cubicBezTo>
                  <a:cubicBezTo>
                    <a:pt x="929" y="215"/>
                    <a:pt x="715"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8"/>
            <p:cNvSpPr/>
            <p:nvPr/>
          </p:nvSpPr>
          <p:spPr>
            <a:xfrm>
              <a:off x="6696699" y="2889376"/>
              <a:ext cx="152789" cy="125223"/>
            </a:xfrm>
            <a:custGeom>
              <a:rect b="b" l="l" r="r" t="t"/>
              <a:pathLst>
                <a:path extrusionOk="0" h="4002" w="4883">
                  <a:moveTo>
                    <a:pt x="2430" y="0"/>
                  </a:moveTo>
                  <a:cubicBezTo>
                    <a:pt x="1096" y="0"/>
                    <a:pt x="1" y="1096"/>
                    <a:pt x="1" y="2429"/>
                  </a:cubicBezTo>
                  <a:cubicBezTo>
                    <a:pt x="1" y="3025"/>
                    <a:pt x="215" y="3573"/>
                    <a:pt x="572" y="4001"/>
                  </a:cubicBezTo>
                  <a:cubicBezTo>
                    <a:pt x="739" y="3525"/>
                    <a:pt x="1072" y="3144"/>
                    <a:pt x="1501" y="2906"/>
                  </a:cubicBezTo>
                  <a:cubicBezTo>
                    <a:pt x="1358" y="2715"/>
                    <a:pt x="1287" y="2477"/>
                    <a:pt x="1287" y="2215"/>
                  </a:cubicBezTo>
                  <a:cubicBezTo>
                    <a:pt x="1287" y="1572"/>
                    <a:pt x="1811" y="1048"/>
                    <a:pt x="2430" y="1048"/>
                  </a:cubicBezTo>
                  <a:cubicBezTo>
                    <a:pt x="3073" y="1048"/>
                    <a:pt x="3597" y="1572"/>
                    <a:pt x="3597" y="2215"/>
                  </a:cubicBezTo>
                  <a:cubicBezTo>
                    <a:pt x="3597" y="2477"/>
                    <a:pt x="3525" y="2715"/>
                    <a:pt x="3359" y="2906"/>
                  </a:cubicBezTo>
                  <a:cubicBezTo>
                    <a:pt x="3811" y="3144"/>
                    <a:pt x="4144" y="3525"/>
                    <a:pt x="4311" y="4001"/>
                  </a:cubicBezTo>
                  <a:cubicBezTo>
                    <a:pt x="4668" y="3573"/>
                    <a:pt x="4883" y="3025"/>
                    <a:pt x="4883" y="2429"/>
                  </a:cubicBezTo>
                  <a:cubicBezTo>
                    <a:pt x="4883" y="1096"/>
                    <a:pt x="3787" y="0"/>
                    <a:pt x="2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8"/>
            <p:cNvSpPr/>
            <p:nvPr/>
          </p:nvSpPr>
          <p:spPr>
            <a:xfrm>
              <a:off x="6631865" y="2777606"/>
              <a:ext cx="283957" cy="372601"/>
            </a:xfrm>
            <a:custGeom>
              <a:rect b="b" l="l" r="r" t="t"/>
              <a:pathLst>
                <a:path extrusionOk="0" h="11908" w="9075">
                  <a:moveTo>
                    <a:pt x="4073" y="1286"/>
                  </a:moveTo>
                  <a:cubicBezTo>
                    <a:pt x="4264" y="1286"/>
                    <a:pt x="4430" y="1429"/>
                    <a:pt x="4430" y="1620"/>
                  </a:cubicBezTo>
                  <a:cubicBezTo>
                    <a:pt x="4430" y="1810"/>
                    <a:pt x="4264" y="1977"/>
                    <a:pt x="4073" y="1977"/>
                  </a:cubicBezTo>
                  <a:lnTo>
                    <a:pt x="1763" y="1977"/>
                  </a:lnTo>
                  <a:cubicBezTo>
                    <a:pt x="1573" y="1977"/>
                    <a:pt x="1406" y="1810"/>
                    <a:pt x="1406" y="1620"/>
                  </a:cubicBezTo>
                  <a:cubicBezTo>
                    <a:pt x="1406" y="1429"/>
                    <a:pt x="1573" y="1286"/>
                    <a:pt x="1763" y="1286"/>
                  </a:cubicBezTo>
                  <a:close/>
                  <a:moveTo>
                    <a:pt x="7336" y="9931"/>
                  </a:moveTo>
                  <a:cubicBezTo>
                    <a:pt x="7526" y="9931"/>
                    <a:pt x="7693" y="10098"/>
                    <a:pt x="7693" y="10288"/>
                  </a:cubicBezTo>
                  <a:cubicBezTo>
                    <a:pt x="7693" y="10479"/>
                    <a:pt x="7526" y="10621"/>
                    <a:pt x="7336" y="10621"/>
                  </a:cubicBezTo>
                  <a:lnTo>
                    <a:pt x="4311" y="10621"/>
                  </a:lnTo>
                  <a:cubicBezTo>
                    <a:pt x="4121" y="10621"/>
                    <a:pt x="3954" y="10479"/>
                    <a:pt x="3954" y="10288"/>
                  </a:cubicBezTo>
                  <a:cubicBezTo>
                    <a:pt x="3954" y="10098"/>
                    <a:pt x="4121" y="9931"/>
                    <a:pt x="4311" y="9931"/>
                  </a:cubicBezTo>
                  <a:close/>
                  <a:moveTo>
                    <a:pt x="358" y="0"/>
                  </a:moveTo>
                  <a:cubicBezTo>
                    <a:pt x="168" y="0"/>
                    <a:pt x="1" y="167"/>
                    <a:pt x="1" y="357"/>
                  </a:cubicBezTo>
                  <a:lnTo>
                    <a:pt x="1" y="8550"/>
                  </a:lnTo>
                  <a:lnTo>
                    <a:pt x="1525" y="7002"/>
                  </a:lnTo>
                  <a:cubicBezTo>
                    <a:pt x="1430" y="6692"/>
                    <a:pt x="1382" y="6359"/>
                    <a:pt x="1382" y="6001"/>
                  </a:cubicBezTo>
                  <a:cubicBezTo>
                    <a:pt x="1382" y="4287"/>
                    <a:pt x="2787" y="2882"/>
                    <a:pt x="4502" y="2882"/>
                  </a:cubicBezTo>
                  <a:cubicBezTo>
                    <a:pt x="6240" y="2882"/>
                    <a:pt x="7645" y="4287"/>
                    <a:pt x="7645" y="6001"/>
                  </a:cubicBezTo>
                  <a:cubicBezTo>
                    <a:pt x="7645" y="7740"/>
                    <a:pt x="6240" y="9145"/>
                    <a:pt x="4502" y="9145"/>
                  </a:cubicBezTo>
                  <a:cubicBezTo>
                    <a:pt x="4168" y="9145"/>
                    <a:pt x="3835" y="9097"/>
                    <a:pt x="3502" y="8978"/>
                  </a:cubicBezTo>
                  <a:lnTo>
                    <a:pt x="596" y="11907"/>
                  </a:lnTo>
                  <a:lnTo>
                    <a:pt x="8741" y="11907"/>
                  </a:lnTo>
                  <a:cubicBezTo>
                    <a:pt x="8931" y="11907"/>
                    <a:pt x="9074" y="11741"/>
                    <a:pt x="9074" y="11550"/>
                  </a:cubicBezTo>
                  <a:lnTo>
                    <a:pt x="9074" y="3025"/>
                  </a:lnTo>
                  <a:lnTo>
                    <a:pt x="6407" y="3025"/>
                  </a:lnTo>
                  <a:cubicBezTo>
                    <a:pt x="6216" y="3025"/>
                    <a:pt x="6050" y="2858"/>
                    <a:pt x="6050" y="2667"/>
                  </a:cubicBezTo>
                  <a:lnTo>
                    <a:pt x="605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 name="Google Shape;1607;p58"/>
          <p:cNvGrpSpPr/>
          <p:nvPr/>
        </p:nvGrpSpPr>
        <p:grpSpPr>
          <a:xfrm>
            <a:off x="5941843" y="2777606"/>
            <a:ext cx="377082" cy="372795"/>
            <a:chOff x="5941843" y="2777606"/>
            <a:chExt cx="377082" cy="372795"/>
          </a:xfrm>
        </p:grpSpPr>
        <p:sp>
          <p:nvSpPr>
            <p:cNvPr id="1608" name="Google Shape;1608;p58"/>
            <p:cNvSpPr/>
            <p:nvPr/>
          </p:nvSpPr>
          <p:spPr>
            <a:xfrm>
              <a:off x="6057337" y="3074179"/>
              <a:ext cx="95435" cy="76222"/>
            </a:xfrm>
            <a:custGeom>
              <a:rect b="b" l="l" r="r" t="t"/>
              <a:pathLst>
                <a:path extrusionOk="0" h="2436" w="3050">
                  <a:moveTo>
                    <a:pt x="1716" y="0"/>
                  </a:moveTo>
                  <a:lnTo>
                    <a:pt x="191" y="1524"/>
                  </a:lnTo>
                  <a:cubicBezTo>
                    <a:pt x="1" y="1715"/>
                    <a:pt x="96" y="2048"/>
                    <a:pt x="358" y="2120"/>
                  </a:cubicBezTo>
                  <a:lnTo>
                    <a:pt x="1692" y="2429"/>
                  </a:lnTo>
                  <a:cubicBezTo>
                    <a:pt x="1713" y="2434"/>
                    <a:pt x="1734" y="2436"/>
                    <a:pt x="1755" y="2436"/>
                  </a:cubicBezTo>
                  <a:cubicBezTo>
                    <a:pt x="1852" y="2436"/>
                    <a:pt x="1947" y="2393"/>
                    <a:pt x="2025" y="2334"/>
                  </a:cubicBezTo>
                  <a:lnTo>
                    <a:pt x="3049" y="1310"/>
                  </a:lnTo>
                  <a:lnTo>
                    <a:pt x="17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8"/>
            <p:cNvSpPr/>
            <p:nvPr/>
          </p:nvSpPr>
          <p:spPr>
            <a:xfrm>
              <a:off x="6232471" y="2912281"/>
              <a:ext cx="86454" cy="82199"/>
            </a:xfrm>
            <a:custGeom>
              <a:rect b="b" l="l" r="r" t="t"/>
              <a:pathLst>
                <a:path extrusionOk="0" h="2627" w="2763">
                  <a:moveTo>
                    <a:pt x="1227" y="1"/>
                  </a:moveTo>
                  <a:cubicBezTo>
                    <a:pt x="870" y="1"/>
                    <a:pt x="512" y="138"/>
                    <a:pt x="238" y="411"/>
                  </a:cubicBezTo>
                  <a:lnTo>
                    <a:pt x="0" y="650"/>
                  </a:lnTo>
                  <a:lnTo>
                    <a:pt x="1953" y="2626"/>
                  </a:lnTo>
                  <a:lnTo>
                    <a:pt x="2215" y="2364"/>
                  </a:lnTo>
                  <a:cubicBezTo>
                    <a:pt x="2763" y="1840"/>
                    <a:pt x="2763" y="959"/>
                    <a:pt x="2215" y="411"/>
                  </a:cubicBezTo>
                  <a:cubicBezTo>
                    <a:pt x="1941" y="138"/>
                    <a:pt x="1584" y="1"/>
                    <a:pt x="1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8"/>
            <p:cNvSpPr/>
            <p:nvPr/>
          </p:nvSpPr>
          <p:spPr>
            <a:xfrm>
              <a:off x="6120701" y="2948234"/>
              <a:ext cx="157983" cy="155762"/>
            </a:xfrm>
            <a:custGeom>
              <a:rect b="b" l="l" r="r" t="t"/>
              <a:pathLst>
                <a:path extrusionOk="0" h="4978" w="5049">
                  <a:moveTo>
                    <a:pt x="3156" y="1537"/>
                  </a:moveTo>
                  <a:cubicBezTo>
                    <a:pt x="3245" y="1537"/>
                    <a:pt x="3334" y="1572"/>
                    <a:pt x="3406" y="1644"/>
                  </a:cubicBezTo>
                  <a:cubicBezTo>
                    <a:pt x="3525" y="1763"/>
                    <a:pt x="3525" y="2001"/>
                    <a:pt x="3406" y="2120"/>
                  </a:cubicBezTo>
                  <a:lnTo>
                    <a:pt x="2072" y="3454"/>
                  </a:lnTo>
                  <a:cubicBezTo>
                    <a:pt x="2012" y="3513"/>
                    <a:pt x="1923" y="3543"/>
                    <a:pt x="1834" y="3543"/>
                  </a:cubicBezTo>
                  <a:cubicBezTo>
                    <a:pt x="1745" y="3543"/>
                    <a:pt x="1655" y="3513"/>
                    <a:pt x="1596" y="3454"/>
                  </a:cubicBezTo>
                  <a:cubicBezTo>
                    <a:pt x="1453" y="3311"/>
                    <a:pt x="1453" y="3097"/>
                    <a:pt x="1596" y="2954"/>
                  </a:cubicBezTo>
                  <a:lnTo>
                    <a:pt x="2906" y="1644"/>
                  </a:lnTo>
                  <a:cubicBezTo>
                    <a:pt x="2977" y="1572"/>
                    <a:pt x="3066" y="1537"/>
                    <a:pt x="3156" y="1537"/>
                  </a:cubicBezTo>
                  <a:close/>
                  <a:moveTo>
                    <a:pt x="3072" y="1"/>
                  </a:moveTo>
                  <a:lnTo>
                    <a:pt x="191" y="2882"/>
                  </a:lnTo>
                  <a:cubicBezTo>
                    <a:pt x="0" y="3049"/>
                    <a:pt x="0" y="3359"/>
                    <a:pt x="191" y="3525"/>
                  </a:cubicBezTo>
                  <a:lnTo>
                    <a:pt x="1500" y="4835"/>
                  </a:lnTo>
                  <a:cubicBezTo>
                    <a:pt x="1596" y="4930"/>
                    <a:pt x="1715" y="4978"/>
                    <a:pt x="1834" y="4978"/>
                  </a:cubicBezTo>
                  <a:cubicBezTo>
                    <a:pt x="1953" y="4978"/>
                    <a:pt x="2072" y="4930"/>
                    <a:pt x="2167" y="4835"/>
                  </a:cubicBezTo>
                  <a:lnTo>
                    <a:pt x="5049" y="1977"/>
                  </a:lnTo>
                  <a:lnTo>
                    <a:pt x="30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8"/>
            <p:cNvSpPr/>
            <p:nvPr/>
          </p:nvSpPr>
          <p:spPr>
            <a:xfrm>
              <a:off x="5941843" y="2777606"/>
              <a:ext cx="305547" cy="210895"/>
            </a:xfrm>
            <a:custGeom>
              <a:rect b="b" l="l" r="r" t="t"/>
              <a:pathLst>
                <a:path extrusionOk="0" h="6740" w="9765">
                  <a:moveTo>
                    <a:pt x="3144" y="1858"/>
                  </a:moveTo>
                  <a:cubicBezTo>
                    <a:pt x="3335" y="1858"/>
                    <a:pt x="3478" y="2024"/>
                    <a:pt x="3478" y="2215"/>
                  </a:cubicBezTo>
                  <a:cubicBezTo>
                    <a:pt x="3478" y="2405"/>
                    <a:pt x="3335" y="2548"/>
                    <a:pt x="3144" y="2548"/>
                  </a:cubicBezTo>
                  <a:lnTo>
                    <a:pt x="2454" y="2548"/>
                  </a:lnTo>
                  <a:cubicBezTo>
                    <a:pt x="2239" y="2548"/>
                    <a:pt x="2096" y="2405"/>
                    <a:pt x="2096" y="2215"/>
                  </a:cubicBezTo>
                  <a:cubicBezTo>
                    <a:pt x="2096" y="2024"/>
                    <a:pt x="2239" y="1858"/>
                    <a:pt x="2454" y="1858"/>
                  </a:cubicBezTo>
                  <a:close/>
                  <a:moveTo>
                    <a:pt x="5240" y="1858"/>
                  </a:moveTo>
                  <a:cubicBezTo>
                    <a:pt x="5430" y="1858"/>
                    <a:pt x="5573" y="2024"/>
                    <a:pt x="5573" y="2215"/>
                  </a:cubicBezTo>
                  <a:cubicBezTo>
                    <a:pt x="5573" y="2405"/>
                    <a:pt x="5430" y="2548"/>
                    <a:pt x="5240" y="2548"/>
                  </a:cubicBezTo>
                  <a:lnTo>
                    <a:pt x="4525" y="2548"/>
                  </a:lnTo>
                  <a:cubicBezTo>
                    <a:pt x="4335" y="2548"/>
                    <a:pt x="4192" y="2405"/>
                    <a:pt x="4192" y="2215"/>
                  </a:cubicBezTo>
                  <a:cubicBezTo>
                    <a:pt x="4192" y="2024"/>
                    <a:pt x="4335" y="1858"/>
                    <a:pt x="4525" y="1858"/>
                  </a:cubicBezTo>
                  <a:close/>
                  <a:moveTo>
                    <a:pt x="7336" y="1858"/>
                  </a:moveTo>
                  <a:cubicBezTo>
                    <a:pt x="7526" y="1858"/>
                    <a:pt x="7669" y="2024"/>
                    <a:pt x="7669" y="2215"/>
                  </a:cubicBezTo>
                  <a:cubicBezTo>
                    <a:pt x="7669" y="2405"/>
                    <a:pt x="7526" y="2548"/>
                    <a:pt x="7336" y="2548"/>
                  </a:cubicBezTo>
                  <a:lnTo>
                    <a:pt x="6621" y="2548"/>
                  </a:lnTo>
                  <a:cubicBezTo>
                    <a:pt x="6431" y="2548"/>
                    <a:pt x="6288" y="2405"/>
                    <a:pt x="6288" y="2215"/>
                  </a:cubicBezTo>
                  <a:cubicBezTo>
                    <a:pt x="6288" y="2024"/>
                    <a:pt x="6431" y="1858"/>
                    <a:pt x="6621" y="1858"/>
                  </a:cubicBezTo>
                  <a:close/>
                  <a:moveTo>
                    <a:pt x="1739" y="3263"/>
                  </a:moveTo>
                  <a:cubicBezTo>
                    <a:pt x="1930" y="3263"/>
                    <a:pt x="2096" y="3406"/>
                    <a:pt x="2096" y="3596"/>
                  </a:cubicBezTo>
                  <a:lnTo>
                    <a:pt x="2096" y="4311"/>
                  </a:lnTo>
                  <a:cubicBezTo>
                    <a:pt x="2096" y="4501"/>
                    <a:pt x="1930" y="4644"/>
                    <a:pt x="1739" y="4644"/>
                  </a:cubicBezTo>
                  <a:cubicBezTo>
                    <a:pt x="1549" y="4644"/>
                    <a:pt x="1406" y="4501"/>
                    <a:pt x="1406" y="4311"/>
                  </a:cubicBezTo>
                  <a:lnTo>
                    <a:pt x="1406" y="3596"/>
                  </a:lnTo>
                  <a:cubicBezTo>
                    <a:pt x="1406" y="3406"/>
                    <a:pt x="1549" y="3263"/>
                    <a:pt x="1739" y="3263"/>
                  </a:cubicBezTo>
                  <a:close/>
                  <a:moveTo>
                    <a:pt x="358" y="0"/>
                  </a:moveTo>
                  <a:cubicBezTo>
                    <a:pt x="167" y="0"/>
                    <a:pt x="1" y="167"/>
                    <a:pt x="1" y="357"/>
                  </a:cubicBezTo>
                  <a:lnTo>
                    <a:pt x="1" y="1858"/>
                  </a:lnTo>
                  <a:lnTo>
                    <a:pt x="1049" y="1858"/>
                  </a:lnTo>
                  <a:cubicBezTo>
                    <a:pt x="1239" y="1858"/>
                    <a:pt x="1406" y="2024"/>
                    <a:pt x="1406" y="2215"/>
                  </a:cubicBezTo>
                  <a:cubicBezTo>
                    <a:pt x="1406" y="2405"/>
                    <a:pt x="1239" y="2548"/>
                    <a:pt x="1049" y="2548"/>
                  </a:cubicBezTo>
                  <a:lnTo>
                    <a:pt x="1" y="2548"/>
                  </a:lnTo>
                  <a:lnTo>
                    <a:pt x="1" y="6406"/>
                  </a:lnTo>
                  <a:cubicBezTo>
                    <a:pt x="1" y="6597"/>
                    <a:pt x="167" y="6740"/>
                    <a:pt x="358" y="6740"/>
                  </a:cubicBezTo>
                  <a:lnTo>
                    <a:pt x="1406" y="6740"/>
                  </a:lnTo>
                  <a:lnTo>
                    <a:pt x="1406" y="5692"/>
                  </a:lnTo>
                  <a:cubicBezTo>
                    <a:pt x="1406" y="5501"/>
                    <a:pt x="1549" y="5358"/>
                    <a:pt x="1739" y="5358"/>
                  </a:cubicBezTo>
                  <a:cubicBezTo>
                    <a:pt x="1930" y="5358"/>
                    <a:pt x="2096" y="5501"/>
                    <a:pt x="2096" y="5692"/>
                  </a:cubicBezTo>
                  <a:lnTo>
                    <a:pt x="2096" y="6740"/>
                  </a:lnTo>
                  <a:lnTo>
                    <a:pt x="6502" y="6740"/>
                  </a:lnTo>
                  <a:lnTo>
                    <a:pt x="9026" y="4215"/>
                  </a:lnTo>
                  <a:cubicBezTo>
                    <a:pt x="9241" y="4001"/>
                    <a:pt x="9503" y="3834"/>
                    <a:pt x="9765" y="3739"/>
                  </a:cubicBezTo>
                  <a:lnTo>
                    <a:pt x="9765" y="2215"/>
                  </a:lnTo>
                  <a:cubicBezTo>
                    <a:pt x="9765" y="2405"/>
                    <a:pt x="9622" y="2548"/>
                    <a:pt x="9431" y="2548"/>
                  </a:cubicBezTo>
                  <a:lnTo>
                    <a:pt x="8717" y="2548"/>
                  </a:lnTo>
                  <a:cubicBezTo>
                    <a:pt x="8526" y="2548"/>
                    <a:pt x="8383" y="2405"/>
                    <a:pt x="8383" y="2215"/>
                  </a:cubicBezTo>
                  <a:cubicBezTo>
                    <a:pt x="8383" y="2024"/>
                    <a:pt x="8526" y="1858"/>
                    <a:pt x="8717" y="1858"/>
                  </a:cubicBezTo>
                  <a:lnTo>
                    <a:pt x="9431" y="1858"/>
                  </a:lnTo>
                  <a:cubicBezTo>
                    <a:pt x="9622" y="1858"/>
                    <a:pt x="9765" y="2024"/>
                    <a:pt x="9765" y="2215"/>
                  </a:cubicBezTo>
                  <a:lnTo>
                    <a:pt x="9765" y="357"/>
                  </a:lnTo>
                  <a:cubicBezTo>
                    <a:pt x="9765" y="167"/>
                    <a:pt x="9622" y="0"/>
                    <a:pt x="9431" y="0"/>
                  </a:cubicBezTo>
                  <a:lnTo>
                    <a:pt x="2096" y="0"/>
                  </a:lnTo>
                  <a:lnTo>
                    <a:pt x="2096" y="1048"/>
                  </a:lnTo>
                  <a:cubicBezTo>
                    <a:pt x="2096" y="1239"/>
                    <a:pt x="1930" y="1405"/>
                    <a:pt x="1739" y="1405"/>
                  </a:cubicBezTo>
                  <a:cubicBezTo>
                    <a:pt x="1549" y="1405"/>
                    <a:pt x="1406" y="1239"/>
                    <a:pt x="1406" y="1048"/>
                  </a:cubicBezTo>
                  <a:lnTo>
                    <a:pt x="14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 name="Google Shape;1612;p58"/>
          <p:cNvGrpSpPr/>
          <p:nvPr/>
        </p:nvGrpSpPr>
        <p:grpSpPr>
          <a:xfrm>
            <a:off x="6563307" y="3364775"/>
            <a:ext cx="375608" cy="372074"/>
            <a:chOff x="6563307" y="3364775"/>
            <a:chExt cx="375608" cy="372074"/>
          </a:xfrm>
        </p:grpSpPr>
        <p:sp>
          <p:nvSpPr>
            <p:cNvPr id="1613" name="Google Shape;1613;p58"/>
            <p:cNvSpPr/>
            <p:nvPr/>
          </p:nvSpPr>
          <p:spPr>
            <a:xfrm>
              <a:off x="6760032" y="3419189"/>
              <a:ext cx="94684" cy="108827"/>
            </a:xfrm>
            <a:custGeom>
              <a:rect b="b" l="l" r="r" t="t"/>
              <a:pathLst>
                <a:path extrusionOk="0" h="3478" w="3026">
                  <a:moveTo>
                    <a:pt x="1525" y="0"/>
                  </a:moveTo>
                  <a:cubicBezTo>
                    <a:pt x="692" y="0"/>
                    <a:pt x="1" y="667"/>
                    <a:pt x="1" y="1501"/>
                  </a:cubicBezTo>
                  <a:cubicBezTo>
                    <a:pt x="1" y="1906"/>
                    <a:pt x="168" y="2287"/>
                    <a:pt x="453" y="2572"/>
                  </a:cubicBezTo>
                  <a:cubicBezTo>
                    <a:pt x="715" y="2834"/>
                    <a:pt x="882" y="3144"/>
                    <a:pt x="930" y="3477"/>
                  </a:cubicBezTo>
                  <a:lnTo>
                    <a:pt x="2120" y="3477"/>
                  </a:lnTo>
                  <a:cubicBezTo>
                    <a:pt x="2168" y="3144"/>
                    <a:pt x="2335" y="2834"/>
                    <a:pt x="2573" y="2572"/>
                  </a:cubicBezTo>
                  <a:cubicBezTo>
                    <a:pt x="2883" y="2287"/>
                    <a:pt x="3025" y="1906"/>
                    <a:pt x="3025" y="1501"/>
                  </a:cubicBezTo>
                  <a:cubicBezTo>
                    <a:pt x="3025" y="667"/>
                    <a:pt x="2359" y="0"/>
                    <a:pt x="1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8"/>
            <p:cNvSpPr/>
            <p:nvPr/>
          </p:nvSpPr>
          <p:spPr>
            <a:xfrm>
              <a:off x="6563307" y="3580899"/>
              <a:ext cx="158765" cy="155949"/>
            </a:xfrm>
            <a:custGeom>
              <a:rect b="b" l="l" r="r" t="t"/>
              <a:pathLst>
                <a:path extrusionOk="0" h="4984" w="5074">
                  <a:moveTo>
                    <a:pt x="3764" y="0"/>
                  </a:moveTo>
                  <a:lnTo>
                    <a:pt x="358" y="3406"/>
                  </a:lnTo>
                  <a:cubicBezTo>
                    <a:pt x="1" y="3763"/>
                    <a:pt x="1" y="4358"/>
                    <a:pt x="358" y="4715"/>
                  </a:cubicBezTo>
                  <a:cubicBezTo>
                    <a:pt x="537" y="4894"/>
                    <a:pt x="775" y="4983"/>
                    <a:pt x="1013" y="4983"/>
                  </a:cubicBezTo>
                  <a:cubicBezTo>
                    <a:pt x="1251" y="4983"/>
                    <a:pt x="1489" y="4894"/>
                    <a:pt x="1668" y="4715"/>
                  </a:cubicBezTo>
                  <a:lnTo>
                    <a:pt x="5073" y="1310"/>
                  </a:lnTo>
                  <a:cubicBezTo>
                    <a:pt x="4550" y="953"/>
                    <a:pt x="4121" y="524"/>
                    <a:pt x="3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8"/>
            <p:cNvSpPr/>
            <p:nvPr/>
          </p:nvSpPr>
          <p:spPr>
            <a:xfrm>
              <a:off x="6676580" y="3364775"/>
              <a:ext cx="262335" cy="261584"/>
            </a:xfrm>
            <a:custGeom>
              <a:rect b="b" l="l" r="r" t="t"/>
              <a:pathLst>
                <a:path extrusionOk="0" h="8360" w="8384">
                  <a:moveTo>
                    <a:pt x="4192" y="1025"/>
                  </a:moveTo>
                  <a:cubicBezTo>
                    <a:pt x="5407" y="1025"/>
                    <a:pt x="6407" y="2025"/>
                    <a:pt x="6407" y="3240"/>
                  </a:cubicBezTo>
                  <a:cubicBezTo>
                    <a:pt x="6383" y="3835"/>
                    <a:pt x="6169" y="4383"/>
                    <a:pt x="5740" y="4811"/>
                  </a:cubicBezTo>
                  <a:cubicBezTo>
                    <a:pt x="5573" y="4978"/>
                    <a:pt x="5454" y="5216"/>
                    <a:pt x="5454" y="5431"/>
                  </a:cubicBezTo>
                  <a:lnTo>
                    <a:pt x="5454" y="6502"/>
                  </a:lnTo>
                  <a:cubicBezTo>
                    <a:pt x="5454" y="6955"/>
                    <a:pt x="5097" y="7312"/>
                    <a:pt x="4645" y="7312"/>
                  </a:cubicBezTo>
                  <a:lnTo>
                    <a:pt x="3716" y="7312"/>
                  </a:lnTo>
                  <a:cubicBezTo>
                    <a:pt x="3263" y="7312"/>
                    <a:pt x="2906" y="6955"/>
                    <a:pt x="2906" y="6502"/>
                  </a:cubicBezTo>
                  <a:lnTo>
                    <a:pt x="2906" y="5431"/>
                  </a:lnTo>
                  <a:cubicBezTo>
                    <a:pt x="2906" y="5216"/>
                    <a:pt x="2811" y="4978"/>
                    <a:pt x="2620" y="4811"/>
                  </a:cubicBezTo>
                  <a:cubicBezTo>
                    <a:pt x="2216" y="4383"/>
                    <a:pt x="1977" y="3835"/>
                    <a:pt x="1977" y="3240"/>
                  </a:cubicBezTo>
                  <a:cubicBezTo>
                    <a:pt x="1977" y="2025"/>
                    <a:pt x="2978" y="1025"/>
                    <a:pt x="4192" y="1025"/>
                  </a:cubicBezTo>
                  <a:close/>
                  <a:moveTo>
                    <a:pt x="4192" y="1"/>
                  </a:moveTo>
                  <a:cubicBezTo>
                    <a:pt x="1882" y="1"/>
                    <a:pt x="1" y="1858"/>
                    <a:pt x="1" y="4168"/>
                  </a:cubicBezTo>
                  <a:cubicBezTo>
                    <a:pt x="1" y="6478"/>
                    <a:pt x="1882" y="8360"/>
                    <a:pt x="4192" y="8360"/>
                  </a:cubicBezTo>
                  <a:cubicBezTo>
                    <a:pt x="6502" y="8360"/>
                    <a:pt x="8383" y="6478"/>
                    <a:pt x="8383" y="4168"/>
                  </a:cubicBezTo>
                  <a:cubicBezTo>
                    <a:pt x="8383" y="1858"/>
                    <a:pt x="6502" y="1"/>
                    <a:pt x="41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8"/>
            <p:cNvSpPr/>
            <p:nvPr/>
          </p:nvSpPr>
          <p:spPr>
            <a:xfrm>
              <a:off x="6789101" y="3550328"/>
              <a:ext cx="36547" cy="21653"/>
            </a:xfrm>
            <a:custGeom>
              <a:rect b="b" l="l" r="r" t="t"/>
              <a:pathLst>
                <a:path extrusionOk="0" h="692" w="1168">
                  <a:moveTo>
                    <a:pt x="1" y="1"/>
                  </a:moveTo>
                  <a:lnTo>
                    <a:pt x="1" y="572"/>
                  </a:lnTo>
                  <a:cubicBezTo>
                    <a:pt x="1" y="644"/>
                    <a:pt x="48" y="691"/>
                    <a:pt x="120" y="691"/>
                  </a:cubicBezTo>
                  <a:lnTo>
                    <a:pt x="1049" y="691"/>
                  </a:lnTo>
                  <a:cubicBezTo>
                    <a:pt x="1120" y="691"/>
                    <a:pt x="1168" y="644"/>
                    <a:pt x="1168" y="572"/>
                  </a:cubicBezTo>
                  <a:lnTo>
                    <a:pt x="1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58"/>
          <p:cNvGrpSpPr/>
          <p:nvPr/>
        </p:nvGrpSpPr>
        <p:grpSpPr>
          <a:xfrm>
            <a:off x="5941843" y="3364055"/>
            <a:ext cx="372601" cy="373358"/>
            <a:chOff x="5941843" y="3364055"/>
            <a:chExt cx="372601" cy="373358"/>
          </a:xfrm>
        </p:grpSpPr>
        <p:sp>
          <p:nvSpPr>
            <p:cNvPr id="1618" name="Google Shape;1618;p58"/>
            <p:cNvSpPr/>
            <p:nvPr/>
          </p:nvSpPr>
          <p:spPr>
            <a:xfrm>
              <a:off x="5941843" y="3671798"/>
              <a:ext cx="372601" cy="65615"/>
            </a:xfrm>
            <a:custGeom>
              <a:rect b="b" l="l" r="r" t="t"/>
              <a:pathLst>
                <a:path extrusionOk="0" h="2097" w="11908">
                  <a:moveTo>
                    <a:pt x="477" y="0"/>
                  </a:moveTo>
                  <a:cubicBezTo>
                    <a:pt x="215" y="0"/>
                    <a:pt x="1" y="191"/>
                    <a:pt x="1" y="453"/>
                  </a:cubicBezTo>
                  <a:lnTo>
                    <a:pt x="1" y="572"/>
                  </a:lnTo>
                  <a:cubicBezTo>
                    <a:pt x="1" y="1405"/>
                    <a:pt x="667" y="2096"/>
                    <a:pt x="1501" y="2096"/>
                  </a:cubicBezTo>
                  <a:lnTo>
                    <a:pt x="10384" y="2096"/>
                  </a:lnTo>
                  <a:cubicBezTo>
                    <a:pt x="11241" y="2096"/>
                    <a:pt x="11908" y="1405"/>
                    <a:pt x="11908" y="572"/>
                  </a:cubicBezTo>
                  <a:lnTo>
                    <a:pt x="11908" y="453"/>
                  </a:lnTo>
                  <a:cubicBezTo>
                    <a:pt x="11908" y="191"/>
                    <a:pt x="11694" y="0"/>
                    <a:pt x="11432" y="0"/>
                  </a:cubicBezTo>
                  <a:lnTo>
                    <a:pt x="7526" y="0"/>
                  </a:lnTo>
                  <a:lnTo>
                    <a:pt x="7169" y="524"/>
                  </a:lnTo>
                  <a:cubicBezTo>
                    <a:pt x="7121" y="620"/>
                    <a:pt x="7002" y="691"/>
                    <a:pt x="6883" y="691"/>
                  </a:cubicBezTo>
                  <a:lnTo>
                    <a:pt x="5026" y="691"/>
                  </a:lnTo>
                  <a:cubicBezTo>
                    <a:pt x="4906" y="691"/>
                    <a:pt x="4787" y="620"/>
                    <a:pt x="4740" y="524"/>
                  </a:cubicBezTo>
                  <a:lnTo>
                    <a:pt x="43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8"/>
            <p:cNvSpPr/>
            <p:nvPr/>
          </p:nvSpPr>
          <p:spPr>
            <a:xfrm>
              <a:off x="6116977" y="3364055"/>
              <a:ext cx="22372" cy="43994"/>
            </a:xfrm>
            <a:custGeom>
              <a:rect b="b" l="l" r="r" t="t"/>
              <a:pathLst>
                <a:path extrusionOk="0" h="1406" w="715">
                  <a:moveTo>
                    <a:pt x="357" y="0"/>
                  </a:moveTo>
                  <a:cubicBezTo>
                    <a:pt x="167" y="0"/>
                    <a:pt x="0" y="167"/>
                    <a:pt x="0" y="357"/>
                  </a:cubicBezTo>
                  <a:lnTo>
                    <a:pt x="0" y="1048"/>
                  </a:lnTo>
                  <a:cubicBezTo>
                    <a:pt x="0" y="1262"/>
                    <a:pt x="167" y="1405"/>
                    <a:pt x="357" y="1405"/>
                  </a:cubicBezTo>
                  <a:cubicBezTo>
                    <a:pt x="548" y="1405"/>
                    <a:pt x="715" y="1262"/>
                    <a:pt x="715" y="1048"/>
                  </a:cubicBezTo>
                  <a:lnTo>
                    <a:pt x="715" y="357"/>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8"/>
            <p:cNvSpPr/>
            <p:nvPr/>
          </p:nvSpPr>
          <p:spPr>
            <a:xfrm>
              <a:off x="6166886" y="3381140"/>
              <a:ext cx="35796" cy="40677"/>
            </a:xfrm>
            <a:custGeom>
              <a:rect b="b" l="l" r="r" t="t"/>
              <a:pathLst>
                <a:path extrusionOk="0" h="1300" w="1144">
                  <a:moveTo>
                    <a:pt x="724" y="1"/>
                  </a:moveTo>
                  <a:cubicBezTo>
                    <a:pt x="606" y="1"/>
                    <a:pt x="492" y="59"/>
                    <a:pt x="429" y="169"/>
                  </a:cubicBezTo>
                  <a:lnTo>
                    <a:pt x="96" y="764"/>
                  </a:lnTo>
                  <a:cubicBezTo>
                    <a:pt x="1" y="931"/>
                    <a:pt x="48" y="1145"/>
                    <a:pt x="215" y="1240"/>
                  </a:cubicBezTo>
                  <a:cubicBezTo>
                    <a:pt x="272" y="1281"/>
                    <a:pt x="334" y="1299"/>
                    <a:pt x="396" y="1299"/>
                  </a:cubicBezTo>
                  <a:cubicBezTo>
                    <a:pt x="514" y="1299"/>
                    <a:pt x="629" y="1231"/>
                    <a:pt x="691" y="1121"/>
                  </a:cubicBezTo>
                  <a:lnTo>
                    <a:pt x="1048" y="526"/>
                  </a:lnTo>
                  <a:cubicBezTo>
                    <a:pt x="1144" y="359"/>
                    <a:pt x="1072" y="145"/>
                    <a:pt x="906" y="49"/>
                  </a:cubicBezTo>
                  <a:cubicBezTo>
                    <a:pt x="848" y="17"/>
                    <a:pt x="786" y="1"/>
                    <a:pt x="7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8"/>
            <p:cNvSpPr/>
            <p:nvPr/>
          </p:nvSpPr>
          <p:spPr>
            <a:xfrm>
              <a:off x="6053614" y="3381140"/>
              <a:ext cx="35796" cy="40333"/>
            </a:xfrm>
            <a:custGeom>
              <a:rect b="b" l="l" r="r" t="t"/>
              <a:pathLst>
                <a:path extrusionOk="0" h="1289" w="1144">
                  <a:moveTo>
                    <a:pt x="421" y="1"/>
                  </a:moveTo>
                  <a:cubicBezTo>
                    <a:pt x="359" y="1"/>
                    <a:pt x="296" y="17"/>
                    <a:pt x="239" y="49"/>
                  </a:cubicBezTo>
                  <a:cubicBezTo>
                    <a:pt x="72" y="145"/>
                    <a:pt x="1" y="359"/>
                    <a:pt x="96" y="526"/>
                  </a:cubicBezTo>
                  <a:lnTo>
                    <a:pt x="453" y="1121"/>
                  </a:lnTo>
                  <a:cubicBezTo>
                    <a:pt x="516" y="1231"/>
                    <a:pt x="630" y="1289"/>
                    <a:pt x="748" y="1289"/>
                  </a:cubicBezTo>
                  <a:cubicBezTo>
                    <a:pt x="810" y="1289"/>
                    <a:pt x="872" y="1273"/>
                    <a:pt x="930" y="1240"/>
                  </a:cubicBezTo>
                  <a:cubicBezTo>
                    <a:pt x="1096" y="1145"/>
                    <a:pt x="1144" y="931"/>
                    <a:pt x="1049" y="764"/>
                  </a:cubicBezTo>
                  <a:lnTo>
                    <a:pt x="715" y="169"/>
                  </a:lnTo>
                  <a:cubicBezTo>
                    <a:pt x="653" y="59"/>
                    <a:pt x="539" y="1"/>
                    <a:pt x="4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8"/>
            <p:cNvSpPr/>
            <p:nvPr/>
          </p:nvSpPr>
          <p:spPr>
            <a:xfrm>
              <a:off x="5956738" y="3458678"/>
              <a:ext cx="342813" cy="213147"/>
            </a:xfrm>
            <a:custGeom>
              <a:rect b="b" l="l" r="r" t="t"/>
              <a:pathLst>
                <a:path extrusionOk="0" h="6812" w="10956">
                  <a:moveTo>
                    <a:pt x="1025" y="1"/>
                  </a:moveTo>
                  <a:cubicBezTo>
                    <a:pt x="453" y="1"/>
                    <a:pt x="1" y="477"/>
                    <a:pt x="1" y="1048"/>
                  </a:cubicBezTo>
                  <a:lnTo>
                    <a:pt x="1" y="5764"/>
                  </a:lnTo>
                  <a:cubicBezTo>
                    <a:pt x="1" y="5954"/>
                    <a:pt x="144" y="6097"/>
                    <a:pt x="334" y="6097"/>
                  </a:cubicBezTo>
                  <a:lnTo>
                    <a:pt x="4073" y="6097"/>
                  </a:lnTo>
                  <a:cubicBezTo>
                    <a:pt x="4192" y="6097"/>
                    <a:pt x="4311" y="6168"/>
                    <a:pt x="4383" y="6264"/>
                  </a:cubicBezTo>
                  <a:lnTo>
                    <a:pt x="4740" y="6811"/>
                  </a:lnTo>
                  <a:lnTo>
                    <a:pt x="6217" y="6811"/>
                  </a:lnTo>
                  <a:lnTo>
                    <a:pt x="6574" y="6264"/>
                  </a:lnTo>
                  <a:cubicBezTo>
                    <a:pt x="6645" y="6168"/>
                    <a:pt x="6764" y="6097"/>
                    <a:pt x="6883" y="6097"/>
                  </a:cubicBezTo>
                  <a:lnTo>
                    <a:pt x="10622" y="6097"/>
                  </a:lnTo>
                  <a:cubicBezTo>
                    <a:pt x="10813" y="6097"/>
                    <a:pt x="10956" y="5954"/>
                    <a:pt x="10956" y="5764"/>
                  </a:cubicBezTo>
                  <a:lnTo>
                    <a:pt x="10956" y="1048"/>
                  </a:lnTo>
                  <a:cubicBezTo>
                    <a:pt x="10956" y="477"/>
                    <a:pt x="10503" y="1"/>
                    <a:pt x="9932" y="1"/>
                  </a:cubicBezTo>
                  <a:lnTo>
                    <a:pt x="7860" y="1"/>
                  </a:lnTo>
                  <a:cubicBezTo>
                    <a:pt x="7979" y="310"/>
                    <a:pt x="8026" y="620"/>
                    <a:pt x="8026" y="953"/>
                  </a:cubicBezTo>
                  <a:cubicBezTo>
                    <a:pt x="8026" y="1620"/>
                    <a:pt x="7764" y="2263"/>
                    <a:pt x="7288" y="2763"/>
                  </a:cubicBezTo>
                  <a:cubicBezTo>
                    <a:pt x="7217" y="2811"/>
                    <a:pt x="7098" y="2954"/>
                    <a:pt x="7098" y="3120"/>
                  </a:cubicBezTo>
                  <a:lnTo>
                    <a:pt x="7098" y="4311"/>
                  </a:lnTo>
                  <a:cubicBezTo>
                    <a:pt x="7098" y="4954"/>
                    <a:pt x="6574" y="5478"/>
                    <a:pt x="5955" y="5478"/>
                  </a:cubicBezTo>
                  <a:lnTo>
                    <a:pt x="5002" y="5478"/>
                  </a:lnTo>
                  <a:cubicBezTo>
                    <a:pt x="4383" y="5478"/>
                    <a:pt x="3859" y="4954"/>
                    <a:pt x="3859" y="4311"/>
                  </a:cubicBezTo>
                  <a:lnTo>
                    <a:pt x="3859" y="3120"/>
                  </a:lnTo>
                  <a:cubicBezTo>
                    <a:pt x="3859" y="2954"/>
                    <a:pt x="3740" y="2811"/>
                    <a:pt x="3668" y="2763"/>
                  </a:cubicBezTo>
                  <a:cubicBezTo>
                    <a:pt x="3192" y="2263"/>
                    <a:pt x="2930" y="1620"/>
                    <a:pt x="2930" y="953"/>
                  </a:cubicBezTo>
                  <a:cubicBezTo>
                    <a:pt x="2930" y="620"/>
                    <a:pt x="2978" y="310"/>
                    <a:pt x="3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8"/>
            <p:cNvSpPr/>
            <p:nvPr/>
          </p:nvSpPr>
          <p:spPr>
            <a:xfrm>
              <a:off x="6099079" y="3582370"/>
              <a:ext cx="58168" cy="26127"/>
            </a:xfrm>
            <a:custGeom>
              <a:rect b="b" l="l" r="r" t="t"/>
              <a:pathLst>
                <a:path extrusionOk="0" h="835" w="1859">
                  <a:moveTo>
                    <a:pt x="1" y="1"/>
                  </a:moveTo>
                  <a:lnTo>
                    <a:pt x="1" y="358"/>
                  </a:lnTo>
                  <a:cubicBezTo>
                    <a:pt x="1" y="620"/>
                    <a:pt x="215" y="834"/>
                    <a:pt x="453" y="834"/>
                  </a:cubicBezTo>
                  <a:lnTo>
                    <a:pt x="1406" y="834"/>
                  </a:lnTo>
                  <a:cubicBezTo>
                    <a:pt x="1644" y="834"/>
                    <a:pt x="1858" y="620"/>
                    <a:pt x="1858" y="358"/>
                  </a:cubicBezTo>
                  <a:lnTo>
                    <a:pt x="18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8"/>
            <p:cNvSpPr/>
            <p:nvPr/>
          </p:nvSpPr>
          <p:spPr>
            <a:xfrm>
              <a:off x="6070010" y="3429609"/>
              <a:ext cx="116274" cy="131199"/>
            </a:xfrm>
            <a:custGeom>
              <a:rect b="b" l="l" r="r" t="t"/>
              <a:pathLst>
                <a:path extrusionOk="0" h="4193" w="3716">
                  <a:moveTo>
                    <a:pt x="1858" y="1"/>
                  </a:moveTo>
                  <a:cubicBezTo>
                    <a:pt x="834" y="1"/>
                    <a:pt x="1" y="834"/>
                    <a:pt x="1" y="1882"/>
                  </a:cubicBezTo>
                  <a:cubicBezTo>
                    <a:pt x="1" y="2382"/>
                    <a:pt x="215" y="2859"/>
                    <a:pt x="548" y="3192"/>
                  </a:cubicBezTo>
                  <a:cubicBezTo>
                    <a:pt x="787" y="3430"/>
                    <a:pt x="930" y="3716"/>
                    <a:pt x="930" y="4049"/>
                  </a:cubicBezTo>
                  <a:lnTo>
                    <a:pt x="930" y="4192"/>
                  </a:lnTo>
                  <a:lnTo>
                    <a:pt x="2787" y="4192"/>
                  </a:lnTo>
                  <a:lnTo>
                    <a:pt x="2787" y="4049"/>
                  </a:lnTo>
                  <a:cubicBezTo>
                    <a:pt x="2787" y="3716"/>
                    <a:pt x="2930" y="3430"/>
                    <a:pt x="3168" y="3192"/>
                  </a:cubicBezTo>
                  <a:cubicBezTo>
                    <a:pt x="3501" y="2859"/>
                    <a:pt x="3716" y="2382"/>
                    <a:pt x="3716" y="1882"/>
                  </a:cubicBezTo>
                  <a:cubicBezTo>
                    <a:pt x="3716" y="834"/>
                    <a:pt x="2882" y="1"/>
                    <a:pt x="1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58"/>
          <p:cNvGrpSpPr/>
          <p:nvPr/>
        </p:nvGrpSpPr>
        <p:grpSpPr>
          <a:xfrm>
            <a:off x="7171379" y="3979541"/>
            <a:ext cx="372608" cy="372607"/>
            <a:chOff x="7171379" y="3979541"/>
            <a:chExt cx="372608" cy="372607"/>
          </a:xfrm>
        </p:grpSpPr>
        <p:sp>
          <p:nvSpPr>
            <p:cNvPr id="1626" name="Google Shape;1626;p58"/>
            <p:cNvSpPr/>
            <p:nvPr/>
          </p:nvSpPr>
          <p:spPr>
            <a:xfrm>
              <a:off x="7503717" y="4110712"/>
              <a:ext cx="22404" cy="43994"/>
            </a:xfrm>
            <a:custGeom>
              <a:rect b="b" l="l" r="r" t="t"/>
              <a:pathLst>
                <a:path extrusionOk="0" h="1406" w="716">
                  <a:moveTo>
                    <a:pt x="358" y="0"/>
                  </a:moveTo>
                  <a:cubicBezTo>
                    <a:pt x="168" y="0"/>
                    <a:pt x="1" y="167"/>
                    <a:pt x="1" y="357"/>
                  </a:cubicBezTo>
                  <a:lnTo>
                    <a:pt x="1" y="1048"/>
                  </a:lnTo>
                  <a:cubicBezTo>
                    <a:pt x="1" y="1238"/>
                    <a:pt x="168" y="1405"/>
                    <a:pt x="358" y="1405"/>
                  </a:cubicBezTo>
                  <a:cubicBezTo>
                    <a:pt x="549" y="1405"/>
                    <a:pt x="715" y="1238"/>
                    <a:pt x="715" y="1048"/>
                  </a:cubicBezTo>
                  <a:lnTo>
                    <a:pt x="715" y="357"/>
                  </a:lnTo>
                  <a:cubicBezTo>
                    <a:pt x="715" y="167"/>
                    <a:pt x="549"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8"/>
            <p:cNvSpPr/>
            <p:nvPr/>
          </p:nvSpPr>
          <p:spPr>
            <a:xfrm>
              <a:off x="7503717" y="4176265"/>
              <a:ext cx="22404" cy="43994"/>
            </a:xfrm>
            <a:custGeom>
              <a:rect b="b" l="l" r="r" t="t"/>
              <a:pathLst>
                <a:path extrusionOk="0" h="1406" w="716">
                  <a:moveTo>
                    <a:pt x="358" y="1"/>
                  </a:moveTo>
                  <a:cubicBezTo>
                    <a:pt x="168" y="1"/>
                    <a:pt x="1" y="167"/>
                    <a:pt x="1" y="358"/>
                  </a:cubicBezTo>
                  <a:lnTo>
                    <a:pt x="1" y="1049"/>
                  </a:lnTo>
                  <a:cubicBezTo>
                    <a:pt x="1" y="1239"/>
                    <a:pt x="168" y="1406"/>
                    <a:pt x="358" y="1406"/>
                  </a:cubicBezTo>
                  <a:cubicBezTo>
                    <a:pt x="549" y="1406"/>
                    <a:pt x="715" y="1239"/>
                    <a:pt x="715" y="1049"/>
                  </a:cubicBezTo>
                  <a:lnTo>
                    <a:pt x="715" y="358"/>
                  </a:lnTo>
                  <a:cubicBezTo>
                    <a:pt x="715" y="167"/>
                    <a:pt x="549" y="1"/>
                    <a:pt x="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8"/>
            <p:cNvSpPr/>
            <p:nvPr/>
          </p:nvSpPr>
          <p:spPr>
            <a:xfrm>
              <a:off x="7189277" y="4110712"/>
              <a:ext cx="22372" cy="43994"/>
            </a:xfrm>
            <a:custGeom>
              <a:rect b="b" l="l" r="r" t="t"/>
              <a:pathLst>
                <a:path extrusionOk="0" h="1406" w="715">
                  <a:moveTo>
                    <a:pt x="357" y="0"/>
                  </a:moveTo>
                  <a:cubicBezTo>
                    <a:pt x="167" y="0"/>
                    <a:pt x="0" y="167"/>
                    <a:pt x="0" y="357"/>
                  </a:cubicBezTo>
                  <a:lnTo>
                    <a:pt x="0" y="1048"/>
                  </a:lnTo>
                  <a:cubicBezTo>
                    <a:pt x="0" y="1238"/>
                    <a:pt x="167" y="1405"/>
                    <a:pt x="357" y="1405"/>
                  </a:cubicBezTo>
                  <a:cubicBezTo>
                    <a:pt x="548" y="1405"/>
                    <a:pt x="715" y="1238"/>
                    <a:pt x="715" y="1048"/>
                  </a:cubicBezTo>
                  <a:lnTo>
                    <a:pt x="715" y="357"/>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8"/>
            <p:cNvSpPr/>
            <p:nvPr/>
          </p:nvSpPr>
          <p:spPr>
            <a:xfrm>
              <a:off x="7189277" y="4176265"/>
              <a:ext cx="22372" cy="43994"/>
            </a:xfrm>
            <a:custGeom>
              <a:rect b="b" l="l" r="r" t="t"/>
              <a:pathLst>
                <a:path extrusionOk="0" h="1406" w="715">
                  <a:moveTo>
                    <a:pt x="357" y="1"/>
                  </a:moveTo>
                  <a:cubicBezTo>
                    <a:pt x="167" y="1"/>
                    <a:pt x="0" y="167"/>
                    <a:pt x="0" y="358"/>
                  </a:cubicBezTo>
                  <a:lnTo>
                    <a:pt x="0" y="1049"/>
                  </a:lnTo>
                  <a:cubicBezTo>
                    <a:pt x="0" y="1239"/>
                    <a:pt x="167" y="1406"/>
                    <a:pt x="357" y="1406"/>
                  </a:cubicBezTo>
                  <a:cubicBezTo>
                    <a:pt x="548" y="1406"/>
                    <a:pt x="715" y="1239"/>
                    <a:pt x="715" y="1049"/>
                  </a:cubicBezTo>
                  <a:lnTo>
                    <a:pt x="715" y="358"/>
                  </a:lnTo>
                  <a:cubicBezTo>
                    <a:pt x="715" y="167"/>
                    <a:pt x="548"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8"/>
            <p:cNvSpPr/>
            <p:nvPr/>
          </p:nvSpPr>
          <p:spPr>
            <a:xfrm>
              <a:off x="7303269" y="3997440"/>
              <a:ext cx="43243" cy="21621"/>
            </a:xfrm>
            <a:custGeom>
              <a:rect b="b" l="l" r="r" t="t"/>
              <a:pathLst>
                <a:path extrusionOk="0" h="691" w="1382">
                  <a:moveTo>
                    <a:pt x="334" y="0"/>
                  </a:moveTo>
                  <a:cubicBezTo>
                    <a:pt x="144" y="0"/>
                    <a:pt x="1" y="143"/>
                    <a:pt x="1" y="358"/>
                  </a:cubicBezTo>
                  <a:cubicBezTo>
                    <a:pt x="1" y="548"/>
                    <a:pt x="144" y="691"/>
                    <a:pt x="334" y="691"/>
                  </a:cubicBezTo>
                  <a:lnTo>
                    <a:pt x="1049" y="691"/>
                  </a:lnTo>
                  <a:cubicBezTo>
                    <a:pt x="1239" y="691"/>
                    <a:pt x="1382" y="548"/>
                    <a:pt x="1382" y="358"/>
                  </a:cubicBezTo>
                  <a:cubicBezTo>
                    <a:pt x="1382" y="143"/>
                    <a:pt x="1239"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8"/>
            <p:cNvSpPr/>
            <p:nvPr/>
          </p:nvSpPr>
          <p:spPr>
            <a:xfrm>
              <a:off x="7368854" y="3997440"/>
              <a:ext cx="43243" cy="21621"/>
            </a:xfrm>
            <a:custGeom>
              <a:rect b="b" l="l" r="r" t="t"/>
              <a:pathLst>
                <a:path extrusionOk="0" h="691" w="1382">
                  <a:moveTo>
                    <a:pt x="334" y="0"/>
                  </a:moveTo>
                  <a:cubicBezTo>
                    <a:pt x="143" y="0"/>
                    <a:pt x="0" y="143"/>
                    <a:pt x="0" y="358"/>
                  </a:cubicBezTo>
                  <a:cubicBezTo>
                    <a:pt x="0" y="548"/>
                    <a:pt x="143" y="691"/>
                    <a:pt x="334" y="691"/>
                  </a:cubicBezTo>
                  <a:lnTo>
                    <a:pt x="1048" y="691"/>
                  </a:lnTo>
                  <a:cubicBezTo>
                    <a:pt x="1239" y="691"/>
                    <a:pt x="1382" y="548"/>
                    <a:pt x="1382" y="358"/>
                  </a:cubicBezTo>
                  <a:cubicBezTo>
                    <a:pt x="1382" y="143"/>
                    <a:pt x="1239"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8"/>
            <p:cNvSpPr/>
            <p:nvPr/>
          </p:nvSpPr>
          <p:spPr>
            <a:xfrm>
              <a:off x="7303269" y="4311879"/>
              <a:ext cx="43243" cy="21653"/>
            </a:xfrm>
            <a:custGeom>
              <a:rect b="b" l="l" r="r" t="t"/>
              <a:pathLst>
                <a:path extrusionOk="0" h="692" w="1382">
                  <a:moveTo>
                    <a:pt x="334" y="1"/>
                  </a:moveTo>
                  <a:cubicBezTo>
                    <a:pt x="144" y="1"/>
                    <a:pt x="1" y="144"/>
                    <a:pt x="1" y="334"/>
                  </a:cubicBezTo>
                  <a:cubicBezTo>
                    <a:pt x="1" y="549"/>
                    <a:pt x="144" y="692"/>
                    <a:pt x="334" y="692"/>
                  </a:cubicBezTo>
                  <a:lnTo>
                    <a:pt x="1049" y="692"/>
                  </a:lnTo>
                  <a:cubicBezTo>
                    <a:pt x="1239" y="692"/>
                    <a:pt x="1382" y="549"/>
                    <a:pt x="1382" y="334"/>
                  </a:cubicBezTo>
                  <a:cubicBezTo>
                    <a:pt x="1382" y="144"/>
                    <a:pt x="1239"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8"/>
            <p:cNvSpPr/>
            <p:nvPr/>
          </p:nvSpPr>
          <p:spPr>
            <a:xfrm>
              <a:off x="7368854" y="4311879"/>
              <a:ext cx="43243" cy="21653"/>
            </a:xfrm>
            <a:custGeom>
              <a:rect b="b" l="l" r="r" t="t"/>
              <a:pathLst>
                <a:path extrusionOk="0" h="692" w="1382">
                  <a:moveTo>
                    <a:pt x="334" y="1"/>
                  </a:moveTo>
                  <a:cubicBezTo>
                    <a:pt x="143" y="1"/>
                    <a:pt x="0" y="144"/>
                    <a:pt x="0" y="334"/>
                  </a:cubicBezTo>
                  <a:cubicBezTo>
                    <a:pt x="0" y="549"/>
                    <a:pt x="143" y="692"/>
                    <a:pt x="334" y="692"/>
                  </a:cubicBezTo>
                  <a:lnTo>
                    <a:pt x="1048" y="692"/>
                  </a:lnTo>
                  <a:cubicBezTo>
                    <a:pt x="1239" y="692"/>
                    <a:pt x="1382" y="549"/>
                    <a:pt x="1382" y="334"/>
                  </a:cubicBezTo>
                  <a:cubicBezTo>
                    <a:pt x="1382" y="144"/>
                    <a:pt x="1239" y="1"/>
                    <a:pt x="10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8"/>
            <p:cNvSpPr/>
            <p:nvPr/>
          </p:nvSpPr>
          <p:spPr>
            <a:xfrm>
              <a:off x="7266753" y="4071192"/>
              <a:ext cx="181857" cy="199755"/>
            </a:xfrm>
            <a:custGeom>
              <a:rect b="b" l="l" r="r" t="t"/>
              <a:pathLst>
                <a:path extrusionOk="0" h="6384" w="5812">
                  <a:moveTo>
                    <a:pt x="358" y="1"/>
                  </a:moveTo>
                  <a:cubicBezTo>
                    <a:pt x="144" y="1"/>
                    <a:pt x="1" y="144"/>
                    <a:pt x="1" y="334"/>
                  </a:cubicBezTo>
                  <a:lnTo>
                    <a:pt x="1" y="1739"/>
                  </a:lnTo>
                  <a:cubicBezTo>
                    <a:pt x="1" y="1930"/>
                    <a:pt x="144" y="2073"/>
                    <a:pt x="358" y="2073"/>
                  </a:cubicBezTo>
                  <a:cubicBezTo>
                    <a:pt x="549" y="2073"/>
                    <a:pt x="691" y="1930"/>
                    <a:pt x="691" y="1739"/>
                  </a:cubicBezTo>
                  <a:lnTo>
                    <a:pt x="691" y="1382"/>
                  </a:lnTo>
                  <a:lnTo>
                    <a:pt x="2216" y="1382"/>
                  </a:lnTo>
                  <a:lnTo>
                    <a:pt x="2216" y="5693"/>
                  </a:lnTo>
                  <a:lnTo>
                    <a:pt x="1858" y="5693"/>
                  </a:lnTo>
                  <a:cubicBezTo>
                    <a:pt x="1668" y="5693"/>
                    <a:pt x="1501" y="5835"/>
                    <a:pt x="1501" y="6026"/>
                  </a:cubicBezTo>
                  <a:cubicBezTo>
                    <a:pt x="1501" y="6240"/>
                    <a:pt x="1668" y="6383"/>
                    <a:pt x="1858" y="6383"/>
                  </a:cubicBezTo>
                  <a:lnTo>
                    <a:pt x="3954" y="6383"/>
                  </a:lnTo>
                  <a:cubicBezTo>
                    <a:pt x="4145" y="6383"/>
                    <a:pt x="4311" y="6240"/>
                    <a:pt x="4311" y="6026"/>
                  </a:cubicBezTo>
                  <a:cubicBezTo>
                    <a:pt x="4311" y="5835"/>
                    <a:pt x="4145" y="5693"/>
                    <a:pt x="3954" y="5693"/>
                  </a:cubicBezTo>
                  <a:lnTo>
                    <a:pt x="3597" y="5693"/>
                  </a:lnTo>
                  <a:lnTo>
                    <a:pt x="3597" y="1382"/>
                  </a:lnTo>
                  <a:lnTo>
                    <a:pt x="5121" y="1382"/>
                  </a:lnTo>
                  <a:lnTo>
                    <a:pt x="5121" y="1739"/>
                  </a:lnTo>
                  <a:cubicBezTo>
                    <a:pt x="5121" y="1930"/>
                    <a:pt x="5264" y="2073"/>
                    <a:pt x="5454" y="2073"/>
                  </a:cubicBezTo>
                  <a:cubicBezTo>
                    <a:pt x="5669" y="2073"/>
                    <a:pt x="5812" y="1930"/>
                    <a:pt x="5812" y="1739"/>
                  </a:cubicBezTo>
                  <a:lnTo>
                    <a:pt x="5812" y="334"/>
                  </a:lnTo>
                  <a:cubicBezTo>
                    <a:pt x="5812" y="144"/>
                    <a:pt x="5669" y="1"/>
                    <a:pt x="5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8"/>
            <p:cNvSpPr/>
            <p:nvPr/>
          </p:nvSpPr>
          <p:spPr>
            <a:xfrm>
              <a:off x="7485850" y="3979541"/>
              <a:ext cx="58137" cy="58168"/>
            </a:xfrm>
            <a:custGeom>
              <a:rect b="b" l="l" r="r" t="t"/>
              <a:pathLst>
                <a:path extrusionOk="0" h="1859" w="1858">
                  <a:moveTo>
                    <a:pt x="358" y="1"/>
                  </a:moveTo>
                  <a:cubicBezTo>
                    <a:pt x="143" y="1"/>
                    <a:pt x="0" y="144"/>
                    <a:pt x="0" y="334"/>
                  </a:cubicBezTo>
                  <a:lnTo>
                    <a:pt x="0" y="1501"/>
                  </a:lnTo>
                  <a:cubicBezTo>
                    <a:pt x="0" y="1692"/>
                    <a:pt x="143" y="1858"/>
                    <a:pt x="358" y="1858"/>
                  </a:cubicBezTo>
                  <a:lnTo>
                    <a:pt x="1501" y="1858"/>
                  </a:lnTo>
                  <a:cubicBezTo>
                    <a:pt x="1691" y="1858"/>
                    <a:pt x="1858" y="1692"/>
                    <a:pt x="1858" y="1501"/>
                  </a:cubicBezTo>
                  <a:lnTo>
                    <a:pt x="1858" y="334"/>
                  </a:lnTo>
                  <a:cubicBezTo>
                    <a:pt x="1858" y="144"/>
                    <a:pt x="1691"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8"/>
            <p:cNvSpPr/>
            <p:nvPr/>
          </p:nvSpPr>
          <p:spPr>
            <a:xfrm>
              <a:off x="7171379" y="3979541"/>
              <a:ext cx="58168" cy="58168"/>
            </a:xfrm>
            <a:custGeom>
              <a:rect b="b" l="l" r="r" t="t"/>
              <a:pathLst>
                <a:path extrusionOk="0" h="1859" w="1859">
                  <a:moveTo>
                    <a:pt x="358" y="1"/>
                  </a:moveTo>
                  <a:cubicBezTo>
                    <a:pt x="167" y="1"/>
                    <a:pt x="1" y="144"/>
                    <a:pt x="1" y="334"/>
                  </a:cubicBezTo>
                  <a:lnTo>
                    <a:pt x="1" y="1501"/>
                  </a:lnTo>
                  <a:cubicBezTo>
                    <a:pt x="1" y="1692"/>
                    <a:pt x="167" y="1858"/>
                    <a:pt x="358" y="1858"/>
                  </a:cubicBezTo>
                  <a:lnTo>
                    <a:pt x="1501" y="1858"/>
                  </a:lnTo>
                  <a:cubicBezTo>
                    <a:pt x="1715" y="1858"/>
                    <a:pt x="1858" y="1692"/>
                    <a:pt x="1858" y="1501"/>
                  </a:cubicBezTo>
                  <a:lnTo>
                    <a:pt x="1858" y="334"/>
                  </a:lnTo>
                  <a:cubicBezTo>
                    <a:pt x="1858" y="144"/>
                    <a:pt x="1715"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8"/>
            <p:cNvSpPr/>
            <p:nvPr/>
          </p:nvSpPr>
          <p:spPr>
            <a:xfrm>
              <a:off x="7485850" y="4293261"/>
              <a:ext cx="58137" cy="58888"/>
            </a:xfrm>
            <a:custGeom>
              <a:rect b="b" l="l" r="r" t="t"/>
              <a:pathLst>
                <a:path extrusionOk="0" h="1882" w="1858">
                  <a:moveTo>
                    <a:pt x="358" y="1"/>
                  </a:moveTo>
                  <a:cubicBezTo>
                    <a:pt x="143" y="1"/>
                    <a:pt x="0" y="167"/>
                    <a:pt x="0" y="358"/>
                  </a:cubicBezTo>
                  <a:lnTo>
                    <a:pt x="0" y="1525"/>
                  </a:lnTo>
                  <a:cubicBezTo>
                    <a:pt x="0" y="1715"/>
                    <a:pt x="143" y="1882"/>
                    <a:pt x="358" y="1882"/>
                  </a:cubicBezTo>
                  <a:lnTo>
                    <a:pt x="1501" y="1882"/>
                  </a:lnTo>
                  <a:cubicBezTo>
                    <a:pt x="1691" y="1882"/>
                    <a:pt x="1858" y="1715"/>
                    <a:pt x="1858" y="1525"/>
                  </a:cubicBezTo>
                  <a:lnTo>
                    <a:pt x="1858" y="358"/>
                  </a:lnTo>
                  <a:cubicBezTo>
                    <a:pt x="1858" y="167"/>
                    <a:pt x="1691"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8"/>
            <p:cNvSpPr/>
            <p:nvPr/>
          </p:nvSpPr>
          <p:spPr>
            <a:xfrm>
              <a:off x="7503717" y="4059270"/>
              <a:ext cx="22404" cy="29851"/>
            </a:xfrm>
            <a:custGeom>
              <a:rect b="b" l="l" r="r" t="t"/>
              <a:pathLst>
                <a:path extrusionOk="0" h="954" w="716">
                  <a:moveTo>
                    <a:pt x="1" y="1"/>
                  </a:moveTo>
                  <a:lnTo>
                    <a:pt x="1" y="596"/>
                  </a:lnTo>
                  <a:cubicBezTo>
                    <a:pt x="1" y="787"/>
                    <a:pt x="168" y="953"/>
                    <a:pt x="358" y="953"/>
                  </a:cubicBezTo>
                  <a:cubicBezTo>
                    <a:pt x="549" y="953"/>
                    <a:pt x="715" y="787"/>
                    <a:pt x="715" y="596"/>
                  </a:cubicBezTo>
                  <a:lnTo>
                    <a:pt x="7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8"/>
            <p:cNvSpPr/>
            <p:nvPr/>
          </p:nvSpPr>
          <p:spPr>
            <a:xfrm>
              <a:off x="7189277" y="4059270"/>
              <a:ext cx="22372" cy="29851"/>
            </a:xfrm>
            <a:custGeom>
              <a:rect b="b" l="l" r="r" t="t"/>
              <a:pathLst>
                <a:path extrusionOk="0" h="954" w="715">
                  <a:moveTo>
                    <a:pt x="0" y="1"/>
                  </a:moveTo>
                  <a:lnTo>
                    <a:pt x="0" y="596"/>
                  </a:lnTo>
                  <a:cubicBezTo>
                    <a:pt x="0" y="787"/>
                    <a:pt x="167" y="953"/>
                    <a:pt x="357" y="953"/>
                  </a:cubicBezTo>
                  <a:cubicBezTo>
                    <a:pt x="548" y="953"/>
                    <a:pt x="715" y="787"/>
                    <a:pt x="715" y="596"/>
                  </a:cubicBezTo>
                  <a:lnTo>
                    <a:pt x="7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8"/>
            <p:cNvSpPr/>
            <p:nvPr/>
          </p:nvSpPr>
          <p:spPr>
            <a:xfrm>
              <a:off x="7434439" y="3997440"/>
              <a:ext cx="29819" cy="21621"/>
            </a:xfrm>
            <a:custGeom>
              <a:rect b="b" l="l" r="r" t="t"/>
              <a:pathLst>
                <a:path extrusionOk="0" h="691" w="953">
                  <a:moveTo>
                    <a:pt x="333" y="0"/>
                  </a:moveTo>
                  <a:cubicBezTo>
                    <a:pt x="143" y="0"/>
                    <a:pt x="0" y="143"/>
                    <a:pt x="0" y="358"/>
                  </a:cubicBezTo>
                  <a:cubicBezTo>
                    <a:pt x="0" y="548"/>
                    <a:pt x="143" y="691"/>
                    <a:pt x="333" y="691"/>
                  </a:cubicBezTo>
                  <a:lnTo>
                    <a:pt x="953" y="691"/>
                  </a:lnTo>
                  <a:lnTo>
                    <a:pt x="9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8"/>
            <p:cNvSpPr/>
            <p:nvPr/>
          </p:nvSpPr>
          <p:spPr>
            <a:xfrm>
              <a:off x="7251107" y="3997440"/>
              <a:ext cx="29851" cy="21621"/>
            </a:xfrm>
            <a:custGeom>
              <a:rect b="b" l="l" r="r" t="t"/>
              <a:pathLst>
                <a:path extrusionOk="0" h="691" w="954">
                  <a:moveTo>
                    <a:pt x="1" y="0"/>
                  </a:moveTo>
                  <a:lnTo>
                    <a:pt x="1" y="691"/>
                  </a:lnTo>
                  <a:lnTo>
                    <a:pt x="620" y="691"/>
                  </a:lnTo>
                  <a:cubicBezTo>
                    <a:pt x="810" y="691"/>
                    <a:pt x="953" y="548"/>
                    <a:pt x="953" y="358"/>
                  </a:cubicBezTo>
                  <a:cubicBezTo>
                    <a:pt x="953" y="143"/>
                    <a:pt x="810"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8"/>
            <p:cNvSpPr/>
            <p:nvPr/>
          </p:nvSpPr>
          <p:spPr>
            <a:xfrm>
              <a:off x="7503717" y="4241851"/>
              <a:ext cx="22404" cy="29819"/>
            </a:xfrm>
            <a:custGeom>
              <a:rect b="b" l="l" r="r" t="t"/>
              <a:pathLst>
                <a:path extrusionOk="0" h="953" w="716">
                  <a:moveTo>
                    <a:pt x="358" y="0"/>
                  </a:moveTo>
                  <a:cubicBezTo>
                    <a:pt x="168" y="0"/>
                    <a:pt x="1" y="167"/>
                    <a:pt x="1" y="358"/>
                  </a:cubicBezTo>
                  <a:lnTo>
                    <a:pt x="1" y="953"/>
                  </a:lnTo>
                  <a:lnTo>
                    <a:pt x="715" y="953"/>
                  </a:lnTo>
                  <a:lnTo>
                    <a:pt x="715" y="358"/>
                  </a:lnTo>
                  <a:cubicBezTo>
                    <a:pt x="715" y="167"/>
                    <a:pt x="549"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8"/>
            <p:cNvSpPr/>
            <p:nvPr/>
          </p:nvSpPr>
          <p:spPr>
            <a:xfrm>
              <a:off x="7189277" y="4241851"/>
              <a:ext cx="22372" cy="29819"/>
            </a:xfrm>
            <a:custGeom>
              <a:rect b="b" l="l" r="r" t="t"/>
              <a:pathLst>
                <a:path extrusionOk="0" h="953" w="715">
                  <a:moveTo>
                    <a:pt x="357" y="0"/>
                  </a:moveTo>
                  <a:cubicBezTo>
                    <a:pt x="167" y="0"/>
                    <a:pt x="0" y="167"/>
                    <a:pt x="0" y="358"/>
                  </a:cubicBezTo>
                  <a:lnTo>
                    <a:pt x="0" y="953"/>
                  </a:lnTo>
                  <a:lnTo>
                    <a:pt x="715" y="953"/>
                  </a:lnTo>
                  <a:lnTo>
                    <a:pt x="715" y="358"/>
                  </a:lnTo>
                  <a:cubicBezTo>
                    <a:pt x="715"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8"/>
            <p:cNvSpPr/>
            <p:nvPr/>
          </p:nvSpPr>
          <p:spPr>
            <a:xfrm>
              <a:off x="7251107" y="4311879"/>
              <a:ext cx="29851" cy="21653"/>
            </a:xfrm>
            <a:custGeom>
              <a:rect b="b" l="l" r="r" t="t"/>
              <a:pathLst>
                <a:path extrusionOk="0" h="692" w="954">
                  <a:moveTo>
                    <a:pt x="1" y="1"/>
                  </a:moveTo>
                  <a:lnTo>
                    <a:pt x="1" y="692"/>
                  </a:lnTo>
                  <a:lnTo>
                    <a:pt x="620" y="692"/>
                  </a:lnTo>
                  <a:cubicBezTo>
                    <a:pt x="810" y="692"/>
                    <a:pt x="953" y="549"/>
                    <a:pt x="953" y="334"/>
                  </a:cubicBezTo>
                  <a:cubicBezTo>
                    <a:pt x="953" y="144"/>
                    <a:pt x="810" y="1"/>
                    <a:pt x="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8"/>
            <p:cNvSpPr/>
            <p:nvPr/>
          </p:nvSpPr>
          <p:spPr>
            <a:xfrm>
              <a:off x="7434439" y="4311879"/>
              <a:ext cx="29819" cy="21653"/>
            </a:xfrm>
            <a:custGeom>
              <a:rect b="b" l="l" r="r" t="t"/>
              <a:pathLst>
                <a:path extrusionOk="0" h="692" w="953">
                  <a:moveTo>
                    <a:pt x="333" y="1"/>
                  </a:moveTo>
                  <a:cubicBezTo>
                    <a:pt x="143" y="1"/>
                    <a:pt x="0" y="144"/>
                    <a:pt x="0" y="334"/>
                  </a:cubicBezTo>
                  <a:cubicBezTo>
                    <a:pt x="0" y="549"/>
                    <a:pt x="143" y="692"/>
                    <a:pt x="333" y="692"/>
                  </a:cubicBezTo>
                  <a:lnTo>
                    <a:pt x="953" y="692"/>
                  </a:lnTo>
                  <a:lnTo>
                    <a:pt x="9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8"/>
            <p:cNvSpPr/>
            <p:nvPr/>
          </p:nvSpPr>
          <p:spPr>
            <a:xfrm>
              <a:off x="7171379" y="4293261"/>
              <a:ext cx="58168" cy="58888"/>
            </a:xfrm>
            <a:custGeom>
              <a:rect b="b" l="l" r="r" t="t"/>
              <a:pathLst>
                <a:path extrusionOk="0" h="1882" w="1859">
                  <a:moveTo>
                    <a:pt x="358" y="1"/>
                  </a:moveTo>
                  <a:cubicBezTo>
                    <a:pt x="167" y="1"/>
                    <a:pt x="1" y="167"/>
                    <a:pt x="1" y="358"/>
                  </a:cubicBezTo>
                  <a:lnTo>
                    <a:pt x="1" y="1525"/>
                  </a:lnTo>
                  <a:cubicBezTo>
                    <a:pt x="1" y="1715"/>
                    <a:pt x="167" y="1882"/>
                    <a:pt x="358" y="1882"/>
                  </a:cubicBezTo>
                  <a:lnTo>
                    <a:pt x="1501" y="1882"/>
                  </a:lnTo>
                  <a:cubicBezTo>
                    <a:pt x="1715" y="1882"/>
                    <a:pt x="1858" y="1715"/>
                    <a:pt x="1858" y="1525"/>
                  </a:cubicBezTo>
                  <a:lnTo>
                    <a:pt x="1858" y="358"/>
                  </a:lnTo>
                  <a:cubicBezTo>
                    <a:pt x="1858" y="167"/>
                    <a:pt x="1715"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 name="Google Shape;1647;p58"/>
          <p:cNvGrpSpPr/>
          <p:nvPr/>
        </p:nvGrpSpPr>
        <p:grpSpPr>
          <a:xfrm>
            <a:off x="5941843" y="3978790"/>
            <a:ext cx="372607" cy="372638"/>
            <a:chOff x="5941843" y="3978790"/>
            <a:chExt cx="372607" cy="372638"/>
          </a:xfrm>
        </p:grpSpPr>
        <p:sp>
          <p:nvSpPr>
            <p:cNvPr id="1648" name="Google Shape;1648;p58"/>
            <p:cNvSpPr/>
            <p:nvPr/>
          </p:nvSpPr>
          <p:spPr>
            <a:xfrm>
              <a:off x="6152743" y="4270169"/>
              <a:ext cx="23874" cy="30602"/>
            </a:xfrm>
            <a:custGeom>
              <a:rect b="b" l="l" r="r" t="t"/>
              <a:pathLst>
                <a:path extrusionOk="0" h="978" w="763">
                  <a:moveTo>
                    <a:pt x="0" y="0"/>
                  </a:moveTo>
                  <a:lnTo>
                    <a:pt x="0" y="834"/>
                  </a:lnTo>
                  <a:lnTo>
                    <a:pt x="167" y="929"/>
                  </a:lnTo>
                  <a:cubicBezTo>
                    <a:pt x="224" y="962"/>
                    <a:pt x="287" y="978"/>
                    <a:pt x="349" y="978"/>
                  </a:cubicBezTo>
                  <a:cubicBezTo>
                    <a:pt x="467" y="978"/>
                    <a:pt x="581" y="920"/>
                    <a:pt x="643" y="810"/>
                  </a:cubicBezTo>
                  <a:cubicBezTo>
                    <a:pt x="762" y="643"/>
                    <a:pt x="691" y="429"/>
                    <a:pt x="548" y="334"/>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8"/>
            <p:cNvSpPr/>
            <p:nvPr/>
          </p:nvSpPr>
          <p:spPr>
            <a:xfrm>
              <a:off x="6036498" y="4206085"/>
              <a:ext cx="21621" cy="21621"/>
            </a:xfrm>
            <a:custGeom>
              <a:rect b="b" l="l" r="r" t="t"/>
              <a:pathLst>
                <a:path extrusionOk="0" h="691" w="691">
                  <a:moveTo>
                    <a:pt x="357" y="0"/>
                  </a:moveTo>
                  <a:cubicBezTo>
                    <a:pt x="167" y="0"/>
                    <a:pt x="0" y="167"/>
                    <a:pt x="0" y="358"/>
                  </a:cubicBezTo>
                  <a:cubicBezTo>
                    <a:pt x="0" y="548"/>
                    <a:pt x="167" y="691"/>
                    <a:pt x="357" y="691"/>
                  </a:cubicBezTo>
                  <a:cubicBezTo>
                    <a:pt x="548" y="691"/>
                    <a:pt x="691" y="548"/>
                    <a:pt x="691" y="358"/>
                  </a:cubicBezTo>
                  <a:cubicBezTo>
                    <a:pt x="691" y="167"/>
                    <a:pt x="548"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8"/>
            <p:cNvSpPr/>
            <p:nvPr/>
          </p:nvSpPr>
          <p:spPr>
            <a:xfrm>
              <a:off x="5941843" y="4239598"/>
              <a:ext cx="210926" cy="111830"/>
            </a:xfrm>
            <a:custGeom>
              <a:rect b="b" l="l" r="r" t="t"/>
              <a:pathLst>
                <a:path extrusionOk="0" h="3574" w="6741">
                  <a:moveTo>
                    <a:pt x="2596" y="1"/>
                  </a:moveTo>
                  <a:cubicBezTo>
                    <a:pt x="2454" y="120"/>
                    <a:pt x="2287" y="239"/>
                    <a:pt x="2073" y="287"/>
                  </a:cubicBezTo>
                  <a:cubicBezTo>
                    <a:pt x="2001" y="954"/>
                    <a:pt x="1406" y="1501"/>
                    <a:pt x="691" y="1501"/>
                  </a:cubicBezTo>
                  <a:cubicBezTo>
                    <a:pt x="453" y="1501"/>
                    <a:pt x="215" y="1430"/>
                    <a:pt x="1" y="1311"/>
                  </a:cubicBezTo>
                  <a:lnTo>
                    <a:pt x="1" y="2311"/>
                  </a:lnTo>
                  <a:cubicBezTo>
                    <a:pt x="1" y="3002"/>
                    <a:pt x="572" y="3573"/>
                    <a:pt x="1287" y="3573"/>
                  </a:cubicBezTo>
                  <a:lnTo>
                    <a:pt x="5454" y="3573"/>
                  </a:lnTo>
                  <a:cubicBezTo>
                    <a:pt x="6169" y="3573"/>
                    <a:pt x="6740" y="3002"/>
                    <a:pt x="6740" y="2311"/>
                  </a:cubicBezTo>
                  <a:lnTo>
                    <a:pt x="6740" y="1811"/>
                  </a:lnTo>
                  <a:lnTo>
                    <a:pt x="4025" y="96"/>
                  </a:lnTo>
                  <a:cubicBezTo>
                    <a:pt x="3835" y="239"/>
                    <a:pt x="3620" y="334"/>
                    <a:pt x="3382" y="334"/>
                  </a:cubicBezTo>
                  <a:cubicBezTo>
                    <a:pt x="3073" y="334"/>
                    <a:pt x="2787" y="192"/>
                    <a:pt x="2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8"/>
            <p:cNvSpPr/>
            <p:nvPr/>
          </p:nvSpPr>
          <p:spPr>
            <a:xfrm>
              <a:off x="5941843" y="4140500"/>
              <a:ext cx="73062" cy="123721"/>
            </a:xfrm>
            <a:custGeom>
              <a:rect b="b" l="l" r="r" t="t"/>
              <a:pathLst>
                <a:path extrusionOk="0" h="3954" w="2335">
                  <a:moveTo>
                    <a:pt x="358" y="1"/>
                  </a:moveTo>
                  <a:cubicBezTo>
                    <a:pt x="167" y="1"/>
                    <a:pt x="1" y="167"/>
                    <a:pt x="1" y="358"/>
                  </a:cubicBezTo>
                  <a:lnTo>
                    <a:pt x="1" y="3263"/>
                  </a:lnTo>
                  <a:cubicBezTo>
                    <a:pt x="1" y="3644"/>
                    <a:pt x="310" y="3954"/>
                    <a:pt x="691" y="3954"/>
                  </a:cubicBezTo>
                  <a:cubicBezTo>
                    <a:pt x="1072" y="3954"/>
                    <a:pt x="1406" y="3644"/>
                    <a:pt x="1406" y="3263"/>
                  </a:cubicBezTo>
                  <a:lnTo>
                    <a:pt x="1406" y="3144"/>
                  </a:lnTo>
                  <a:cubicBezTo>
                    <a:pt x="1406" y="2954"/>
                    <a:pt x="1549" y="2787"/>
                    <a:pt x="1739" y="2787"/>
                  </a:cubicBezTo>
                  <a:cubicBezTo>
                    <a:pt x="2073" y="2787"/>
                    <a:pt x="2334" y="2549"/>
                    <a:pt x="2334" y="2215"/>
                  </a:cubicBezTo>
                  <a:lnTo>
                    <a:pt x="23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8"/>
            <p:cNvSpPr/>
            <p:nvPr/>
          </p:nvSpPr>
          <p:spPr>
            <a:xfrm>
              <a:off x="6036498" y="4140500"/>
              <a:ext cx="116274" cy="129697"/>
            </a:xfrm>
            <a:custGeom>
              <a:rect b="b" l="l" r="r" t="t"/>
              <a:pathLst>
                <a:path extrusionOk="0" h="4145" w="3716">
                  <a:moveTo>
                    <a:pt x="0" y="1"/>
                  </a:moveTo>
                  <a:lnTo>
                    <a:pt x="0" y="1453"/>
                  </a:lnTo>
                  <a:cubicBezTo>
                    <a:pt x="119" y="1430"/>
                    <a:pt x="214" y="1406"/>
                    <a:pt x="357" y="1406"/>
                  </a:cubicBezTo>
                  <a:cubicBezTo>
                    <a:pt x="929" y="1406"/>
                    <a:pt x="1405" y="1882"/>
                    <a:pt x="1405" y="2454"/>
                  </a:cubicBezTo>
                  <a:cubicBezTo>
                    <a:pt x="1405" y="2525"/>
                    <a:pt x="1381" y="2596"/>
                    <a:pt x="1381" y="2668"/>
                  </a:cubicBezTo>
                  <a:lnTo>
                    <a:pt x="3715" y="4144"/>
                  </a:lnTo>
                  <a:lnTo>
                    <a:pt x="3715" y="358"/>
                  </a:lnTo>
                  <a:cubicBezTo>
                    <a:pt x="3715" y="167"/>
                    <a:pt x="3572" y="1"/>
                    <a:pt x="3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8"/>
            <p:cNvSpPr/>
            <p:nvPr/>
          </p:nvSpPr>
          <p:spPr>
            <a:xfrm>
              <a:off x="6219798" y="3978790"/>
              <a:ext cx="94652" cy="153540"/>
            </a:xfrm>
            <a:custGeom>
              <a:rect b="b" l="l" r="r" t="t"/>
              <a:pathLst>
                <a:path extrusionOk="0" h="4907" w="3025">
                  <a:moveTo>
                    <a:pt x="0" y="1"/>
                  </a:moveTo>
                  <a:lnTo>
                    <a:pt x="0" y="4907"/>
                  </a:lnTo>
                  <a:lnTo>
                    <a:pt x="2668" y="4907"/>
                  </a:lnTo>
                  <a:cubicBezTo>
                    <a:pt x="2858" y="4907"/>
                    <a:pt x="3025" y="4740"/>
                    <a:pt x="3025" y="4550"/>
                  </a:cubicBezTo>
                  <a:lnTo>
                    <a:pt x="3025" y="3502"/>
                  </a:lnTo>
                  <a:lnTo>
                    <a:pt x="1406" y="3502"/>
                  </a:lnTo>
                  <a:cubicBezTo>
                    <a:pt x="1215" y="3502"/>
                    <a:pt x="1048" y="3335"/>
                    <a:pt x="1048" y="3144"/>
                  </a:cubicBezTo>
                  <a:cubicBezTo>
                    <a:pt x="1048" y="2954"/>
                    <a:pt x="1215" y="2811"/>
                    <a:pt x="1406" y="2811"/>
                  </a:cubicBezTo>
                  <a:lnTo>
                    <a:pt x="3025" y="2811"/>
                  </a:lnTo>
                  <a:lnTo>
                    <a:pt x="3025" y="2097"/>
                  </a:lnTo>
                  <a:lnTo>
                    <a:pt x="1406" y="2097"/>
                  </a:lnTo>
                  <a:cubicBezTo>
                    <a:pt x="1215" y="2097"/>
                    <a:pt x="1048" y="1954"/>
                    <a:pt x="1048" y="1763"/>
                  </a:cubicBezTo>
                  <a:cubicBezTo>
                    <a:pt x="1048" y="1573"/>
                    <a:pt x="1215" y="1406"/>
                    <a:pt x="1406" y="1406"/>
                  </a:cubicBezTo>
                  <a:lnTo>
                    <a:pt x="3025" y="1406"/>
                  </a:lnTo>
                  <a:lnTo>
                    <a:pt x="3025" y="358"/>
                  </a:lnTo>
                  <a:cubicBezTo>
                    <a:pt x="3025" y="168"/>
                    <a:pt x="2858" y="1"/>
                    <a:pt x="2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8"/>
            <p:cNvSpPr/>
            <p:nvPr/>
          </p:nvSpPr>
          <p:spPr>
            <a:xfrm>
              <a:off x="5970912" y="3979541"/>
              <a:ext cx="227291" cy="152789"/>
            </a:xfrm>
            <a:custGeom>
              <a:rect b="b" l="l" r="r" t="t"/>
              <a:pathLst>
                <a:path extrusionOk="0" h="4883" w="7264">
                  <a:moveTo>
                    <a:pt x="6859" y="1"/>
                  </a:moveTo>
                  <a:cubicBezTo>
                    <a:pt x="6335" y="1"/>
                    <a:pt x="5835" y="334"/>
                    <a:pt x="5668" y="834"/>
                  </a:cubicBezTo>
                  <a:lnTo>
                    <a:pt x="5383" y="1620"/>
                  </a:lnTo>
                  <a:lnTo>
                    <a:pt x="810" y="1620"/>
                  </a:lnTo>
                  <a:cubicBezTo>
                    <a:pt x="358" y="1620"/>
                    <a:pt x="0" y="1977"/>
                    <a:pt x="0" y="2430"/>
                  </a:cubicBezTo>
                  <a:cubicBezTo>
                    <a:pt x="0" y="2882"/>
                    <a:pt x="358" y="3240"/>
                    <a:pt x="810" y="3240"/>
                  </a:cubicBezTo>
                  <a:lnTo>
                    <a:pt x="5383" y="3240"/>
                  </a:lnTo>
                  <a:lnTo>
                    <a:pt x="5668" y="4025"/>
                  </a:lnTo>
                  <a:cubicBezTo>
                    <a:pt x="5835" y="4526"/>
                    <a:pt x="6335" y="4883"/>
                    <a:pt x="6859" y="4883"/>
                  </a:cubicBezTo>
                  <a:lnTo>
                    <a:pt x="7264" y="4883"/>
                  </a:lnTo>
                  <a:lnTo>
                    <a:pt x="7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 name="Google Shape;1655;p58"/>
          <p:cNvGrpSpPr/>
          <p:nvPr/>
        </p:nvGrpSpPr>
        <p:grpSpPr>
          <a:xfrm>
            <a:off x="6581206" y="3978790"/>
            <a:ext cx="342068" cy="373359"/>
            <a:chOff x="6581206" y="3978790"/>
            <a:chExt cx="342068" cy="373359"/>
          </a:xfrm>
        </p:grpSpPr>
        <p:sp>
          <p:nvSpPr>
            <p:cNvPr id="1656" name="Google Shape;1656;p58"/>
            <p:cNvSpPr/>
            <p:nvPr/>
          </p:nvSpPr>
          <p:spPr>
            <a:xfrm>
              <a:off x="6726519" y="4155395"/>
              <a:ext cx="51441" cy="50721"/>
            </a:xfrm>
            <a:custGeom>
              <a:rect b="b" l="l" r="r" t="t"/>
              <a:pathLst>
                <a:path extrusionOk="0" h="1621" w="1644">
                  <a:moveTo>
                    <a:pt x="834" y="1"/>
                  </a:moveTo>
                  <a:cubicBezTo>
                    <a:pt x="381" y="1"/>
                    <a:pt x="0" y="358"/>
                    <a:pt x="0" y="811"/>
                  </a:cubicBezTo>
                  <a:cubicBezTo>
                    <a:pt x="0" y="1263"/>
                    <a:pt x="381" y="1620"/>
                    <a:pt x="834" y="1620"/>
                  </a:cubicBezTo>
                  <a:cubicBezTo>
                    <a:pt x="1262" y="1620"/>
                    <a:pt x="1644" y="1263"/>
                    <a:pt x="1644" y="811"/>
                  </a:cubicBezTo>
                  <a:cubicBezTo>
                    <a:pt x="1644" y="358"/>
                    <a:pt x="1262"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8"/>
            <p:cNvSpPr/>
            <p:nvPr/>
          </p:nvSpPr>
          <p:spPr>
            <a:xfrm>
              <a:off x="6703427" y="4304432"/>
              <a:ext cx="98376" cy="47717"/>
            </a:xfrm>
            <a:custGeom>
              <a:rect b="b" l="l" r="r" t="t"/>
              <a:pathLst>
                <a:path extrusionOk="0" h="1525" w="3144">
                  <a:moveTo>
                    <a:pt x="0" y="1"/>
                  </a:moveTo>
                  <a:lnTo>
                    <a:pt x="0" y="644"/>
                  </a:lnTo>
                  <a:cubicBezTo>
                    <a:pt x="0" y="1120"/>
                    <a:pt x="381" y="1525"/>
                    <a:pt x="881" y="1525"/>
                  </a:cubicBezTo>
                  <a:lnTo>
                    <a:pt x="2262" y="1525"/>
                  </a:lnTo>
                  <a:cubicBezTo>
                    <a:pt x="2763" y="1525"/>
                    <a:pt x="3144" y="1120"/>
                    <a:pt x="3144" y="644"/>
                  </a:cubicBezTo>
                  <a:lnTo>
                    <a:pt x="3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8"/>
            <p:cNvSpPr/>
            <p:nvPr/>
          </p:nvSpPr>
          <p:spPr>
            <a:xfrm>
              <a:off x="6792824" y="4123353"/>
              <a:ext cx="52192" cy="114803"/>
            </a:xfrm>
            <a:custGeom>
              <a:rect b="b" l="l" r="r" t="t"/>
              <a:pathLst>
                <a:path extrusionOk="0" h="3669" w="1668">
                  <a:moveTo>
                    <a:pt x="1025" y="1"/>
                  </a:moveTo>
                  <a:lnTo>
                    <a:pt x="1" y="1049"/>
                  </a:lnTo>
                  <a:cubicBezTo>
                    <a:pt x="120" y="1263"/>
                    <a:pt x="215" y="1549"/>
                    <a:pt x="215" y="1835"/>
                  </a:cubicBezTo>
                  <a:cubicBezTo>
                    <a:pt x="215" y="2120"/>
                    <a:pt x="120" y="2406"/>
                    <a:pt x="1" y="2621"/>
                  </a:cubicBezTo>
                  <a:lnTo>
                    <a:pt x="1025" y="3668"/>
                  </a:lnTo>
                  <a:cubicBezTo>
                    <a:pt x="1454" y="3144"/>
                    <a:pt x="1668" y="2501"/>
                    <a:pt x="1668" y="1835"/>
                  </a:cubicBezTo>
                  <a:cubicBezTo>
                    <a:pt x="1668" y="1144"/>
                    <a:pt x="1430" y="501"/>
                    <a:pt x="1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8"/>
            <p:cNvSpPr/>
            <p:nvPr/>
          </p:nvSpPr>
          <p:spPr>
            <a:xfrm>
              <a:off x="6694478" y="4088339"/>
              <a:ext cx="46966" cy="52192"/>
            </a:xfrm>
            <a:custGeom>
              <a:rect b="b" l="l" r="r" t="t"/>
              <a:pathLst>
                <a:path extrusionOk="0" h="1668" w="1501">
                  <a:moveTo>
                    <a:pt x="1501" y="1"/>
                  </a:moveTo>
                  <a:cubicBezTo>
                    <a:pt x="929" y="72"/>
                    <a:pt x="429" y="286"/>
                    <a:pt x="0" y="620"/>
                  </a:cubicBezTo>
                  <a:lnTo>
                    <a:pt x="1048" y="1668"/>
                  </a:lnTo>
                  <a:cubicBezTo>
                    <a:pt x="1191" y="1572"/>
                    <a:pt x="1334" y="1525"/>
                    <a:pt x="1501" y="1477"/>
                  </a:cubicBezTo>
                  <a:lnTo>
                    <a:pt x="1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8"/>
            <p:cNvSpPr/>
            <p:nvPr/>
          </p:nvSpPr>
          <p:spPr>
            <a:xfrm>
              <a:off x="6693727" y="4220980"/>
              <a:ext cx="117025" cy="61892"/>
            </a:xfrm>
            <a:custGeom>
              <a:rect b="b" l="l" r="r" t="t"/>
              <a:pathLst>
                <a:path extrusionOk="0" h="1978" w="3740">
                  <a:moveTo>
                    <a:pt x="1072" y="1"/>
                  </a:moveTo>
                  <a:lnTo>
                    <a:pt x="0" y="1072"/>
                  </a:lnTo>
                  <a:cubicBezTo>
                    <a:pt x="191" y="1334"/>
                    <a:pt x="310" y="1644"/>
                    <a:pt x="310" y="1977"/>
                  </a:cubicBezTo>
                  <a:lnTo>
                    <a:pt x="3430" y="1977"/>
                  </a:lnTo>
                  <a:cubicBezTo>
                    <a:pt x="3430" y="1644"/>
                    <a:pt x="3549" y="1334"/>
                    <a:pt x="3739" y="1072"/>
                  </a:cubicBezTo>
                  <a:lnTo>
                    <a:pt x="2668" y="1"/>
                  </a:lnTo>
                  <a:cubicBezTo>
                    <a:pt x="2430" y="144"/>
                    <a:pt x="2168" y="215"/>
                    <a:pt x="1882" y="215"/>
                  </a:cubicBezTo>
                  <a:cubicBezTo>
                    <a:pt x="1572" y="215"/>
                    <a:pt x="1310" y="144"/>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8"/>
            <p:cNvSpPr/>
            <p:nvPr/>
          </p:nvSpPr>
          <p:spPr>
            <a:xfrm>
              <a:off x="6763036" y="4088339"/>
              <a:ext cx="46966" cy="52192"/>
            </a:xfrm>
            <a:custGeom>
              <a:rect b="b" l="l" r="r" t="t"/>
              <a:pathLst>
                <a:path extrusionOk="0" h="1668" w="1501">
                  <a:moveTo>
                    <a:pt x="0" y="1"/>
                  </a:moveTo>
                  <a:lnTo>
                    <a:pt x="0" y="1477"/>
                  </a:lnTo>
                  <a:cubicBezTo>
                    <a:pt x="167" y="1525"/>
                    <a:pt x="310" y="1572"/>
                    <a:pt x="453" y="1668"/>
                  </a:cubicBezTo>
                  <a:lnTo>
                    <a:pt x="1501" y="620"/>
                  </a:lnTo>
                  <a:cubicBezTo>
                    <a:pt x="1072" y="286"/>
                    <a:pt x="572" y="72"/>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8"/>
            <p:cNvSpPr/>
            <p:nvPr/>
          </p:nvSpPr>
          <p:spPr>
            <a:xfrm>
              <a:off x="6659464" y="4123353"/>
              <a:ext cx="52192" cy="114803"/>
            </a:xfrm>
            <a:custGeom>
              <a:rect b="b" l="l" r="r" t="t"/>
              <a:pathLst>
                <a:path extrusionOk="0" h="3669" w="1668">
                  <a:moveTo>
                    <a:pt x="643" y="1"/>
                  </a:moveTo>
                  <a:cubicBezTo>
                    <a:pt x="238" y="501"/>
                    <a:pt x="0" y="1144"/>
                    <a:pt x="0" y="1835"/>
                  </a:cubicBezTo>
                  <a:cubicBezTo>
                    <a:pt x="0" y="2501"/>
                    <a:pt x="214" y="3144"/>
                    <a:pt x="643" y="3668"/>
                  </a:cubicBezTo>
                  <a:lnTo>
                    <a:pt x="1667" y="2621"/>
                  </a:lnTo>
                  <a:cubicBezTo>
                    <a:pt x="1548" y="2406"/>
                    <a:pt x="1453" y="2120"/>
                    <a:pt x="1453" y="1835"/>
                  </a:cubicBezTo>
                  <a:cubicBezTo>
                    <a:pt x="1453" y="1549"/>
                    <a:pt x="1548" y="1263"/>
                    <a:pt x="1667" y="1049"/>
                  </a:cubicBezTo>
                  <a:lnTo>
                    <a:pt x="6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8"/>
            <p:cNvSpPr/>
            <p:nvPr/>
          </p:nvSpPr>
          <p:spPr>
            <a:xfrm>
              <a:off x="6857659" y="4286565"/>
              <a:ext cx="65615" cy="65584"/>
            </a:xfrm>
            <a:custGeom>
              <a:rect b="b" l="l" r="r" t="t"/>
              <a:pathLst>
                <a:path extrusionOk="0" h="2096" w="2097">
                  <a:moveTo>
                    <a:pt x="1049" y="0"/>
                  </a:moveTo>
                  <a:cubicBezTo>
                    <a:pt x="477" y="0"/>
                    <a:pt x="1" y="453"/>
                    <a:pt x="1" y="1048"/>
                  </a:cubicBezTo>
                  <a:cubicBezTo>
                    <a:pt x="1" y="1620"/>
                    <a:pt x="477" y="2096"/>
                    <a:pt x="1049" y="2096"/>
                  </a:cubicBezTo>
                  <a:cubicBezTo>
                    <a:pt x="1620" y="2096"/>
                    <a:pt x="2096" y="1620"/>
                    <a:pt x="2096" y="1048"/>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8"/>
            <p:cNvSpPr/>
            <p:nvPr/>
          </p:nvSpPr>
          <p:spPr>
            <a:xfrm>
              <a:off x="6857659" y="4010112"/>
              <a:ext cx="65615" cy="64864"/>
            </a:xfrm>
            <a:custGeom>
              <a:rect b="b" l="l" r="r" t="t"/>
              <a:pathLst>
                <a:path extrusionOk="0" h="2073" w="2097">
                  <a:moveTo>
                    <a:pt x="1049" y="0"/>
                  </a:moveTo>
                  <a:cubicBezTo>
                    <a:pt x="477" y="0"/>
                    <a:pt x="1" y="453"/>
                    <a:pt x="1" y="1024"/>
                  </a:cubicBezTo>
                  <a:cubicBezTo>
                    <a:pt x="1" y="1620"/>
                    <a:pt x="477" y="2072"/>
                    <a:pt x="1049" y="2072"/>
                  </a:cubicBezTo>
                  <a:cubicBezTo>
                    <a:pt x="1620" y="2072"/>
                    <a:pt x="2096" y="1620"/>
                    <a:pt x="2096" y="1024"/>
                  </a:cubicBezTo>
                  <a:cubicBezTo>
                    <a:pt x="2096" y="453"/>
                    <a:pt x="1620" y="0"/>
                    <a:pt x="1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8"/>
            <p:cNvSpPr/>
            <p:nvPr/>
          </p:nvSpPr>
          <p:spPr>
            <a:xfrm>
              <a:off x="6719792" y="3978790"/>
              <a:ext cx="64864" cy="65615"/>
            </a:xfrm>
            <a:custGeom>
              <a:rect b="b" l="l" r="r" t="t"/>
              <a:pathLst>
                <a:path extrusionOk="0" h="2097" w="2073">
                  <a:moveTo>
                    <a:pt x="1049" y="1"/>
                  </a:moveTo>
                  <a:cubicBezTo>
                    <a:pt x="453" y="1"/>
                    <a:pt x="1" y="477"/>
                    <a:pt x="1" y="1049"/>
                  </a:cubicBezTo>
                  <a:cubicBezTo>
                    <a:pt x="1" y="1644"/>
                    <a:pt x="453" y="2097"/>
                    <a:pt x="1049" y="2097"/>
                  </a:cubicBezTo>
                  <a:cubicBezTo>
                    <a:pt x="1620" y="2097"/>
                    <a:pt x="2073" y="1644"/>
                    <a:pt x="2073" y="1049"/>
                  </a:cubicBezTo>
                  <a:cubicBezTo>
                    <a:pt x="2073" y="477"/>
                    <a:pt x="1620" y="1"/>
                    <a:pt x="1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8"/>
            <p:cNvSpPr/>
            <p:nvPr/>
          </p:nvSpPr>
          <p:spPr>
            <a:xfrm>
              <a:off x="6581206" y="4286565"/>
              <a:ext cx="65615" cy="65584"/>
            </a:xfrm>
            <a:custGeom>
              <a:rect b="b" l="l" r="r" t="t"/>
              <a:pathLst>
                <a:path extrusionOk="0" h="2096" w="2097">
                  <a:moveTo>
                    <a:pt x="1048" y="0"/>
                  </a:moveTo>
                  <a:cubicBezTo>
                    <a:pt x="477" y="0"/>
                    <a:pt x="1" y="453"/>
                    <a:pt x="1" y="1048"/>
                  </a:cubicBezTo>
                  <a:cubicBezTo>
                    <a:pt x="1" y="1620"/>
                    <a:pt x="477" y="2096"/>
                    <a:pt x="1048" y="2096"/>
                  </a:cubicBezTo>
                  <a:cubicBezTo>
                    <a:pt x="1620" y="2096"/>
                    <a:pt x="2096" y="1620"/>
                    <a:pt x="2096" y="1048"/>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8"/>
            <p:cNvSpPr/>
            <p:nvPr/>
          </p:nvSpPr>
          <p:spPr>
            <a:xfrm>
              <a:off x="6809972" y="4072694"/>
              <a:ext cx="50690" cy="50690"/>
            </a:xfrm>
            <a:custGeom>
              <a:rect b="b" l="l" r="r" t="t"/>
              <a:pathLst>
                <a:path extrusionOk="0" h="1620" w="1620">
                  <a:moveTo>
                    <a:pt x="1120" y="1"/>
                  </a:moveTo>
                  <a:lnTo>
                    <a:pt x="1" y="1120"/>
                  </a:lnTo>
                  <a:cubicBezTo>
                    <a:pt x="167" y="1263"/>
                    <a:pt x="334" y="1429"/>
                    <a:pt x="477" y="1620"/>
                  </a:cubicBezTo>
                  <a:lnTo>
                    <a:pt x="1620" y="501"/>
                  </a:lnTo>
                  <a:cubicBezTo>
                    <a:pt x="1406" y="358"/>
                    <a:pt x="1239" y="191"/>
                    <a:pt x="1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8"/>
            <p:cNvSpPr/>
            <p:nvPr/>
          </p:nvSpPr>
          <p:spPr>
            <a:xfrm>
              <a:off x="6741414" y="4065246"/>
              <a:ext cx="21653" cy="23123"/>
            </a:xfrm>
            <a:custGeom>
              <a:rect b="b" l="l" r="r" t="t"/>
              <a:pathLst>
                <a:path extrusionOk="0" h="739" w="692">
                  <a:moveTo>
                    <a:pt x="1" y="0"/>
                  </a:moveTo>
                  <a:lnTo>
                    <a:pt x="1" y="739"/>
                  </a:lnTo>
                  <a:lnTo>
                    <a:pt x="691" y="739"/>
                  </a:lnTo>
                  <a:lnTo>
                    <a:pt x="691" y="0"/>
                  </a:lnTo>
                  <a:cubicBezTo>
                    <a:pt x="572" y="24"/>
                    <a:pt x="477" y="48"/>
                    <a:pt x="358" y="48"/>
                  </a:cubicBezTo>
                  <a:cubicBezTo>
                    <a:pt x="215" y="48"/>
                    <a:pt x="120" y="2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8"/>
            <p:cNvSpPr/>
            <p:nvPr/>
          </p:nvSpPr>
          <p:spPr>
            <a:xfrm>
              <a:off x="6643787" y="4072694"/>
              <a:ext cx="50721" cy="50690"/>
            </a:xfrm>
            <a:custGeom>
              <a:rect b="b" l="l" r="r" t="t"/>
              <a:pathLst>
                <a:path extrusionOk="0" h="1620" w="1621">
                  <a:moveTo>
                    <a:pt x="501" y="1"/>
                  </a:moveTo>
                  <a:cubicBezTo>
                    <a:pt x="382" y="191"/>
                    <a:pt x="215" y="358"/>
                    <a:pt x="1" y="501"/>
                  </a:cubicBezTo>
                  <a:lnTo>
                    <a:pt x="1144" y="1620"/>
                  </a:lnTo>
                  <a:cubicBezTo>
                    <a:pt x="1287" y="1429"/>
                    <a:pt x="1454" y="1263"/>
                    <a:pt x="1620" y="1120"/>
                  </a:cubicBezTo>
                  <a:lnTo>
                    <a:pt x="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8"/>
            <p:cNvSpPr/>
            <p:nvPr/>
          </p:nvSpPr>
          <p:spPr>
            <a:xfrm>
              <a:off x="6810723" y="4238127"/>
              <a:ext cx="49939" cy="50690"/>
            </a:xfrm>
            <a:custGeom>
              <a:rect b="b" l="l" r="r" t="t"/>
              <a:pathLst>
                <a:path extrusionOk="0" h="1620" w="1596">
                  <a:moveTo>
                    <a:pt x="453" y="0"/>
                  </a:moveTo>
                  <a:cubicBezTo>
                    <a:pt x="381" y="96"/>
                    <a:pt x="310" y="191"/>
                    <a:pt x="215" y="262"/>
                  </a:cubicBezTo>
                  <a:cubicBezTo>
                    <a:pt x="143" y="358"/>
                    <a:pt x="72" y="429"/>
                    <a:pt x="0" y="524"/>
                  </a:cubicBezTo>
                  <a:lnTo>
                    <a:pt x="1096" y="1620"/>
                  </a:lnTo>
                  <a:cubicBezTo>
                    <a:pt x="1215" y="1429"/>
                    <a:pt x="1382" y="1263"/>
                    <a:pt x="1596" y="1120"/>
                  </a:cubicBezTo>
                  <a:lnTo>
                    <a:pt x="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8"/>
            <p:cNvSpPr/>
            <p:nvPr/>
          </p:nvSpPr>
          <p:spPr>
            <a:xfrm>
              <a:off x="6643787" y="4238127"/>
              <a:ext cx="49970" cy="50690"/>
            </a:xfrm>
            <a:custGeom>
              <a:rect b="b" l="l" r="r" t="t"/>
              <a:pathLst>
                <a:path extrusionOk="0" h="1620" w="1597">
                  <a:moveTo>
                    <a:pt x="1144" y="0"/>
                  </a:moveTo>
                  <a:lnTo>
                    <a:pt x="1" y="1120"/>
                  </a:lnTo>
                  <a:cubicBezTo>
                    <a:pt x="215" y="1263"/>
                    <a:pt x="382" y="1429"/>
                    <a:pt x="501" y="1620"/>
                  </a:cubicBezTo>
                  <a:lnTo>
                    <a:pt x="1596" y="524"/>
                  </a:lnTo>
                  <a:cubicBezTo>
                    <a:pt x="1525" y="429"/>
                    <a:pt x="1454" y="358"/>
                    <a:pt x="1382" y="262"/>
                  </a:cubicBezTo>
                  <a:cubicBezTo>
                    <a:pt x="1287" y="191"/>
                    <a:pt x="1215" y="96"/>
                    <a:pt x="1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8"/>
            <p:cNvSpPr/>
            <p:nvPr/>
          </p:nvSpPr>
          <p:spPr>
            <a:xfrm>
              <a:off x="6581206" y="4010112"/>
              <a:ext cx="65615" cy="64864"/>
            </a:xfrm>
            <a:custGeom>
              <a:rect b="b" l="l" r="r" t="t"/>
              <a:pathLst>
                <a:path extrusionOk="0" h="2073" w="2097">
                  <a:moveTo>
                    <a:pt x="1048" y="0"/>
                  </a:moveTo>
                  <a:cubicBezTo>
                    <a:pt x="477" y="0"/>
                    <a:pt x="1" y="453"/>
                    <a:pt x="1" y="1024"/>
                  </a:cubicBezTo>
                  <a:cubicBezTo>
                    <a:pt x="1" y="1620"/>
                    <a:pt x="477" y="2072"/>
                    <a:pt x="1048" y="2072"/>
                  </a:cubicBezTo>
                  <a:cubicBezTo>
                    <a:pt x="1620" y="2072"/>
                    <a:pt x="2096" y="1620"/>
                    <a:pt x="2096" y="1024"/>
                  </a:cubicBezTo>
                  <a:cubicBezTo>
                    <a:pt x="2096" y="453"/>
                    <a:pt x="1620" y="0"/>
                    <a:pt x="1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 name="Google Shape;1673;p58"/>
          <p:cNvGrpSpPr/>
          <p:nvPr/>
        </p:nvGrpSpPr>
        <p:grpSpPr>
          <a:xfrm>
            <a:off x="5385965" y="1641225"/>
            <a:ext cx="254857" cy="372601"/>
            <a:chOff x="5385965" y="1641225"/>
            <a:chExt cx="254857" cy="372601"/>
          </a:xfrm>
        </p:grpSpPr>
        <p:sp>
          <p:nvSpPr>
            <p:cNvPr id="1674" name="Google Shape;1674;p58"/>
            <p:cNvSpPr/>
            <p:nvPr/>
          </p:nvSpPr>
          <p:spPr>
            <a:xfrm>
              <a:off x="5460468" y="1804406"/>
              <a:ext cx="54413" cy="41772"/>
            </a:xfrm>
            <a:custGeom>
              <a:rect b="b" l="l" r="r" t="t"/>
              <a:pathLst>
                <a:path extrusionOk="0" h="1335" w="1739">
                  <a:moveTo>
                    <a:pt x="882" y="1"/>
                  </a:moveTo>
                  <a:lnTo>
                    <a:pt x="1" y="1334"/>
                  </a:lnTo>
                  <a:lnTo>
                    <a:pt x="1739" y="1334"/>
                  </a:lnTo>
                  <a:lnTo>
                    <a:pt x="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8"/>
            <p:cNvSpPr/>
            <p:nvPr/>
          </p:nvSpPr>
          <p:spPr>
            <a:xfrm>
              <a:off x="5481339" y="1641225"/>
              <a:ext cx="64113" cy="32823"/>
            </a:xfrm>
            <a:custGeom>
              <a:rect b="b" l="l" r="r" t="t"/>
              <a:pathLst>
                <a:path extrusionOk="0" h="1049" w="2049">
                  <a:moveTo>
                    <a:pt x="0" y="0"/>
                  </a:moveTo>
                  <a:lnTo>
                    <a:pt x="358" y="1048"/>
                  </a:lnTo>
                  <a:lnTo>
                    <a:pt x="1715" y="1048"/>
                  </a:lnTo>
                  <a:lnTo>
                    <a:pt x="20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8"/>
            <p:cNvSpPr/>
            <p:nvPr/>
          </p:nvSpPr>
          <p:spPr>
            <a:xfrm>
              <a:off x="5451519" y="1751493"/>
              <a:ext cx="123721" cy="70841"/>
            </a:xfrm>
            <a:custGeom>
              <a:rect b="b" l="l" r="r" t="t"/>
              <a:pathLst>
                <a:path extrusionOk="0" h="2264" w="3954">
                  <a:moveTo>
                    <a:pt x="1" y="1"/>
                  </a:moveTo>
                  <a:lnTo>
                    <a:pt x="1" y="2216"/>
                  </a:lnTo>
                  <a:lnTo>
                    <a:pt x="882" y="858"/>
                  </a:lnTo>
                  <a:cubicBezTo>
                    <a:pt x="941" y="763"/>
                    <a:pt x="1049" y="715"/>
                    <a:pt x="1159" y="715"/>
                  </a:cubicBezTo>
                  <a:cubicBezTo>
                    <a:pt x="1269" y="715"/>
                    <a:pt x="1382" y="763"/>
                    <a:pt x="1453" y="858"/>
                  </a:cubicBezTo>
                  <a:lnTo>
                    <a:pt x="2239" y="2049"/>
                  </a:lnTo>
                  <a:lnTo>
                    <a:pt x="2739" y="1334"/>
                  </a:lnTo>
                  <a:cubicBezTo>
                    <a:pt x="2811" y="1227"/>
                    <a:pt x="2918" y="1174"/>
                    <a:pt x="3025" y="1174"/>
                  </a:cubicBezTo>
                  <a:cubicBezTo>
                    <a:pt x="3132" y="1174"/>
                    <a:pt x="3240" y="1227"/>
                    <a:pt x="3311" y="1334"/>
                  </a:cubicBezTo>
                  <a:lnTo>
                    <a:pt x="3954" y="2263"/>
                  </a:lnTo>
                  <a:lnTo>
                    <a:pt x="39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8"/>
            <p:cNvSpPr/>
            <p:nvPr/>
          </p:nvSpPr>
          <p:spPr>
            <a:xfrm>
              <a:off x="5534251" y="1818580"/>
              <a:ext cx="31321" cy="27598"/>
            </a:xfrm>
            <a:custGeom>
              <a:rect b="b" l="l" r="r" t="t"/>
              <a:pathLst>
                <a:path extrusionOk="0" h="882" w="1001">
                  <a:moveTo>
                    <a:pt x="381" y="0"/>
                  </a:moveTo>
                  <a:lnTo>
                    <a:pt x="0" y="548"/>
                  </a:lnTo>
                  <a:lnTo>
                    <a:pt x="214" y="881"/>
                  </a:lnTo>
                  <a:lnTo>
                    <a:pt x="1000" y="881"/>
                  </a:lnTo>
                  <a:lnTo>
                    <a:pt x="38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8"/>
            <p:cNvSpPr/>
            <p:nvPr/>
          </p:nvSpPr>
          <p:spPr>
            <a:xfrm>
              <a:off x="5385965" y="1641225"/>
              <a:ext cx="254857" cy="372601"/>
            </a:xfrm>
            <a:custGeom>
              <a:rect b="b" l="l" r="r" t="t"/>
              <a:pathLst>
                <a:path extrusionOk="0" h="11908" w="8145">
                  <a:moveTo>
                    <a:pt x="6406" y="2834"/>
                  </a:moveTo>
                  <a:cubicBezTo>
                    <a:pt x="6597" y="2834"/>
                    <a:pt x="6740" y="3001"/>
                    <a:pt x="6740" y="3191"/>
                  </a:cubicBezTo>
                  <a:lnTo>
                    <a:pt x="6740" y="6906"/>
                  </a:lnTo>
                  <a:cubicBezTo>
                    <a:pt x="6740" y="7097"/>
                    <a:pt x="6597" y="7264"/>
                    <a:pt x="6406" y="7264"/>
                  </a:cubicBezTo>
                  <a:lnTo>
                    <a:pt x="1739" y="7264"/>
                  </a:lnTo>
                  <a:cubicBezTo>
                    <a:pt x="1548" y="7264"/>
                    <a:pt x="1405" y="7097"/>
                    <a:pt x="1405" y="6906"/>
                  </a:cubicBezTo>
                  <a:lnTo>
                    <a:pt x="1405" y="3191"/>
                  </a:lnTo>
                  <a:cubicBezTo>
                    <a:pt x="1405" y="3001"/>
                    <a:pt x="1548" y="2834"/>
                    <a:pt x="1739" y="2834"/>
                  </a:cubicBezTo>
                  <a:close/>
                  <a:moveTo>
                    <a:pt x="3144" y="7954"/>
                  </a:moveTo>
                  <a:cubicBezTo>
                    <a:pt x="3334" y="7954"/>
                    <a:pt x="3501" y="8121"/>
                    <a:pt x="3501" y="8312"/>
                  </a:cubicBezTo>
                  <a:lnTo>
                    <a:pt x="3501" y="8645"/>
                  </a:lnTo>
                  <a:lnTo>
                    <a:pt x="6168" y="8645"/>
                  </a:lnTo>
                  <a:cubicBezTo>
                    <a:pt x="6359" y="8645"/>
                    <a:pt x="6525" y="8812"/>
                    <a:pt x="6525" y="9002"/>
                  </a:cubicBezTo>
                  <a:cubicBezTo>
                    <a:pt x="6525" y="9193"/>
                    <a:pt x="6359" y="9359"/>
                    <a:pt x="6168" y="9359"/>
                  </a:cubicBezTo>
                  <a:lnTo>
                    <a:pt x="3501" y="9359"/>
                  </a:lnTo>
                  <a:lnTo>
                    <a:pt x="3501" y="9693"/>
                  </a:lnTo>
                  <a:cubicBezTo>
                    <a:pt x="3501" y="9883"/>
                    <a:pt x="3334" y="10050"/>
                    <a:pt x="3144" y="10050"/>
                  </a:cubicBezTo>
                  <a:cubicBezTo>
                    <a:pt x="2953" y="10050"/>
                    <a:pt x="2786" y="9883"/>
                    <a:pt x="2786" y="9693"/>
                  </a:cubicBezTo>
                  <a:lnTo>
                    <a:pt x="2786" y="9359"/>
                  </a:lnTo>
                  <a:lnTo>
                    <a:pt x="1977" y="9359"/>
                  </a:lnTo>
                  <a:cubicBezTo>
                    <a:pt x="1786" y="9359"/>
                    <a:pt x="1619" y="9193"/>
                    <a:pt x="1619" y="9002"/>
                  </a:cubicBezTo>
                  <a:cubicBezTo>
                    <a:pt x="1619" y="8812"/>
                    <a:pt x="1786" y="8645"/>
                    <a:pt x="1977" y="8645"/>
                  </a:cubicBezTo>
                  <a:lnTo>
                    <a:pt x="2786" y="8645"/>
                  </a:lnTo>
                  <a:lnTo>
                    <a:pt x="2786" y="8312"/>
                  </a:lnTo>
                  <a:cubicBezTo>
                    <a:pt x="2786" y="8121"/>
                    <a:pt x="2953" y="7954"/>
                    <a:pt x="3144" y="7954"/>
                  </a:cubicBezTo>
                  <a:close/>
                  <a:moveTo>
                    <a:pt x="1048" y="0"/>
                  </a:moveTo>
                  <a:cubicBezTo>
                    <a:pt x="476" y="0"/>
                    <a:pt x="0" y="477"/>
                    <a:pt x="0" y="1048"/>
                  </a:cubicBezTo>
                  <a:lnTo>
                    <a:pt x="0" y="10860"/>
                  </a:lnTo>
                  <a:cubicBezTo>
                    <a:pt x="0" y="11431"/>
                    <a:pt x="476" y="11907"/>
                    <a:pt x="1048" y="11907"/>
                  </a:cubicBezTo>
                  <a:lnTo>
                    <a:pt x="7097" y="11907"/>
                  </a:lnTo>
                  <a:cubicBezTo>
                    <a:pt x="7668" y="11907"/>
                    <a:pt x="8145" y="11431"/>
                    <a:pt x="8145" y="10860"/>
                  </a:cubicBezTo>
                  <a:lnTo>
                    <a:pt x="8145" y="1048"/>
                  </a:lnTo>
                  <a:cubicBezTo>
                    <a:pt x="8145" y="477"/>
                    <a:pt x="7668" y="0"/>
                    <a:pt x="7097" y="0"/>
                  </a:cubicBezTo>
                  <a:lnTo>
                    <a:pt x="5835" y="0"/>
                  </a:lnTo>
                  <a:lnTo>
                    <a:pt x="5335" y="1501"/>
                  </a:lnTo>
                  <a:cubicBezTo>
                    <a:pt x="5287" y="1644"/>
                    <a:pt x="5144" y="1739"/>
                    <a:pt x="5001" y="1739"/>
                  </a:cubicBezTo>
                  <a:lnTo>
                    <a:pt x="3144" y="1739"/>
                  </a:lnTo>
                  <a:cubicBezTo>
                    <a:pt x="3001" y="1739"/>
                    <a:pt x="2858" y="1644"/>
                    <a:pt x="2810" y="1501"/>
                  </a:cubicBezTo>
                  <a:lnTo>
                    <a:pt x="23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58"/>
          <p:cNvGrpSpPr/>
          <p:nvPr/>
        </p:nvGrpSpPr>
        <p:grpSpPr>
          <a:xfrm>
            <a:off x="5324103" y="2200107"/>
            <a:ext cx="375576" cy="372793"/>
            <a:chOff x="5324103" y="2200107"/>
            <a:chExt cx="375576" cy="372793"/>
          </a:xfrm>
        </p:grpSpPr>
        <p:sp>
          <p:nvSpPr>
            <p:cNvPr id="1680" name="Google Shape;1680;p58"/>
            <p:cNvSpPr/>
            <p:nvPr/>
          </p:nvSpPr>
          <p:spPr>
            <a:xfrm>
              <a:off x="5558095" y="2320075"/>
              <a:ext cx="21621" cy="21621"/>
            </a:xfrm>
            <a:custGeom>
              <a:rect b="b" l="l" r="r" t="t"/>
              <a:pathLst>
                <a:path extrusionOk="0" h="691" w="691">
                  <a:moveTo>
                    <a:pt x="334" y="0"/>
                  </a:moveTo>
                  <a:cubicBezTo>
                    <a:pt x="143" y="0"/>
                    <a:pt x="0" y="167"/>
                    <a:pt x="0" y="357"/>
                  </a:cubicBezTo>
                  <a:cubicBezTo>
                    <a:pt x="0" y="548"/>
                    <a:pt x="143" y="691"/>
                    <a:pt x="334" y="691"/>
                  </a:cubicBezTo>
                  <a:cubicBezTo>
                    <a:pt x="524" y="691"/>
                    <a:pt x="691" y="548"/>
                    <a:pt x="691" y="357"/>
                  </a:cubicBezTo>
                  <a:cubicBezTo>
                    <a:pt x="691" y="167"/>
                    <a:pt x="524"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8"/>
            <p:cNvSpPr/>
            <p:nvPr/>
          </p:nvSpPr>
          <p:spPr>
            <a:xfrm>
              <a:off x="5499957" y="2255241"/>
              <a:ext cx="137144" cy="152038"/>
            </a:xfrm>
            <a:custGeom>
              <a:rect b="b" l="l" r="r" t="t"/>
              <a:pathLst>
                <a:path extrusionOk="0" h="4859" w="4383">
                  <a:moveTo>
                    <a:pt x="2192" y="1382"/>
                  </a:moveTo>
                  <a:cubicBezTo>
                    <a:pt x="2763" y="1382"/>
                    <a:pt x="3239" y="1858"/>
                    <a:pt x="3239" y="2429"/>
                  </a:cubicBezTo>
                  <a:cubicBezTo>
                    <a:pt x="3239" y="3001"/>
                    <a:pt x="2763" y="3477"/>
                    <a:pt x="2192" y="3477"/>
                  </a:cubicBezTo>
                  <a:cubicBezTo>
                    <a:pt x="1620" y="3477"/>
                    <a:pt x="1144" y="3001"/>
                    <a:pt x="1144" y="2429"/>
                  </a:cubicBezTo>
                  <a:cubicBezTo>
                    <a:pt x="1144" y="1858"/>
                    <a:pt x="1620" y="1382"/>
                    <a:pt x="2192" y="1382"/>
                  </a:cubicBezTo>
                  <a:close/>
                  <a:moveTo>
                    <a:pt x="2001" y="0"/>
                  </a:moveTo>
                  <a:lnTo>
                    <a:pt x="1906" y="405"/>
                  </a:lnTo>
                  <a:cubicBezTo>
                    <a:pt x="1882" y="524"/>
                    <a:pt x="1787" y="620"/>
                    <a:pt x="1668" y="667"/>
                  </a:cubicBezTo>
                  <a:cubicBezTo>
                    <a:pt x="1406" y="739"/>
                    <a:pt x="1144" y="905"/>
                    <a:pt x="929" y="1096"/>
                  </a:cubicBezTo>
                  <a:cubicBezTo>
                    <a:pt x="861" y="1147"/>
                    <a:pt x="780" y="1186"/>
                    <a:pt x="686" y="1186"/>
                  </a:cubicBezTo>
                  <a:cubicBezTo>
                    <a:pt x="650" y="1186"/>
                    <a:pt x="612" y="1181"/>
                    <a:pt x="572" y="1167"/>
                  </a:cubicBezTo>
                  <a:lnTo>
                    <a:pt x="191" y="1072"/>
                  </a:lnTo>
                  <a:lnTo>
                    <a:pt x="1" y="1382"/>
                  </a:lnTo>
                  <a:lnTo>
                    <a:pt x="310" y="1667"/>
                  </a:lnTo>
                  <a:cubicBezTo>
                    <a:pt x="382" y="1763"/>
                    <a:pt x="429" y="1882"/>
                    <a:pt x="406" y="2001"/>
                  </a:cubicBezTo>
                  <a:cubicBezTo>
                    <a:pt x="358" y="2144"/>
                    <a:pt x="358" y="2287"/>
                    <a:pt x="358" y="2429"/>
                  </a:cubicBezTo>
                  <a:cubicBezTo>
                    <a:pt x="358" y="2572"/>
                    <a:pt x="358" y="2715"/>
                    <a:pt x="406" y="2858"/>
                  </a:cubicBezTo>
                  <a:cubicBezTo>
                    <a:pt x="429" y="2977"/>
                    <a:pt x="382" y="3120"/>
                    <a:pt x="310" y="3191"/>
                  </a:cubicBezTo>
                  <a:lnTo>
                    <a:pt x="1" y="3501"/>
                  </a:lnTo>
                  <a:lnTo>
                    <a:pt x="191" y="3811"/>
                  </a:lnTo>
                  <a:lnTo>
                    <a:pt x="572" y="3692"/>
                  </a:lnTo>
                  <a:cubicBezTo>
                    <a:pt x="606" y="3686"/>
                    <a:pt x="638" y="3683"/>
                    <a:pt x="669" y="3683"/>
                  </a:cubicBezTo>
                  <a:cubicBezTo>
                    <a:pt x="770" y="3683"/>
                    <a:pt x="857" y="3714"/>
                    <a:pt x="929" y="3787"/>
                  </a:cubicBezTo>
                  <a:cubicBezTo>
                    <a:pt x="1144" y="3977"/>
                    <a:pt x="1382" y="4120"/>
                    <a:pt x="1668" y="4215"/>
                  </a:cubicBezTo>
                  <a:cubicBezTo>
                    <a:pt x="1787" y="4239"/>
                    <a:pt x="1882" y="4335"/>
                    <a:pt x="1906" y="4454"/>
                  </a:cubicBezTo>
                  <a:lnTo>
                    <a:pt x="2025" y="4858"/>
                  </a:lnTo>
                  <a:lnTo>
                    <a:pt x="2382" y="4858"/>
                  </a:lnTo>
                  <a:lnTo>
                    <a:pt x="2477" y="4454"/>
                  </a:lnTo>
                  <a:cubicBezTo>
                    <a:pt x="2501" y="4335"/>
                    <a:pt x="2596" y="4239"/>
                    <a:pt x="2716" y="4215"/>
                  </a:cubicBezTo>
                  <a:cubicBezTo>
                    <a:pt x="3001" y="4120"/>
                    <a:pt x="3263" y="3977"/>
                    <a:pt x="3454" y="3787"/>
                  </a:cubicBezTo>
                  <a:cubicBezTo>
                    <a:pt x="3527" y="3714"/>
                    <a:pt x="3627" y="3683"/>
                    <a:pt x="3724" y="3683"/>
                  </a:cubicBezTo>
                  <a:cubicBezTo>
                    <a:pt x="3753" y="3683"/>
                    <a:pt x="3783" y="3686"/>
                    <a:pt x="3811" y="3692"/>
                  </a:cubicBezTo>
                  <a:lnTo>
                    <a:pt x="4216" y="3811"/>
                  </a:lnTo>
                  <a:lnTo>
                    <a:pt x="4383" y="3501"/>
                  </a:lnTo>
                  <a:lnTo>
                    <a:pt x="4097" y="3191"/>
                  </a:lnTo>
                  <a:cubicBezTo>
                    <a:pt x="4002" y="3120"/>
                    <a:pt x="3954" y="2977"/>
                    <a:pt x="4002" y="2858"/>
                  </a:cubicBezTo>
                  <a:cubicBezTo>
                    <a:pt x="4025" y="2715"/>
                    <a:pt x="4049" y="2572"/>
                    <a:pt x="4049" y="2429"/>
                  </a:cubicBezTo>
                  <a:cubicBezTo>
                    <a:pt x="4049" y="2310"/>
                    <a:pt x="4025" y="2167"/>
                    <a:pt x="4002" y="2001"/>
                  </a:cubicBezTo>
                  <a:cubicBezTo>
                    <a:pt x="3954" y="1882"/>
                    <a:pt x="4002" y="1763"/>
                    <a:pt x="4097" y="1667"/>
                  </a:cubicBezTo>
                  <a:lnTo>
                    <a:pt x="4383" y="1382"/>
                  </a:lnTo>
                  <a:lnTo>
                    <a:pt x="4216" y="1072"/>
                  </a:lnTo>
                  <a:lnTo>
                    <a:pt x="3811" y="1167"/>
                  </a:lnTo>
                  <a:cubicBezTo>
                    <a:pt x="3778" y="1181"/>
                    <a:pt x="3743" y="1186"/>
                    <a:pt x="3707" y="1186"/>
                  </a:cubicBezTo>
                  <a:cubicBezTo>
                    <a:pt x="3616" y="1186"/>
                    <a:pt x="3522" y="1147"/>
                    <a:pt x="3454" y="1096"/>
                  </a:cubicBezTo>
                  <a:cubicBezTo>
                    <a:pt x="3263" y="905"/>
                    <a:pt x="3001" y="739"/>
                    <a:pt x="2739" y="667"/>
                  </a:cubicBezTo>
                  <a:cubicBezTo>
                    <a:pt x="2596" y="620"/>
                    <a:pt x="2501" y="524"/>
                    <a:pt x="2477" y="405"/>
                  </a:cubicBezTo>
                  <a:lnTo>
                    <a:pt x="23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8"/>
            <p:cNvSpPr/>
            <p:nvPr/>
          </p:nvSpPr>
          <p:spPr>
            <a:xfrm>
              <a:off x="5324103" y="2416200"/>
              <a:ext cx="159485" cy="156700"/>
            </a:xfrm>
            <a:custGeom>
              <a:rect b="b" l="l" r="r" t="t"/>
              <a:pathLst>
                <a:path extrusionOk="0" h="5008" w="5097">
                  <a:moveTo>
                    <a:pt x="3763" y="0"/>
                  </a:moveTo>
                  <a:lnTo>
                    <a:pt x="358" y="3406"/>
                  </a:lnTo>
                  <a:cubicBezTo>
                    <a:pt x="0" y="3787"/>
                    <a:pt x="0" y="4358"/>
                    <a:pt x="358" y="4739"/>
                  </a:cubicBezTo>
                  <a:cubicBezTo>
                    <a:pt x="548" y="4918"/>
                    <a:pt x="786" y="5007"/>
                    <a:pt x="1024" y="5007"/>
                  </a:cubicBezTo>
                  <a:cubicBezTo>
                    <a:pt x="1263" y="5007"/>
                    <a:pt x="1501" y="4918"/>
                    <a:pt x="1691" y="4739"/>
                  </a:cubicBezTo>
                  <a:lnTo>
                    <a:pt x="5097" y="1334"/>
                  </a:lnTo>
                  <a:cubicBezTo>
                    <a:pt x="4573" y="977"/>
                    <a:pt x="4120" y="524"/>
                    <a:pt x="3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8"/>
            <p:cNvSpPr/>
            <p:nvPr/>
          </p:nvSpPr>
          <p:spPr>
            <a:xfrm>
              <a:off x="5437375" y="2200107"/>
              <a:ext cx="262304" cy="262304"/>
            </a:xfrm>
            <a:custGeom>
              <a:rect b="b" l="l" r="r" t="t"/>
              <a:pathLst>
                <a:path extrusionOk="0" h="8383" w="8383">
                  <a:moveTo>
                    <a:pt x="4668" y="1024"/>
                  </a:moveTo>
                  <a:cubicBezTo>
                    <a:pt x="4835" y="1024"/>
                    <a:pt x="4977" y="1143"/>
                    <a:pt x="5001" y="1286"/>
                  </a:cubicBezTo>
                  <a:lnTo>
                    <a:pt x="5144" y="1786"/>
                  </a:lnTo>
                  <a:cubicBezTo>
                    <a:pt x="5382" y="1881"/>
                    <a:pt x="5597" y="2000"/>
                    <a:pt x="5787" y="2167"/>
                  </a:cubicBezTo>
                  <a:lnTo>
                    <a:pt x="6287" y="2024"/>
                  </a:lnTo>
                  <a:cubicBezTo>
                    <a:pt x="6317" y="2014"/>
                    <a:pt x="6349" y="2010"/>
                    <a:pt x="6381" y="2010"/>
                  </a:cubicBezTo>
                  <a:cubicBezTo>
                    <a:pt x="6505" y="2010"/>
                    <a:pt x="6636" y="2078"/>
                    <a:pt x="6692" y="2191"/>
                  </a:cubicBezTo>
                  <a:lnTo>
                    <a:pt x="7168" y="3001"/>
                  </a:lnTo>
                  <a:cubicBezTo>
                    <a:pt x="7240" y="3144"/>
                    <a:pt x="7216" y="3334"/>
                    <a:pt x="7097" y="3429"/>
                  </a:cubicBezTo>
                  <a:lnTo>
                    <a:pt x="6740" y="3787"/>
                  </a:lnTo>
                  <a:cubicBezTo>
                    <a:pt x="6764" y="3929"/>
                    <a:pt x="6764" y="4049"/>
                    <a:pt x="6764" y="4168"/>
                  </a:cubicBezTo>
                  <a:cubicBezTo>
                    <a:pt x="6764" y="4310"/>
                    <a:pt x="6764" y="4430"/>
                    <a:pt x="6740" y="4549"/>
                  </a:cubicBezTo>
                  <a:lnTo>
                    <a:pt x="7097" y="4906"/>
                  </a:lnTo>
                  <a:cubicBezTo>
                    <a:pt x="7216" y="5025"/>
                    <a:pt x="7240" y="5215"/>
                    <a:pt x="7168" y="5358"/>
                  </a:cubicBezTo>
                  <a:lnTo>
                    <a:pt x="6692" y="6144"/>
                  </a:lnTo>
                  <a:cubicBezTo>
                    <a:pt x="6636" y="6257"/>
                    <a:pt x="6505" y="6326"/>
                    <a:pt x="6381" y="6326"/>
                  </a:cubicBezTo>
                  <a:cubicBezTo>
                    <a:pt x="6349" y="6326"/>
                    <a:pt x="6317" y="6321"/>
                    <a:pt x="6287" y="6311"/>
                  </a:cubicBezTo>
                  <a:lnTo>
                    <a:pt x="5787" y="6192"/>
                  </a:lnTo>
                  <a:cubicBezTo>
                    <a:pt x="5597" y="6335"/>
                    <a:pt x="5382" y="6478"/>
                    <a:pt x="5144" y="6573"/>
                  </a:cubicBezTo>
                  <a:lnTo>
                    <a:pt x="5001" y="7049"/>
                  </a:lnTo>
                  <a:cubicBezTo>
                    <a:pt x="4977" y="7216"/>
                    <a:pt x="4835" y="7335"/>
                    <a:pt x="4668" y="7335"/>
                  </a:cubicBezTo>
                  <a:lnTo>
                    <a:pt x="3739" y="7335"/>
                  </a:lnTo>
                  <a:cubicBezTo>
                    <a:pt x="3572" y="7335"/>
                    <a:pt x="3430" y="7216"/>
                    <a:pt x="3382" y="7049"/>
                  </a:cubicBezTo>
                  <a:lnTo>
                    <a:pt x="3263" y="6573"/>
                  </a:lnTo>
                  <a:cubicBezTo>
                    <a:pt x="3025" y="6478"/>
                    <a:pt x="2787" y="6335"/>
                    <a:pt x="2596" y="6192"/>
                  </a:cubicBezTo>
                  <a:lnTo>
                    <a:pt x="2120" y="6311"/>
                  </a:lnTo>
                  <a:cubicBezTo>
                    <a:pt x="2085" y="6321"/>
                    <a:pt x="2050" y="6326"/>
                    <a:pt x="2016" y="6326"/>
                  </a:cubicBezTo>
                  <a:cubicBezTo>
                    <a:pt x="1887" y="6326"/>
                    <a:pt x="1766" y="6257"/>
                    <a:pt x="1691" y="6144"/>
                  </a:cubicBezTo>
                  <a:lnTo>
                    <a:pt x="1239" y="5358"/>
                  </a:lnTo>
                  <a:cubicBezTo>
                    <a:pt x="1143" y="5215"/>
                    <a:pt x="1167" y="5025"/>
                    <a:pt x="1286" y="4906"/>
                  </a:cubicBezTo>
                  <a:lnTo>
                    <a:pt x="1667" y="4549"/>
                  </a:lnTo>
                  <a:cubicBezTo>
                    <a:pt x="1643" y="4430"/>
                    <a:pt x="1620" y="4310"/>
                    <a:pt x="1620" y="4168"/>
                  </a:cubicBezTo>
                  <a:cubicBezTo>
                    <a:pt x="1620" y="4049"/>
                    <a:pt x="1643" y="3929"/>
                    <a:pt x="1667" y="3787"/>
                  </a:cubicBezTo>
                  <a:lnTo>
                    <a:pt x="1286" y="3429"/>
                  </a:lnTo>
                  <a:cubicBezTo>
                    <a:pt x="1167" y="3334"/>
                    <a:pt x="1143" y="3144"/>
                    <a:pt x="1239" y="3001"/>
                  </a:cubicBezTo>
                  <a:lnTo>
                    <a:pt x="1691" y="2191"/>
                  </a:lnTo>
                  <a:cubicBezTo>
                    <a:pt x="1766" y="2078"/>
                    <a:pt x="1887" y="2010"/>
                    <a:pt x="2016" y="2010"/>
                  </a:cubicBezTo>
                  <a:cubicBezTo>
                    <a:pt x="2050" y="2010"/>
                    <a:pt x="2085" y="2014"/>
                    <a:pt x="2120" y="2024"/>
                  </a:cubicBezTo>
                  <a:lnTo>
                    <a:pt x="2596" y="2167"/>
                  </a:lnTo>
                  <a:cubicBezTo>
                    <a:pt x="2787" y="2000"/>
                    <a:pt x="3025" y="1881"/>
                    <a:pt x="3263" y="1786"/>
                  </a:cubicBezTo>
                  <a:lnTo>
                    <a:pt x="3382" y="1286"/>
                  </a:lnTo>
                  <a:cubicBezTo>
                    <a:pt x="3430" y="1143"/>
                    <a:pt x="3572" y="1024"/>
                    <a:pt x="3739" y="1024"/>
                  </a:cubicBezTo>
                  <a:close/>
                  <a:moveTo>
                    <a:pt x="4192" y="0"/>
                  </a:moveTo>
                  <a:cubicBezTo>
                    <a:pt x="1882" y="0"/>
                    <a:pt x="0" y="1881"/>
                    <a:pt x="0" y="4191"/>
                  </a:cubicBezTo>
                  <a:cubicBezTo>
                    <a:pt x="0" y="6501"/>
                    <a:pt x="1882" y="8383"/>
                    <a:pt x="4192" y="8383"/>
                  </a:cubicBezTo>
                  <a:cubicBezTo>
                    <a:pt x="6502" y="8383"/>
                    <a:pt x="8383" y="6501"/>
                    <a:pt x="8383" y="4191"/>
                  </a:cubicBezTo>
                  <a:cubicBezTo>
                    <a:pt x="8383" y="1881"/>
                    <a:pt x="6502" y="0"/>
                    <a:pt x="4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 name="Google Shape;1684;p58"/>
          <p:cNvGrpSpPr/>
          <p:nvPr/>
        </p:nvGrpSpPr>
        <p:grpSpPr>
          <a:xfrm>
            <a:off x="5327076" y="2777606"/>
            <a:ext cx="372601" cy="372607"/>
            <a:chOff x="5327076" y="2777606"/>
            <a:chExt cx="372601" cy="372607"/>
          </a:xfrm>
        </p:grpSpPr>
        <p:sp>
          <p:nvSpPr>
            <p:cNvPr id="1685" name="Google Shape;1685;p58"/>
            <p:cNvSpPr/>
            <p:nvPr/>
          </p:nvSpPr>
          <p:spPr>
            <a:xfrm>
              <a:off x="5567763" y="2831989"/>
              <a:ext cx="65615" cy="65615"/>
            </a:xfrm>
            <a:custGeom>
              <a:rect b="b" l="l" r="r" t="t"/>
              <a:pathLst>
                <a:path extrusionOk="0" h="2097" w="2097">
                  <a:moveTo>
                    <a:pt x="1" y="1"/>
                  </a:moveTo>
                  <a:lnTo>
                    <a:pt x="1" y="2096"/>
                  </a:lnTo>
                  <a:lnTo>
                    <a:pt x="2096" y="2096"/>
                  </a:lnTo>
                  <a:lnTo>
                    <a:pt x="20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8"/>
            <p:cNvSpPr/>
            <p:nvPr/>
          </p:nvSpPr>
          <p:spPr>
            <a:xfrm>
              <a:off x="5327076" y="3017543"/>
              <a:ext cx="372601" cy="43994"/>
            </a:xfrm>
            <a:custGeom>
              <a:rect b="b" l="l" r="r" t="t"/>
              <a:pathLst>
                <a:path extrusionOk="0" h="1406" w="11908">
                  <a:moveTo>
                    <a:pt x="1" y="0"/>
                  </a:moveTo>
                  <a:lnTo>
                    <a:pt x="1" y="358"/>
                  </a:lnTo>
                  <a:cubicBezTo>
                    <a:pt x="1" y="929"/>
                    <a:pt x="477" y="1405"/>
                    <a:pt x="1049" y="1405"/>
                  </a:cubicBezTo>
                  <a:lnTo>
                    <a:pt x="10860" y="1405"/>
                  </a:lnTo>
                  <a:cubicBezTo>
                    <a:pt x="11432" y="1405"/>
                    <a:pt x="11908" y="929"/>
                    <a:pt x="11908" y="358"/>
                  </a:cubicBezTo>
                  <a:lnTo>
                    <a:pt x="119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8"/>
            <p:cNvSpPr/>
            <p:nvPr/>
          </p:nvSpPr>
          <p:spPr>
            <a:xfrm>
              <a:off x="5435873" y="3083128"/>
              <a:ext cx="155042" cy="67086"/>
            </a:xfrm>
            <a:custGeom>
              <a:rect b="b" l="l" r="r" t="t"/>
              <a:pathLst>
                <a:path extrusionOk="0" h="2144" w="4955">
                  <a:moveTo>
                    <a:pt x="1310" y="0"/>
                  </a:moveTo>
                  <a:lnTo>
                    <a:pt x="1310" y="738"/>
                  </a:lnTo>
                  <a:lnTo>
                    <a:pt x="644" y="738"/>
                  </a:lnTo>
                  <a:cubicBezTo>
                    <a:pt x="477" y="738"/>
                    <a:pt x="358" y="834"/>
                    <a:pt x="310" y="976"/>
                  </a:cubicBezTo>
                  <a:lnTo>
                    <a:pt x="72" y="1691"/>
                  </a:lnTo>
                  <a:cubicBezTo>
                    <a:pt x="1" y="1905"/>
                    <a:pt x="167" y="2143"/>
                    <a:pt x="405" y="2143"/>
                  </a:cubicBezTo>
                  <a:lnTo>
                    <a:pt x="4549" y="2143"/>
                  </a:lnTo>
                  <a:cubicBezTo>
                    <a:pt x="4787" y="2143"/>
                    <a:pt x="4954" y="1905"/>
                    <a:pt x="4883" y="1691"/>
                  </a:cubicBezTo>
                  <a:lnTo>
                    <a:pt x="4644" y="976"/>
                  </a:lnTo>
                  <a:cubicBezTo>
                    <a:pt x="4597" y="834"/>
                    <a:pt x="4478" y="738"/>
                    <a:pt x="4311" y="738"/>
                  </a:cubicBezTo>
                  <a:lnTo>
                    <a:pt x="3644" y="738"/>
                  </a:lnTo>
                  <a:lnTo>
                    <a:pt x="36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8"/>
            <p:cNvSpPr/>
            <p:nvPr/>
          </p:nvSpPr>
          <p:spPr>
            <a:xfrm>
              <a:off x="5449297" y="2843911"/>
              <a:ext cx="40270" cy="39519"/>
            </a:xfrm>
            <a:custGeom>
              <a:rect b="b" l="l" r="r" t="t"/>
              <a:pathLst>
                <a:path extrusionOk="0" h="1263" w="1287">
                  <a:moveTo>
                    <a:pt x="381" y="1"/>
                  </a:moveTo>
                  <a:lnTo>
                    <a:pt x="381" y="263"/>
                  </a:lnTo>
                  <a:cubicBezTo>
                    <a:pt x="381" y="382"/>
                    <a:pt x="334" y="477"/>
                    <a:pt x="238" y="548"/>
                  </a:cubicBezTo>
                  <a:lnTo>
                    <a:pt x="0" y="715"/>
                  </a:lnTo>
                  <a:lnTo>
                    <a:pt x="262" y="787"/>
                  </a:lnTo>
                  <a:cubicBezTo>
                    <a:pt x="381" y="810"/>
                    <a:pt x="453" y="906"/>
                    <a:pt x="500" y="1025"/>
                  </a:cubicBezTo>
                  <a:lnTo>
                    <a:pt x="572" y="1263"/>
                  </a:lnTo>
                  <a:lnTo>
                    <a:pt x="739" y="1049"/>
                  </a:lnTo>
                  <a:cubicBezTo>
                    <a:pt x="786" y="953"/>
                    <a:pt x="905" y="906"/>
                    <a:pt x="1024" y="906"/>
                  </a:cubicBezTo>
                  <a:lnTo>
                    <a:pt x="1286" y="906"/>
                  </a:lnTo>
                  <a:lnTo>
                    <a:pt x="1120" y="691"/>
                  </a:lnTo>
                  <a:cubicBezTo>
                    <a:pt x="1048" y="596"/>
                    <a:pt x="1048" y="477"/>
                    <a:pt x="1072" y="382"/>
                  </a:cubicBezTo>
                  <a:lnTo>
                    <a:pt x="1167" y="120"/>
                  </a:lnTo>
                  <a:lnTo>
                    <a:pt x="905" y="215"/>
                  </a:lnTo>
                  <a:cubicBezTo>
                    <a:pt x="881" y="221"/>
                    <a:pt x="856" y="224"/>
                    <a:pt x="830" y="224"/>
                  </a:cubicBezTo>
                  <a:cubicBezTo>
                    <a:pt x="752" y="224"/>
                    <a:pt x="667" y="197"/>
                    <a:pt x="596" y="144"/>
                  </a:cubicBezTo>
                  <a:lnTo>
                    <a:pt x="3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8"/>
            <p:cNvSpPr/>
            <p:nvPr/>
          </p:nvSpPr>
          <p:spPr>
            <a:xfrm>
              <a:off x="5327076" y="2777606"/>
              <a:ext cx="372601" cy="218342"/>
            </a:xfrm>
            <a:custGeom>
              <a:rect b="b" l="l" r="r" t="t"/>
              <a:pathLst>
                <a:path extrusionOk="0" h="6978" w="11908">
                  <a:moveTo>
                    <a:pt x="10146" y="1048"/>
                  </a:moveTo>
                  <a:cubicBezTo>
                    <a:pt x="10336" y="1048"/>
                    <a:pt x="10479" y="1215"/>
                    <a:pt x="10479" y="1405"/>
                  </a:cubicBezTo>
                  <a:lnTo>
                    <a:pt x="10479" y="4192"/>
                  </a:lnTo>
                  <a:cubicBezTo>
                    <a:pt x="10479" y="4382"/>
                    <a:pt x="10336" y="4525"/>
                    <a:pt x="10146" y="4525"/>
                  </a:cubicBezTo>
                  <a:lnTo>
                    <a:pt x="7359" y="4525"/>
                  </a:lnTo>
                  <a:cubicBezTo>
                    <a:pt x="7169" y="4525"/>
                    <a:pt x="7002" y="4382"/>
                    <a:pt x="7002" y="4192"/>
                  </a:cubicBezTo>
                  <a:lnTo>
                    <a:pt x="7002" y="1405"/>
                  </a:lnTo>
                  <a:cubicBezTo>
                    <a:pt x="7002" y="1215"/>
                    <a:pt x="7169" y="1048"/>
                    <a:pt x="7359" y="1048"/>
                  </a:cubicBezTo>
                  <a:close/>
                  <a:moveTo>
                    <a:pt x="3927" y="1077"/>
                  </a:moveTo>
                  <a:cubicBezTo>
                    <a:pt x="3994" y="1077"/>
                    <a:pt x="4062" y="1098"/>
                    <a:pt x="4121" y="1143"/>
                  </a:cubicBezTo>
                  <a:lnTo>
                    <a:pt x="4764" y="1620"/>
                  </a:lnTo>
                  <a:lnTo>
                    <a:pt x="5502" y="1358"/>
                  </a:lnTo>
                  <a:cubicBezTo>
                    <a:pt x="5543" y="1344"/>
                    <a:pt x="5583" y="1338"/>
                    <a:pt x="5622" y="1338"/>
                  </a:cubicBezTo>
                  <a:cubicBezTo>
                    <a:pt x="5855" y="1338"/>
                    <a:pt x="6036" y="1565"/>
                    <a:pt x="5954" y="1810"/>
                  </a:cubicBezTo>
                  <a:lnTo>
                    <a:pt x="5692" y="2548"/>
                  </a:lnTo>
                  <a:lnTo>
                    <a:pt x="6169" y="3191"/>
                  </a:lnTo>
                  <a:cubicBezTo>
                    <a:pt x="6335" y="3429"/>
                    <a:pt x="6169" y="3739"/>
                    <a:pt x="5883" y="3739"/>
                  </a:cubicBezTo>
                  <a:lnTo>
                    <a:pt x="5097" y="3739"/>
                  </a:lnTo>
                  <a:lnTo>
                    <a:pt x="4645" y="4382"/>
                  </a:lnTo>
                  <a:cubicBezTo>
                    <a:pt x="4575" y="4482"/>
                    <a:pt x="4472" y="4527"/>
                    <a:pt x="4368" y="4527"/>
                  </a:cubicBezTo>
                  <a:cubicBezTo>
                    <a:pt x="4225" y="4527"/>
                    <a:pt x="4081" y="4439"/>
                    <a:pt x="4025" y="4287"/>
                  </a:cubicBezTo>
                  <a:lnTo>
                    <a:pt x="3906" y="3906"/>
                  </a:lnTo>
                  <a:lnTo>
                    <a:pt x="2001" y="5811"/>
                  </a:lnTo>
                  <a:cubicBezTo>
                    <a:pt x="1936" y="5876"/>
                    <a:pt x="1842" y="5913"/>
                    <a:pt x="1746" y="5913"/>
                  </a:cubicBezTo>
                  <a:cubicBezTo>
                    <a:pt x="1668" y="5913"/>
                    <a:pt x="1589" y="5888"/>
                    <a:pt x="1525" y="5835"/>
                  </a:cubicBezTo>
                  <a:cubicBezTo>
                    <a:pt x="1358" y="5716"/>
                    <a:pt x="1358" y="5478"/>
                    <a:pt x="1501" y="5335"/>
                  </a:cubicBezTo>
                  <a:lnTo>
                    <a:pt x="3406" y="3406"/>
                  </a:lnTo>
                  <a:lnTo>
                    <a:pt x="3025" y="3287"/>
                  </a:lnTo>
                  <a:cubicBezTo>
                    <a:pt x="2763" y="3215"/>
                    <a:pt x="2692" y="2834"/>
                    <a:pt x="2930" y="2667"/>
                  </a:cubicBezTo>
                  <a:lnTo>
                    <a:pt x="3573" y="2215"/>
                  </a:lnTo>
                  <a:lnTo>
                    <a:pt x="3573" y="1429"/>
                  </a:lnTo>
                  <a:cubicBezTo>
                    <a:pt x="3573" y="1222"/>
                    <a:pt x="3749" y="1077"/>
                    <a:pt x="3927" y="1077"/>
                  </a:cubicBezTo>
                  <a:close/>
                  <a:moveTo>
                    <a:pt x="10146" y="5239"/>
                  </a:moveTo>
                  <a:cubicBezTo>
                    <a:pt x="10336" y="5239"/>
                    <a:pt x="10479" y="5382"/>
                    <a:pt x="10479" y="5573"/>
                  </a:cubicBezTo>
                  <a:cubicBezTo>
                    <a:pt x="10479" y="5763"/>
                    <a:pt x="10336" y="5930"/>
                    <a:pt x="10146" y="5930"/>
                  </a:cubicBezTo>
                  <a:lnTo>
                    <a:pt x="7359" y="5930"/>
                  </a:lnTo>
                  <a:cubicBezTo>
                    <a:pt x="7169" y="5930"/>
                    <a:pt x="7002" y="5763"/>
                    <a:pt x="7002" y="5573"/>
                  </a:cubicBezTo>
                  <a:cubicBezTo>
                    <a:pt x="7002" y="5382"/>
                    <a:pt x="7169" y="5239"/>
                    <a:pt x="7359" y="5239"/>
                  </a:cubicBezTo>
                  <a:close/>
                  <a:moveTo>
                    <a:pt x="1049" y="0"/>
                  </a:moveTo>
                  <a:cubicBezTo>
                    <a:pt x="477" y="0"/>
                    <a:pt x="1" y="476"/>
                    <a:pt x="1" y="1048"/>
                  </a:cubicBezTo>
                  <a:lnTo>
                    <a:pt x="1" y="6978"/>
                  </a:lnTo>
                  <a:lnTo>
                    <a:pt x="11908" y="6978"/>
                  </a:lnTo>
                  <a:lnTo>
                    <a:pt x="11908" y="1048"/>
                  </a:lnTo>
                  <a:cubicBezTo>
                    <a:pt x="11908" y="476"/>
                    <a:pt x="11432" y="0"/>
                    <a:pt x="108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58"/>
          <p:cNvGrpSpPr/>
          <p:nvPr/>
        </p:nvGrpSpPr>
        <p:grpSpPr>
          <a:xfrm>
            <a:off x="5371790" y="3364775"/>
            <a:ext cx="283206" cy="372633"/>
            <a:chOff x="5371790" y="3364775"/>
            <a:chExt cx="283206" cy="372633"/>
          </a:xfrm>
        </p:grpSpPr>
        <p:sp>
          <p:nvSpPr>
            <p:cNvPr id="1691" name="Google Shape;1691;p58"/>
            <p:cNvSpPr/>
            <p:nvPr/>
          </p:nvSpPr>
          <p:spPr>
            <a:xfrm>
              <a:off x="5582689" y="3370751"/>
              <a:ext cx="66335" cy="66335"/>
            </a:xfrm>
            <a:custGeom>
              <a:rect b="b" l="l" r="r" t="t"/>
              <a:pathLst>
                <a:path extrusionOk="0" h="2120" w="2120">
                  <a:moveTo>
                    <a:pt x="0" y="0"/>
                  </a:moveTo>
                  <a:lnTo>
                    <a:pt x="0" y="2120"/>
                  </a:lnTo>
                  <a:lnTo>
                    <a:pt x="2120" y="212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8"/>
            <p:cNvSpPr/>
            <p:nvPr/>
          </p:nvSpPr>
          <p:spPr>
            <a:xfrm>
              <a:off x="5371790" y="3364775"/>
              <a:ext cx="283206" cy="372633"/>
            </a:xfrm>
            <a:custGeom>
              <a:rect b="b" l="l" r="r" t="t"/>
              <a:pathLst>
                <a:path extrusionOk="0" h="11909" w="9051">
                  <a:moveTo>
                    <a:pt x="334" y="1"/>
                  </a:moveTo>
                  <a:cubicBezTo>
                    <a:pt x="143" y="1"/>
                    <a:pt x="1" y="144"/>
                    <a:pt x="1" y="334"/>
                  </a:cubicBezTo>
                  <a:lnTo>
                    <a:pt x="1" y="4216"/>
                  </a:lnTo>
                  <a:lnTo>
                    <a:pt x="6978" y="4216"/>
                  </a:lnTo>
                  <a:cubicBezTo>
                    <a:pt x="7169" y="4216"/>
                    <a:pt x="7312" y="4383"/>
                    <a:pt x="7312" y="4573"/>
                  </a:cubicBezTo>
                  <a:lnTo>
                    <a:pt x="7312" y="9693"/>
                  </a:lnTo>
                  <a:cubicBezTo>
                    <a:pt x="7312" y="9884"/>
                    <a:pt x="7169" y="10027"/>
                    <a:pt x="6978" y="10027"/>
                  </a:cubicBezTo>
                  <a:lnTo>
                    <a:pt x="1" y="10027"/>
                  </a:lnTo>
                  <a:lnTo>
                    <a:pt x="1" y="11551"/>
                  </a:lnTo>
                  <a:cubicBezTo>
                    <a:pt x="1" y="11741"/>
                    <a:pt x="143" y="11908"/>
                    <a:pt x="334" y="11908"/>
                  </a:cubicBezTo>
                  <a:lnTo>
                    <a:pt x="8717" y="11908"/>
                  </a:lnTo>
                  <a:cubicBezTo>
                    <a:pt x="8907" y="11908"/>
                    <a:pt x="9050" y="11741"/>
                    <a:pt x="9050" y="11551"/>
                  </a:cubicBezTo>
                  <a:lnTo>
                    <a:pt x="9050" y="3002"/>
                  </a:lnTo>
                  <a:lnTo>
                    <a:pt x="6383" y="3002"/>
                  </a:lnTo>
                  <a:cubicBezTo>
                    <a:pt x="6192" y="3002"/>
                    <a:pt x="6026" y="2859"/>
                    <a:pt x="6026" y="2668"/>
                  </a:cubicBezTo>
                  <a:lnTo>
                    <a:pt x="60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8"/>
            <p:cNvSpPr/>
            <p:nvPr/>
          </p:nvSpPr>
          <p:spPr>
            <a:xfrm>
              <a:off x="5447044" y="3578646"/>
              <a:ext cx="12704" cy="16427"/>
            </a:xfrm>
            <a:custGeom>
              <a:rect b="b" l="l" r="r" t="t"/>
              <a:pathLst>
                <a:path extrusionOk="0" h="525" w="406">
                  <a:moveTo>
                    <a:pt x="215" y="1"/>
                  </a:moveTo>
                  <a:lnTo>
                    <a:pt x="1" y="525"/>
                  </a:lnTo>
                  <a:lnTo>
                    <a:pt x="406" y="525"/>
                  </a:lnTo>
                  <a:lnTo>
                    <a:pt x="2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8"/>
            <p:cNvSpPr/>
            <p:nvPr/>
          </p:nvSpPr>
          <p:spPr>
            <a:xfrm>
              <a:off x="5371790" y="3519037"/>
              <a:ext cx="207202" cy="137895"/>
            </a:xfrm>
            <a:custGeom>
              <a:rect b="b" l="l" r="r" t="t"/>
              <a:pathLst>
                <a:path extrusionOk="0" h="4407" w="6622">
                  <a:moveTo>
                    <a:pt x="4930" y="691"/>
                  </a:moveTo>
                  <a:cubicBezTo>
                    <a:pt x="5121" y="691"/>
                    <a:pt x="5264" y="834"/>
                    <a:pt x="5264" y="1025"/>
                  </a:cubicBezTo>
                  <a:cubicBezTo>
                    <a:pt x="5264" y="1239"/>
                    <a:pt x="5121" y="1382"/>
                    <a:pt x="4930" y="1382"/>
                  </a:cubicBezTo>
                  <a:cubicBezTo>
                    <a:pt x="4716" y="1382"/>
                    <a:pt x="4573" y="1239"/>
                    <a:pt x="4573" y="1025"/>
                  </a:cubicBezTo>
                  <a:cubicBezTo>
                    <a:pt x="4573" y="834"/>
                    <a:pt x="4716" y="691"/>
                    <a:pt x="4930" y="691"/>
                  </a:cubicBezTo>
                  <a:close/>
                  <a:moveTo>
                    <a:pt x="2620" y="691"/>
                  </a:moveTo>
                  <a:cubicBezTo>
                    <a:pt x="2763" y="691"/>
                    <a:pt x="2930" y="786"/>
                    <a:pt x="2977" y="929"/>
                  </a:cubicBezTo>
                  <a:lnTo>
                    <a:pt x="2977" y="953"/>
                  </a:lnTo>
                  <a:lnTo>
                    <a:pt x="3835" y="3239"/>
                  </a:lnTo>
                  <a:cubicBezTo>
                    <a:pt x="3906" y="3406"/>
                    <a:pt x="3811" y="3620"/>
                    <a:pt x="3620" y="3692"/>
                  </a:cubicBezTo>
                  <a:cubicBezTo>
                    <a:pt x="3592" y="3700"/>
                    <a:pt x="3562" y="3704"/>
                    <a:pt x="3533" y="3704"/>
                  </a:cubicBezTo>
                  <a:cubicBezTo>
                    <a:pt x="3392" y="3704"/>
                    <a:pt x="3251" y="3611"/>
                    <a:pt x="3192" y="3454"/>
                  </a:cubicBezTo>
                  <a:lnTo>
                    <a:pt x="3073" y="3120"/>
                  </a:lnTo>
                  <a:lnTo>
                    <a:pt x="2144" y="3120"/>
                  </a:lnTo>
                  <a:lnTo>
                    <a:pt x="2025" y="3477"/>
                  </a:lnTo>
                  <a:cubicBezTo>
                    <a:pt x="1972" y="3619"/>
                    <a:pt x="1839" y="3695"/>
                    <a:pt x="1696" y="3695"/>
                  </a:cubicBezTo>
                  <a:cubicBezTo>
                    <a:pt x="1647" y="3695"/>
                    <a:pt x="1597" y="3686"/>
                    <a:pt x="1549" y="3668"/>
                  </a:cubicBezTo>
                  <a:cubicBezTo>
                    <a:pt x="1382" y="3596"/>
                    <a:pt x="1310" y="3382"/>
                    <a:pt x="1382" y="3215"/>
                  </a:cubicBezTo>
                  <a:lnTo>
                    <a:pt x="2239" y="929"/>
                  </a:lnTo>
                  <a:cubicBezTo>
                    <a:pt x="2311" y="786"/>
                    <a:pt x="2453" y="691"/>
                    <a:pt x="2620" y="691"/>
                  </a:cubicBezTo>
                  <a:close/>
                  <a:moveTo>
                    <a:pt x="4923" y="1856"/>
                  </a:moveTo>
                  <a:cubicBezTo>
                    <a:pt x="5118" y="1856"/>
                    <a:pt x="5264" y="2013"/>
                    <a:pt x="5264" y="2191"/>
                  </a:cubicBezTo>
                  <a:lnTo>
                    <a:pt x="5264" y="3358"/>
                  </a:lnTo>
                  <a:cubicBezTo>
                    <a:pt x="5264" y="3559"/>
                    <a:pt x="5118" y="3718"/>
                    <a:pt x="4923" y="3718"/>
                  </a:cubicBezTo>
                  <a:cubicBezTo>
                    <a:pt x="4910" y="3718"/>
                    <a:pt x="4896" y="3717"/>
                    <a:pt x="4883" y="3716"/>
                  </a:cubicBezTo>
                  <a:cubicBezTo>
                    <a:pt x="4692" y="3692"/>
                    <a:pt x="4573" y="3525"/>
                    <a:pt x="4573" y="3358"/>
                  </a:cubicBezTo>
                  <a:lnTo>
                    <a:pt x="4573" y="2215"/>
                  </a:lnTo>
                  <a:cubicBezTo>
                    <a:pt x="4573" y="2025"/>
                    <a:pt x="4692" y="1882"/>
                    <a:pt x="4883" y="1858"/>
                  </a:cubicBezTo>
                  <a:cubicBezTo>
                    <a:pt x="4896" y="1856"/>
                    <a:pt x="4910" y="1856"/>
                    <a:pt x="4923" y="1856"/>
                  </a:cubicBezTo>
                  <a:close/>
                  <a:moveTo>
                    <a:pt x="1" y="1"/>
                  </a:moveTo>
                  <a:lnTo>
                    <a:pt x="1" y="4406"/>
                  </a:lnTo>
                  <a:lnTo>
                    <a:pt x="6621" y="4406"/>
                  </a:lnTo>
                  <a:lnTo>
                    <a:pt x="66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8" name="Shape 1698"/>
        <p:cNvGrpSpPr/>
        <p:nvPr/>
      </p:nvGrpSpPr>
      <p:grpSpPr>
        <a:xfrm>
          <a:off x="0" y="0"/>
          <a:ext cx="0" cy="0"/>
          <a:chOff x="0" y="0"/>
          <a:chExt cx="0" cy="0"/>
        </a:xfrm>
      </p:grpSpPr>
      <p:sp>
        <p:nvSpPr>
          <p:cNvPr id="1699" name="Google Shape;1699;p5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Recursos </a:t>
            </a:r>
            <a:r>
              <a:rPr lang="es">
                <a:solidFill>
                  <a:schemeClr val="accent6"/>
                </a:solidFill>
              </a:rPr>
              <a:t>alternativos</a:t>
            </a:r>
            <a:endParaRPr>
              <a:solidFill>
                <a:schemeClr val="accent6"/>
              </a:solidFill>
            </a:endParaRPr>
          </a:p>
        </p:txBody>
      </p:sp>
      <p:sp>
        <p:nvSpPr>
          <p:cNvPr id="1700" name="Google Shape;1700;p59"/>
          <p:cNvSpPr txBox="1"/>
          <p:nvPr>
            <p:ph idx="1" type="body"/>
          </p:nvPr>
        </p:nvSpPr>
        <p:spPr>
          <a:xfrm>
            <a:off x="720000" y="1384475"/>
            <a:ext cx="7704000" cy="126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A continuación, se muestra una variedad de recursos alternativos cuyo estilo encaja en esta plantilla:</a:t>
            </a:r>
            <a:endParaRPr/>
          </a:p>
          <a:p>
            <a:pPr indent="0" lvl="0" marL="0" rtl="0" algn="l">
              <a:spcBef>
                <a:spcPts val="1200"/>
              </a:spcBef>
              <a:spcAft>
                <a:spcPts val="0"/>
              </a:spcAft>
              <a:buNone/>
            </a:pPr>
            <a:r>
              <a:rPr lang="es" sz="2000">
                <a:latin typeface="Chonburi"/>
                <a:ea typeface="Chonburi"/>
                <a:cs typeface="Chonburi"/>
                <a:sym typeface="Chonburi"/>
              </a:rPr>
              <a:t>Vectores</a:t>
            </a:r>
            <a:endParaRPr sz="2000">
              <a:latin typeface="Chonburi"/>
              <a:ea typeface="Chonburi"/>
              <a:cs typeface="Chonburi"/>
              <a:sym typeface="Chonburi"/>
            </a:endParaRPr>
          </a:p>
          <a:p>
            <a:pPr indent="-178901" lvl="0" marL="360000" rtl="0" algn="l">
              <a:spcBef>
                <a:spcPts val="0"/>
              </a:spcBef>
              <a:spcAft>
                <a:spcPts val="0"/>
              </a:spcAft>
              <a:buSzPts val="1400"/>
              <a:buChar char="●"/>
            </a:pPr>
            <a:r>
              <a:rPr lang="es">
                <a:uFill>
                  <a:noFill/>
                </a:uFill>
                <a:hlinkClick r:id="rId3"/>
              </a:rPr>
              <a:t>Fondo mosaico geométrico colorido</a:t>
            </a:r>
            <a:endParaRPr/>
          </a:p>
        </p:txBody>
      </p:sp>
      <p:grpSp>
        <p:nvGrpSpPr>
          <p:cNvPr id="1701" name="Google Shape;1701;p59"/>
          <p:cNvGrpSpPr/>
          <p:nvPr/>
        </p:nvGrpSpPr>
        <p:grpSpPr>
          <a:xfrm>
            <a:off x="1427774" y="2784243"/>
            <a:ext cx="1752268" cy="1747302"/>
            <a:chOff x="1587950" y="2876775"/>
            <a:chExt cx="1614250" cy="1609675"/>
          </a:xfrm>
        </p:grpSpPr>
        <p:sp>
          <p:nvSpPr>
            <p:cNvPr id="1702" name="Google Shape;1702;p59"/>
            <p:cNvSpPr/>
            <p:nvPr/>
          </p:nvSpPr>
          <p:spPr>
            <a:xfrm>
              <a:off x="1621625" y="2907875"/>
              <a:ext cx="773475" cy="773450"/>
            </a:xfrm>
            <a:custGeom>
              <a:rect b="b" l="l" r="r" t="t"/>
              <a:pathLst>
                <a:path extrusionOk="0" h="30938" w="30939">
                  <a:moveTo>
                    <a:pt x="1" y="0"/>
                  </a:moveTo>
                  <a:lnTo>
                    <a:pt x="1" y="30938"/>
                  </a:lnTo>
                  <a:lnTo>
                    <a:pt x="30938" y="30938"/>
                  </a:lnTo>
                  <a:lnTo>
                    <a:pt x="309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9"/>
            <p:cNvSpPr/>
            <p:nvPr/>
          </p:nvSpPr>
          <p:spPr>
            <a:xfrm>
              <a:off x="1589950" y="2877175"/>
              <a:ext cx="835850" cy="835850"/>
            </a:xfrm>
            <a:custGeom>
              <a:rect b="b" l="l" r="r" t="t"/>
              <a:pathLst>
                <a:path extrusionOk="0" h="33434" w="33434">
                  <a:moveTo>
                    <a:pt x="30977" y="2456"/>
                  </a:moveTo>
                  <a:lnTo>
                    <a:pt x="30977" y="30938"/>
                  </a:lnTo>
                  <a:lnTo>
                    <a:pt x="2496" y="30938"/>
                  </a:lnTo>
                  <a:lnTo>
                    <a:pt x="2496" y="2456"/>
                  </a:lnTo>
                  <a:close/>
                  <a:moveTo>
                    <a:pt x="1268" y="0"/>
                  </a:moveTo>
                  <a:cubicBezTo>
                    <a:pt x="555" y="0"/>
                    <a:pt x="0" y="555"/>
                    <a:pt x="0" y="1228"/>
                  </a:cubicBezTo>
                  <a:lnTo>
                    <a:pt x="0" y="32166"/>
                  </a:lnTo>
                  <a:cubicBezTo>
                    <a:pt x="0" y="32879"/>
                    <a:pt x="555" y="33433"/>
                    <a:pt x="1268" y="33433"/>
                  </a:cubicBezTo>
                  <a:lnTo>
                    <a:pt x="32205" y="33433"/>
                  </a:lnTo>
                  <a:cubicBezTo>
                    <a:pt x="32879" y="33433"/>
                    <a:pt x="33433" y="32879"/>
                    <a:pt x="33433" y="32166"/>
                  </a:cubicBezTo>
                  <a:lnTo>
                    <a:pt x="33433" y="1228"/>
                  </a:lnTo>
                  <a:cubicBezTo>
                    <a:pt x="33433" y="555"/>
                    <a:pt x="32879" y="0"/>
                    <a:pt x="32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9"/>
            <p:cNvSpPr/>
            <p:nvPr/>
          </p:nvSpPr>
          <p:spPr>
            <a:xfrm>
              <a:off x="1621625" y="3681300"/>
              <a:ext cx="773475" cy="774450"/>
            </a:xfrm>
            <a:custGeom>
              <a:rect b="b" l="l" r="r" t="t"/>
              <a:pathLst>
                <a:path extrusionOk="0" h="30978" w="30939">
                  <a:moveTo>
                    <a:pt x="1" y="1"/>
                  </a:moveTo>
                  <a:lnTo>
                    <a:pt x="1" y="30977"/>
                  </a:lnTo>
                  <a:lnTo>
                    <a:pt x="30938" y="30977"/>
                  </a:lnTo>
                  <a:lnTo>
                    <a:pt x="309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9"/>
            <p:cNvSpPr/>
            <p:nvPr/>
          </p:nvSpPr>
          <p:spPr>
            <a:xfrm>
              <a:off x="1589950" y="3650600"/>
              <a:ext cx="835850" cy="835850"/>
            </a:xfrm>
            <a:custGeom>
              <a:rect b="b" l="l" r="r" t="t"/>
              <a:pathLst>
                <a:path extrusionOk="0" h="33434" w="33434">
                  <a:moveTo>
                    <a:pt x="30977" y="2496"/>
                  </a:moveTo>
                  <a:lnTo>
                    <a:pt x="30977" y="30938"/>
                  </a:lnTo>
                  <a:lnTo>
                    <a:pt x="2496" y="30938"/>
                  </a:lnTo>
                  <a:lnTo>
                    <a:pt x="2496" y="2496"/>
                  </a:lnTo>
                  <a:close/>
                  <a:moveTo>
                    <a:pt x="1268" y="1"/>
                  </a:moveTo>
                  <a:cubicBezTo>
                    <a:pt x="555" y="1"/>
                    <a:pt x="0" y="555"/>
                    <a:pt x="0" y="1229"/>
                  </a:cubicBezTo>
                  <a:lnTo>
                    <a:pt x="0" y="32205"/>
                  </a:lnTo>
                  <a:cubicBezTo>
                    <a:pt x="0" y="32879"/>
                    <a:pt x="555" y="33433"/>
                    <a:pt x="1268" y="33433"/>
                  </a:cubicBezTo>
                  <a:lnTo>
                    <a:pt x="32205" y="33433"/>
                  </a:lnTo>
                  <a:cubicBezTo>
                    <a:pt x="32879" y="33433"/>
                    <a:pt x="33433" y="32879"/>
                    <a:pt x="33433" y="32205"/>
                  </a:cubicBezTo>
                  <a:lnTo>
                    <a:pt x="33433" y="1229"/>
                  </a:lnTo>
                  <a:cubicBezTo>
                    <a:pt x="33433" y="555"/>
                    <a:pt x="32879" y="1"/>
                    <a:pt x="32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9"/>
            <p:cNvSpPr/>
            <p:nvPr/>
          </p:nvSpPr>
          <p:spPr>
            <a:xfrm>
              <a:off x="2395075" y="2907875"/>
              <a:ext cx="773450" cy="773450"/>
            </a:xfrm>
            <a:custGeom>
              <a:rect b="b" l="l" r="r" t="t"/>
              <a:pathLst>
                <a:path extrusionOk="0" h="30938" w="30938">
                  <a:moveTo>
                    <a:pt x="0" y="0"/>
                  </a:moveTo>
                  <a:lnTo>
                    <a:pt x="0" y="30938"/>
                  </a:lnTo>
                  <a:lnTo>
                    <a:pt x="30937" y="30938"/>
                  </a:lnTo>
                  <a:lnTo>
                    <a:pt x="309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9"/>
            <p:cNvSpPr/>
            <p:nvPr/>
          </p:nvSpPr>
          <p:spPr>
            <a:xfrm>
              <a:off x="2364375" y="2877175"/>
              <a:ext cx="834850" cy="835850"/>
            </a:xfrm>
            <a:custGeom>
              <a:rect b="b" l="l" r="r" t="t"/>
              <a:pathLst>
                <a:path extrusionOk="0" h="33434" w="33394">
                  <a:moveTo>
                    <a:pt x="30937" y="2456"/>
                  </a:moveTo>
                  <a:lnTo>
                    <a:pt x="30937" y="30938"/>
                  </a:lnTo>
                  <a:lnTo>
                    <a:pt x="2456" y="30938"/>
                  </a:lnTo>
                  <a:lnTo>
                    <a:pt x="2456" y="2456"/>
                  </a:lnTo>
                  <a:close/>
                  <a:moveTo>
                    <a:pt x="1228" y="0"/>
                  </a:moveTo>
                  <a:cubicBezTo>
                    <a:pt x="555" y="0"/>
                    <a:pt x="0" y="555"/>
                    <a:pt x="0" y="1228"/>
                  </a:cubicBezTo>
                  <a:lnTo>
                    <a:pt x="0" y="32166"/>
                  </a:lnTo>
                  <a:cubicBezTo>
                    <a:pt x="0" y="32879"/>
                    <a:pt x="555" y="33433"/>
                    <a:pt x="1228" y="33433"/>
                  </a:cubicBezTo>
                  <a:lnTo>
                    <a:pt x="32165" y="33433"/>
                  </a:lnTo>
                  <a:cubicBezTo>
                    <a:pt x="32839" y="33433"/>
                    <a:pt x="33393" y="32879"/>
                    <a:pt x="33393" y="32166"/>
                  </a:cubicBezTo>
                  <a:lnTo>
                    <a:pt x="33393" y="1228"/>
                  </a:lnTo>
                  <a:cubicBezTo>
                    <a:pt x="33393" y="555"/>
                    <a:pt x="32839" y="0"/>
                    <a:pt x="32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9"/>
            <p:cNvSpPr/>
            <p:nvPr/>
          </p:nvSpPr>
          <p:spPr>
            <a:xfrm>
              <a:off x="2395075" y="3681300"/>
              <a:ext cx="773450" cy="774450"/>
            </a:xfrm>
            <a:custGeom>
              <a:rect b="b" l="l" r="r" t="t"/>
              <a:pathLst>
                <a:path extrusionOk="0" h="30978" w="30938">
                  <a:moveTo>
                    <a:pt x="0" y="1"/>
                  </a:moveTo>
                  <a:lnTo>
                    <a:pt x="0" y="30977"/>
                  </a:lnTo>
                  <a:lnTo>
                    <a:pt x="30937" y="30977"/>
                  </a:lnTo>
                  <a:lnTo>
                    <a:pt x="309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9"/>
            <p:cNvSpPr/>
            <p:nvPr/>
          </p:nvSpPr>
          <p:spPr>
            <a:xfrm>
              <a:off x="2364375" y="3650600"/>
              <a:ext cx="834850" cy="835850"/>
            </a:xfrm>
            <a:custGeom>
              <a:rect b="b" l="l" r="r" t="t"/>
              <a:pathLst>
                <a:path extrusionOk="0" h="33434" w="33394">
                  <a:moveTo>
                    <a:pt x="30937" y="2496"/>
                  </a:moveTo>
                  <a:lnTo>
                    <a:pt x="30937" y="30938"/>
                  </a:lnTo>
                  <a:lnTo>
                    <a:pt x="2456" y="30938"/>
                  </a:lnTo>
                  <a:lnTo>
                    <a:pt x="2456" y="2496"/>
                  </a:lnTo>
                  <a:close/>
                  <a:moveTo>
                    <a:pt x="1228" y="1"/>
                  </a:moveTo>
                  <a:cubicBezTo>
                    <a:pt x="555" y="1"/>
                    <a:pt x="0" y="555"/>
                    <a:pt x="0" y="1229"/>
                  </a:cubicBezTo>
                  <a:lnTo>
                    <a:pt x="0" y="32205"/>
                  </a:lnTo>
                  <a:cubicBezTo>
                    <a:pt x="0" y="32879"/>
                    <a:pt x="555" y="33433"/>
                    <a:pt x="1228" y="33433"/>
                  </a:cubicBezTo>
                  <a:lnTo>
                    <a:pt x="32165" y="33433"/>
                  </a:lnTo>
                  <a:cubicBezTo>
                    <a:pt x="32839" y="33433"/>
                    <a:pt x="33393" y="32879"/>
                    <a:pt x="33393" y="32205"/>
                  </a:cubicBezTo>
                  <a:lnTo>
                    <a:pt x="33393" y="1229"/>
                  </a:lnTo>
                  <a:cubicBezTo>
                    <a:pt x="33393" y="555"/>
                    <a:pt x="32839" y="1"/>
                    <a:pt x="32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9"/>
            <p:cNvSpPr/>
            <p:nvPr/>
          </p:nvSpPr>
          <p:spPr>
            <a:xfrm>
              <a:off x="1618650" y="4108125"/>
              <a:ext cx="352575" cy="350600"/>
            </a:xfrm>
            <a:custGeom>
              <a:rect b="b" l="l" r="r" t="t"/>
              <a:pathLst>
                <a:path extrusionOk="0" h="14024" w="14103">
                  <a:moveTo>
                    <a:pt x="14103" y="1"/>
                  </a:moveTo>
                  <a:lnTo>
                    <a:pt x="1" y="119"/>
                  </a:lnTo>
                  <a:lnTo>
                    <a:pt x="14103" y="14023"/>
                  </a:lnTo>
                  <a:lnTo>
                    <a:pt x="141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9"/>
            <p:cNvSpPr/>
            <p:nvPr/>
          </p:nvSpPr>
          <p:spPr>
            <a:xfrm>
              <a:off x="1589187" y="4073238"/>
              <a:ext cx="416925" cy="412000"/>
            </a:xfrm>
            <a:custGeom>
              <a:rect b="b" l="l" r="r" t="t"/>
              <a:pathLst>
                <a:path extrusionOk="0" h="16480" w="16677">
                  <a:moveTo>
                    <a:pt x="14221" y="2496"/>
                  </a:moveTo>
                  <a:lnTo>
                    <a:pt x="14221" y="12280"/>
                  </a:lnTo>
                  <a:lnTo>
                    <a:pt x="4318" y="2575"/>
                  </a:lnTo>
                  <a:lnTo>
                    <a:pt x="14221" y="2496"/>
                  </a:lnTo>
                  <a:close/>
                  <a:moveTo>
                    <a:pt x="15449" y="1"/>
                  </a:moveTo>
                  <a:lnTo>
                    <a:pt x="1307" y="119"/>
                  </a:lnTo>
                  <a:cubicBezTo>
                    <a:pt x="832" y="119"/>
                    <a:pt x="357" y="436"/>
                    <a:pt x="198" y="872"/>
                  </a:cubicBezTo>
                  <a:cubicBezTo>
                    <a:pt x="0" y="1347"/>
                    <a:pt x="119" y="1862"/>
                    <a:pt x="475" y="2219"/>
                  </a:cubicBezTo>
                  <a:lnTo>
                    <a:pt x="14578" y="16123"/>
                  </a:lnTo>
                  <a:cubicBezTo>
                    <a:pt x="14815" y="16360"/>
                    <a:pt x="15132" y="16479"/>
                    <a:pt x="15449" y="16479"/>
                  </a:cubicBezTo>
                  <a:cubicBezTo>
                    <a:pt x="15607" y="16479"/>
                    <a:pt x="15766" y="16440"/>
                    <a:pt x="15924" y="16360"/>
                  </a:cubicBezTo>
                  <a:cubicBezTo>
                    <a:pt x="16400" y="16202"/>
                    <a:pt x="16677" y="15727"/>
                    <a:pt x="16677" y="15251"/>
                  </a:cubicBezTo>
                  <a:lnTo>
                    <a:pt x="16677" y="1229"/>
                  </a:lnTo>
                  <a:cubicBezTo>
                    <a:pt x="16677" y="912"/>
                    <a:pt x="16558" y="595"/>
                    <a:pt x="16320" y="357"/>
                  </a:cubicBezTo>
                  <a:cubicBezTo>
                    <a:pt x="16083" y="119"/>
                    <a:pt x="15766" y="1"/>
                    <a:pt x="15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9"/>
            <p:cNvSpPr/>
            <p:nvPr/>
          </p:nvSpPr>
          <p:spPr>
            <a:xfrm>
              <a:off x="1619650" y="2906875"/>
              <a:ext cx="350600" cy="352575"/>
            </a:xfrm>
            <a:custGeom>
              <a:rect b="b" l="l" r="r" t="t"/>
              <a:pathLst>
                <a:path extrusionOk="0" h="14103" w="14024">
                  <a:moveTo>
                    <a:pt x="13905" y="1"/>
                  </a:moveTo>
                  <a:lnTo>
                    <a:pt x="1" y="14103"/>
                  </a:lnTo>
                  <a:lnTo>
                    <a:pt x="14023" y="14103"/>
                  </a:lnTo>
                  <a:lnTo>
                    <a:pt x="139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9"/>
            <p:cNvSpPr/>
            <p:nvPr/>
          </p:nvSpPr>
          <p:spPr>
            <a:xfrm>
              <a:off x="1590162" y="2879962"/>
              <a:ext cx="414975" cy="414375"/>
            </a:xfrm>
            <a:custGeom>
              <a:rect b="b" l="l" r="r" t="t"/>
              <a:pathLst>
                <a:path extrusionOk="0" h="16575" w="16599">
                  <a:moveTo>
                    <a:pt x="14024" y="4216"/>
                  </a:moveTo>
                  <a:lnTo>
                    <a:pt x="14103" y="14119"/>
                  </a:lnTo>
                  <a:lnTo>
                    <a:pt x="4319" y="14119"/>
                  </a:lnTo>
                  <a:lnTo>
                    <a:pt x="14024" y="4216"/>
                  </a:lnTo>
                  <a:close/>
                  <a:moveTo>
                    <a:pt x="15235" y="0"/>
                  </a:moveTo>
                  <a:cubicBezTo>
                    <a:pt x="14911" y="0"/>
                    <a:pt x="14581" y="133"/>
                    <a:pt x="14340" y="373"/>
                  </a:cubicBezTo>
                  <a:lnTo>
                    <a:pt x="476" y="14475"/>
                  </a:lnTo>
                  <a:cubicBezTo>
                    <a:pt x="120" y="14832"/>
                    <a:pt x="1" y="15386"/>
                    <a:pt x="199" y="15822"/>
                  </a:cubicBezTo>
                  <a:cubicBezTo>
                    <a:pt x="397" y="16297"/>
                    <a:pt x="872" y="16575"/>
                    <a:pt x="1348" y="16575"/>
                  </a:cubicBezTo>
                  <a:lnTo>
                    <a:pt x="15370" y="16575"/>
                  </a:lnTo>
                  <a:cubicBezTo>
                    <a:pt x="15687" y="16575"/>
                    <a:pt x="16004" y="16456"/>
                    <a:pt x="16242" y="16218"/>
                  </a:cubicBezTo>
                  <a:cubicBezTo>
                    <a:pt x="16480" y="15980"/>
                    <a:pt x="16598" y="15664"/>
                    <a:pt x="16598" y="15347"/>
                  </a:cubicBezTo>
                  <a:lnTo>
                    <a:pt x="16480" y="1245"/>
                  </a:lnTo>
                  <a:cubicBezTo>
                    <a:pt x="16480" y="730"/>
                    <a:pt x="16163" y="294"/>
                    <a:pt x="15687" y="96"/>
                  </a:cubicBezTo>
                  <a:cubicBezTo>
                    <a:pt x="15545" y="31"/>
                    <a:pt x="15391" y="0"/>
                    <a:pt x="15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9"/>
            <p:cNvSpPr/>
            <p:nvPr/>
          </p:nvSpPr>
          <p:spPr>
            <a:xfrm>
              <a:off x="2815950" y="4108125"/>
              <a:ext cx="352575" cy="350600"/>
            </a:xfrm>
            <a:custGeom>
              <a:rect b="b" l="l" r="r" t="t"/>
              <a:pathLst>
                <a:path extrusionOk="0" h="14024" w="14103">
                  <a:moveTo>
                    <a:pt x="0" y="1"/>
                  </a:moveTo>
                  <a:lnTo>
                    <a:pt x="0" y="14023"/>
                  </a:lnTo>
                  <a:lnTo>
                    <a:pt x="14102" y="11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9"/>
            <p:cNvSpPr/>
            <p:nvPr/>
          </p:nvSpPr>
          <p:spPr>
            <a:xfrm>
              <a:off x="2780063" y="4073238"/>
              <a:ext cx="417950" cy="412000"/>
            </a:xfrm>
            <a:custGeom>
              <a:rect b="b" l="l" r="r" t="t"/>
              <a:pathLst>
                <a:path extrusionOk="0" h="16480" w="16718">
                  <a:moveTo>
                    <a:pt x="2496" y="2496"/>
                  </a:moveTo>
                  <a:lnTo>
                    <a:pt x="12360" y="2575"/>
                  </a:lnTo>
                  <a:lnTo>
                    <a:pt x="2496" y="12280"/>
                  </a:lnTo>
                  <a:lnTo>
                    <a:pt x="2496" y="2496"/>
                  </a:lnTo>
                  <a:close/>
                  <a:moveTo>
                    <a:pt x="1268" y="1"/>
                  </a:moveTo>
                  <a:cubicBezTo>
                    <a:pt x="912" y="1"/>
                    <a:pt x="635" y="119"/>
                    <a:pt x="397" y="357"/>
                  </a:cubicBezTo>
                  <a:cubicBezTo>
                    <a:pt x="159" y="595"/>
                    <a:pt x="1" y="912"/>
                    <a:pt x="1" y="1229"/>
                  </a:cubicBezTo>
                  <a:lnTo>
                    <a:pt x="1" y="15251"/>
                  </a:lnTo>
                  <a:cubicBezTo>
                    <a:pt x="1" y="15727"/>
                    <a:pt x="318" y="16202"/>
                    <a:pt x="793" y="16360"/>
                  </a:cubicBezTo>
                  <a:cubicBezTo>
                    <a:pt x="912" y="16440"/>
                    <a:pt x="1110" y="16479"/>
                    <a:pt x="1268" y="16479"/>
                  </a:cubicBezTo>
                  <a:cubicBezTo>
                    <a:pt x="1585" y="16479"/>
                    <a:pt x="1902" y="16360"/>
                    <a:pt x="2140" y="16123"/>
                  </a:cubicBezTo>
                  <a:lnTo>
                    <a:pt x="16242" y="2219"/>
                  </a:lnTo>
                  <a:cubicBezTo>
                    <a:pt x="16598" y="1862"/>
                    <a:pt x="16717" y="1347"/>
                    <a:pt x="16519" y="872"/>
                  </a:cubicBezTo>
                  <a:cubicBezTo>
                    <a:pt x="16321" y="436"/>
                    <a:pt x="15885" y="119"/>
                    <a:pt x="15370" y="119"/>
                  </a:cubicBezTo>
                  <a:lnTo>
                    <a:pt x="12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9"/>
            <p:cNvSpPr/>
            <p:nvPr/>
          </p:nvSpPr>
          <p:spPr>
            <a:xfrm>
              <a:off x="2816950" y="2906875"/>
              <a:ext cx="350575" cy="352575"/>
            </a:xfrm>
            <a:custGeom>
              <a:rect b="b" l="l" r="r" t="t"/>
              <a:pathLst>
                <a:path extrusionOk="0" h="14103" w="14023">
                  <a:moveTo>
                    <a:pt x="119" y="1"/>
                  </a:moveTo>
                  <a:lnTo>
                    <a:pt x="0" y="14103"/>
                  </a:lnTo>
                  <a:lnTo>
                    <a:pt x="14023" y="14103"/>
                  </a:lnTo>
                  <a:lnTo>
                    <a:pt x="1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9"/>
            <p:cNvSpPr/>
            <p:nvPr/>
          </p:nvSpPr>
          <p:spPr>
            <a:xfrm>
              <a:off x="2782063" y="2879962"/>
              <a:ext cx="413975" cy="414375"/>
            </a:xfrm>
            <a:custGeom>
              <a:rect b="b" l="l" r="r" t="t"/>
              <a:pathLst>
                <a:path extrusionOk="0" h="16575" w="16559">
                  <a:moveTo>
                    <a:pt x="2575" y="4216"/>
                  </a:moveTo>
                  <a:lnTo>
                    <a:pt x="12280" y="14119"/>
                  </a:lnTo>
                  <a:lnTo>
                    <a:pt x="2496" y="14119"/>
                  </a:lnTo>
                  <a:lnTo>
                    <a:pt x="2575" y="4216"/>
                  </a:lnTo>
                  <a:close/>
                  <a:moveTo>
                    <a:pt x="1342" y="0"/>
                  </a:moveTo>
                  <a:cubicBezTo>
                    <a:pt x="1185" y="0"/>
                    <a:pt x="1026" y="31"/>
                    <a:pt x="871" y="96"/>
                  </a:cubicBezTo>
                  <a:cubicBezTo>
                    <a:pt x="436" y="294"/>
                    <a:pt x="119" y="730"/>
                    <a:pt x="119" y="1245"/>
                  </a:cubicBezTo>
                  <a:lnTo>
                    <a:pt x="0" y="15347"/>
                  </a:lnTo>
                  <a:cubicBezTo>
                    <a:pt x="0" y="15664"/>
                    <a:pt x="119" y="15980"/>
                    <a:pt x="357" y="16218"/>
                  </a:cubicBezTo>
                  <a:cubicBezTo>
                    <a:pt x="594" y="16456"/>
                    <a:pt x="911" y="16575"/>
                    <a:pt x="1228" y="16575"/>
                  </a:cubicBezTo>
                  <a:lnTo>
                    <a:pt x="15251" y="16575"/>
                  </a:lnTo>
                  <a:cubicBezTo>
                    <a:pt x="15726" y="16575"/>
                    <a:pt x="16202" y="16297"/>
                    <a:pt x="16360" y="15822"/>
                  </a:cubicBezTo>
                  <a:cubicBezTo>
                    <a:pt x="16558" y="15386"/>
                    <a:pt x="16479" y="14832"/>
                    <a:pt x="16122" y="14475"/>
                  </a:cubicBezTo>
                  <a:lnTo>
                    <a:pt x="2218" y="373"/>
                  </a:lnTo>
                  <a:cubicBezTo>
                    <a:pt x="1978" y="133"/>
                    <a:pt x="1666" y="0"/>
                    <a:pt x="1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9"/>
            <p:cNvSpPr/>
            <p:nvPr/>
          </p:nvSpPr>
          <p:spPr>
            <a:xfrm>
              <a:off x="1971200" y="3681300"/>
              <a:ext cx="423900" cy="423875"/>
            </a:xfrm>
            <a:custGeom>
              <a:rect b="b" l="l" r="r" t="t"/>
              <a:pathLst>
                <a:path extrusionOk="0" h="16955" w="16956">
                  <a:moveTo>
                    <a:pt x="1" y="1"/>
                  </a:moveTo>
                  <a:lnTo>
                    <a:pt x="16955" y="16955"/>
                  </a:lnTo>
                  <a:lnTo>
                    <a:pt x="1695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9"/>
            <p:cNvSpPr/>
            <p:nvPr/>
          </p:nvSpPr>
          <p:spPr>
            <a:xfrm>
              <a:off x="1937550" y="3650600"/>
              <a:ext cx="488250" cy="486275"/>
            </a:xfrm>
            <a:custGeom>
              <a:rect b="b" l="l" r="r" t="t"/>
              <a:pathLst>
                <a:path extrusionOk="0" h="19451" w="19530">
                  <a:moveTo>
                    <a:pt x="17073" y="2496"/>
                  </a:moveTo>
                  <a:lnTo>
                    <a:pt x="17073" y="15212"/>
                  </a:lnTo>
                  <a:lnTo>
                    <a:pt x="4358" y="2496"/>
                  </a:lnTo>
                  <a:close/>
                  <a:moveTo>
                    <a:pt x="1347" y="1"/>
                  </a:moveTo>
                  <a:cubicBezTo>
                    <a:pt x="832" y="1"/>
                    <a:pt x="396" y="317"/>
                    <a:pt x="198" y="793"/>
                  </a:cubicBezTo>
                  <a:cubicBezTo>
                    <a:pt x="0" y="1229"/>
                    <a:pt x="119" y="1783"/>
                    <a:pt x="476" y="2140"/>
                  </a:cubicBezTo>
                  <a:lnTo>
                    <a:pt x="17430" y="19054"/>
                  </a:lnTo>
                  <a:cubicBezTo>
                    <a:pt x="17667" y="19292"/>
                    <a:pt x="17984" y="19450"/>
                    <a:pt x="18301" y="19450"/>
                  </a:cubicBezTo>
                  <a:cubicBezTo>
                    <a:pt x="18460" y="19450"/>
                    <a:pt x="18618" y="19411"/>
                    <a:pt x="18776" y="19331"/>
                  </a:cubicBezTo>
                  <a:cubicBezTo>
                    <a:pt x="19212" y="19133"/>
                    <a:pt x="19529" y="18698"/>
                    <a:pt x="19529" y="18183"/>
                  </a:cubicBezTo>
                  <a:lnTo>
                    <a:pt x="19529" y="1229"/>
                  </a:lnTo>
                  <a:cubicBezTo>
                    <a:pt x="19529" y="555"/>
                    <a:pt x="18975" y="1"/>
                    <a:pt x="18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9"/>
            <p:cNvSpPr/>
            <p:nvPr/>
          </p:nvSpPr>
          <p:spPr>
            <a:xfrm>
              <a:off x="2395075" y="3258450"/>
              <a:ext cx="423875" cy="422875"/>
            </a:xfrm>
            <a:custGeom>
              <a:rect b="b" l="l" r="r" t="t"/>
              <a:pathLst>
                <a:path extrusionOk="0" h="16915" w="16955">
                  <a:moveTo>
                    <a:pt x="0" y="0"/>
                  </a:moveTo>
                  <a:lnTo>
                    <a:pt x="0" y="16915"/>
                  </a:lnTo>
                  <a:lnTo>
                    <a:pt x="16954" y="16915"/>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9"/>
            <p:cNvSpPr/>
            <p:nvPr/>
          </p:nvSpPr>
          <p:spPr>
            <a:xfrm>
              <a:off x="2364375" y="3227325"/>
              <a:ext cx="487250" cy="485700"/>
            </a:xfrm>
            <a:custGeom>
              <a:rect b="b" l="l" r="r" t="t"/>
              <a:pathLst>
                <a:path extrusionOk="0" h="19428" w="19490">
                  <a:moveTo>
                    <a:pt x="2456" y="4216"/>
                  </a:moveTo>
                  <a:lnTo>
                    <a:pt x="15172" y="16932"/>
                  </a:lnTo>
                  <a:lnTo>
                    <a:pt x="2456" y="16932"/>
                  </a:lnTo>
                  <a:lnTo>
                    <a:pt x="2456" y="4216"/>
                  </a:lnTo>
                  <a:close/>
                  <a:moveTo>
                    <a:pt x="1223" y="1"/>
                  </a:moveTo>
                  <a:cubicBezTo>
                    <a:pt x="1067" y="1"/>
                    <a:pt x="908" y="32"/>
                    <a:pt x="753" y="96"/>
                  </a:cubicBezTo>
                  <a:cubicBezTo>
                    <a:pt x="277" y="294"/>
                    <a:pt x="0" y="730"/>
                    <a:pt x="0" y="1245"/>
                  </a:cubicBezTo>
                  <a:lnTo>
                    <a:pt x="0" y="18160"/>
                  </a:lnTo>
                  <a:cubicBezTo>
                    <a:pt x="0" y="18873"/>
                    <a:pt x="555" y="19427"/>
                    <a:pt x="1228" y="19427"/>
                  </a:cubicBezTo>
                  <a:lnTo>
                    <a:pt x="18182" y="19427"/>
                  </a:lnTo>
                  <a:cubicBezTo>
                    <a:pt x="18658" y="19427"/>
                    <a:pt x="19133" y="19110"/>
                    <a:pt x="19291" y="18635"/>
                  </a:cubicBezTo>
                  <a:cubicBezTo>
                    <a:pt x="19489" y="18199"/>
                    <a:pt x="19410" y="17645"/>
                    <a:pt x="19054" y="17288"/>
                  </a:cubicBezTo>
                  <a:lnTo>
                    <a:pt x="2100" y="374"/>
                  </a:lnTo>
                  <a:cubicBezTo>
                    <a:pt x="1859" y="133"/>
                    <a:pt x="1547" y="1"/>
                    <a:pt x="1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9"/>
            <p:cNvSpPr/>
            <p:nvPr/>
          </p:nvSpPr>
          <p:spPr>
            <a:xfrm>
              <a:off x="1621625" y="2907875"/>
              <a:ext cx="773475" cy="773450"/>
            </a:xfrm>
            <a:custGeom>
              <a:rect b="b" l="l" r="r" t="t"/>
              <a:pathLst>
                <a:path extrusionOk="0" h="30938" w="30939">
                  <a:moveTo>
                    <a:pt x="30938" y="0"/>
                  </a:moveTo>
                  <a:lnTo>
                    <a:pt x="1" y="30938"/>
                  </a:lnTo>
                  <a:lnTo>
                    <a:pt x="13984" y="30938"/>
                  </a:lnTo>
                  <a:lnTo>
                    <a:pt x="30938" y="14023"/>
                  </a:lnTo>
                  <a:lnTo>
                    <a:pt x="309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9"/>
            <p:cNvSpPr/>
            <p:nvPr/>
          </p:nvSpPr>
          <p:spPr>
            <a:xfrm>
              <a:off x="1587950" y="2876775"/>
              <a:ext cx="837850" cy="836250"/>
            </a:xfrm>
            <a:custGeom>
              <a:rect b="b" l="l" r="r" t="t"/>
              <a:pathLst>
                <a:path extrusionOk="0" h="33450" w="33514">
                  <a:moveTo>
                    <a:pt x="31057" y="4255"/>
                  </a:moveTo>
                  <a:lnTo>
                    <a:pt x="31057" y="14752"/>
                  </a:lnTo>
                  <a:lnTo>
                    <a:pt x="14816" y="30954"/>
                  </a:lnTo>
                  <a:lnTo>
                    <a:pt x="4319" y="30954"/>
                  </a:lnTo>
                  <a:lnTo>
                    <a:pt x="31057" y="4255"/>
                  </a:lnTo>
                  <a:close/>
                  <a:moveTo>
                    <a:pt x="32290" y="0"/>
                  </a:moveTo>
                  <a:cubicBezTo>
                    <a:pt x="31966" y="0"/>
                    <a:pt x="31654" y="132"/>
                    <a:pt x="31414" y="373"/>
                  </a:cubicBezTo>
                  <a:lnTo>
                    <a:pt x="437" y="31310"/>
                  </a:lnTo>
                  <a:cubicBezTo>
                    <a:pt x="120" y="31667"/>
                    <a:pt x="1" y="32221"/>
                    <a:pt x="199" y="32657"/>
                  </a:cubicBezTo>
                  <a:cubicBezTo>
                    <a:pt x="397" y="33132"/>
                    <a:pt x="833" y="33449"/>
                    <a:pt x="1348" y="33449"/>
                  </a:cubicBezTo>
                  <a:lnTo>
                    <a:pt x="15331" y="33449"/>
                  </a:lnTo>
                  <a:cubicBezTo>
                    <a:pt x="15648" y="33449"/>
                    <a:pt x="15965" y="33291"/>
                    <a:pt x="16202" y="33093"/>
                  </a:cubicBezTo>
                  <a:lnTo>
                    <a:pt x="33157" y="16138"/>
                  </a:lnTo>
                  <a:cubicBezTo>
                    <a:pt x="33394" y="15901"/>
                    <a:pt x="33513" y="15584"/>
                    <a:pt x="33513" y="15267"/>
                  </a:cubicBezTo>
                  <a:lnTo>
                    <a:pt x="33513" y="1244"/>
                  </a:lnTo>
                  <a:cubicBezTo>
                    <a:pt x="33513" y="769"/>
                    <a:pt x="33196" y="293"/>
                    <a:pt x="32760" y="95"/>
                  </a:cubicBezTo>
                  <a:cubicBezTo>
                    <a:pt x="32606" y="31"/>
                    <a:pt x="32447" y="0"/>
                    <a:pt x="32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9"/>
            <p:cNvSpPr/>
            <p:nvPr/>
          </p:nvSpPr>
          <p:spPr>
            <a:xfrm>
              <a:off x="1626575" y="3681300"/>
              <a:ext cx="768525" cy="774450"/>
            </a:xfrm>
            <a:custGeom>
              <a:rect b="b" l="l" r="r" t="t"/>
              <a:pathLst>
                <a:path extrusionOk="0" h="30978" w="30741">
                  <a:moveTo>
                    <a:pt x="1" y="1"/>
                  </a:moveTo>
                  <a:lnTo>
                    <a:pt x="30740" y="30977"/>
                  </a:lnTo>
                  <a:lnTo>
                    <a:pt x="30740" y="16955"/>
                  </a:lnTo>
                  <a:lnTo>
                    <a:pt x="137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9"/>
            <p:cNvSpPr/>
            <p:nvPr/>
          </p:nvSpPr>
          <p:spPr>
            <a:xfrm>
              <a:off x="1589950" y="3650600"/>
              <a:ext cx="835850" cy="835850"/>
            </a:xfrm>
            <a:custGeom>
              <a:rect b="b" l="l" r="r" t="t"/>
              <a:pathLst>
                <a:path extrusionOk="0" h="33434" w="33434">
                  <a:moveTo>
                    <a:pt x="14736" y="2496"/>
                  </a:moveTo>
                  <a:lnTo>
                    <a:pt x="30977" y="18698"/>
                  </a:lnTo>
                  <a:lnTo>
                    <a:pt x="30977" y="29195"/>
                  </a:lnTo>
                  <a:lnTo>
                    <a:pt x="4437" y="2496"/>
                  </a:lnTo>
                  <a:close/>
                  <a:moveTo>
                    <a:pt x="1268" y="1"/>
                  </a:moveTo>
                  <a:cubicBezTo>
                    <a:pt x="555" y="1"/>
                    <a:pt x="0" y="555"/>
                    <a:pt x="0" y="1229"/>
                  </a:cubicBezTo>
                  <a:cubicBezTo>
                    <a:pt x="0" y="1823"/>
                    <a:pt x="396" y="2298"/>
                    <a:pt x="911" y="2457"/>
                  </a:cubicBezTo>
                  <a:lnTo>
                    <a:pt x="31334" y="33077"/>
                  </a:lnTo>
                  <a:cubicBezTo>
                    <a:pt x="31571" y="33315"/>
                    <a:pt x="31888" y="33433"/>
                    <a:pt x="32205" y="33433"/>
                  </a:cubicBezTo>
                  <a:cubicBezTo>
                    <a:pt x="32364" y="33433"/>
                    <a:pt x="32522" y="33394"/>
                    <a:pt x="32680" y="33354"/>
                  </a:cubicBezTo>
                  <a:cubicBezTo>
                    <a:pt x="33116" y="33156"/>
                    <a:pt x="33433" y="32681"/>
                    <a:pt x="33433" y="32205"/>
                  </a:cubicBezTo>
                  <a:lnTo>
                    <a:pt x="33433" y="18183"/>
                  </a:lnTo>
                  <a:cubicBezTo>
                    <a:pt x="33433" y="17866"/>
                    <a:pt x="33314" y="17549"/>
                    <a:pt x="33077" y="17311"/>
                  </a:cubicBezTo>
                  <a:lnTo>
                    <a:pt x="16677" y="912"/>
                  </a:lnTo>
                  <a:cubicBezTo>
                    <a:pt x="16558" y="397"/>
                    <a:pt x="16043" y="1"/>
                    <a:pt x="15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9"/>
            <p:cNvSpPr/>
            <p:nvPr/>
          </p:nvSpPr>
          <p:spPr>
            <a:xfrm>
              <a:off x="2395075" y="3681300"/>
              <a:ext cx="773450" cy="774450"/>
            </a:xfrm>
            <a:custGeom>
              <a:rect b="b" l="l" r="r" t="t"/>
              <a:pathLst>
                <a:path extrusionOk="0" h="30978" w="30938">
                  <a:moveTo>
                    <a:pt x="16954" y="1"/>
                  </a:moveTo>
                  <a:lnTo>
                    <a:pt x="0" y="16955"/>
                  </a:lnTo>
                  <a:lnTo>
                    <a:pt x="0" y="30977"/>
                  </a:lnTo>
                  <a:lnTo>
                    <a:pt x="3093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9"/>
            <p:cNvSpPr/>
            <p:nvPr/>
          </p:nvSpPr>
          <p:spPr>
            <a:xfrm>
              <a:off x="2364375" y="3650600"/>
              <a:ext cx="837825" cy="835850"/>
            </a:xfrm>
            <a:custGeom>
              <a:rect b="b" l="l" r="r" t="t"/>
              <a:pathLst>
                <a:path extrusionOk="0" h="33434" w="33513">
                  <a:moveTo>
                    <a:pt x="29194" y="2496"/>
                  </a:moveTo>
                  <a:lnTo>
                    <a:pt x="2456" y="29195"/>
                  </a:lnTo>
                  <a:lnTo>
                    <a:pt x="2456" y="18698"/>
                  </a:lnTo>
                  <a:lnTo>
                    <a:pt x="18658" y="2496"/>
                  </a:lnTo>
                  <a:close/>
                  <a:moveTo>
                    <a:pt x="17945" y="1"/>
                  </a:moveTo>
                  <a:cubicBezTo>
                    <a:pt x="17350" y="1"/>
                    <a:pt x="16875" y="397"/>
                    <a:pt x="16756" y="912"/>
                  </a:cubicBezTo>
                  <a:lnTo>
                    <a:pt x="357" y="17311"/>
                  </a:lnTo>
                  <a:cubicBezTo>
                    <a:pt x="119" y="17549"/>
                    <a:pt x="0" y="17866"/>
                    <a:pt x="0" y="18183"/>
                  </a:cubicBezTo>
                  <a:lnTo>
                    <a:pt x="0" y="32205"/>
                  </a:lnTo>
                  <a:cubicBezTo>
                    <a:pt x="0" y="32681"/>
                    <a:pt x="277" y="33156"/>
                    <a:pt x="753" y="33354"/>
                  </a:cubicBezTo>
                  <a:cubicBezTo>
                    <a:pt x="911" y="33394"/>
                    <a:pt x="1070" y="33433"/>
                    <a:pt x="1228" y="33433"/>
                  </a:cubicBezTo>
                  <a:cubicBezTo>
                    <a:pt x="1545" y="33433"/>
                    <a:pt x="1862" y="33315"/>
                    <a:pt x="2100" y="33077"/>
                  </a:cubicBezTo>
                  <a:lnTo>
                    <a:pt x="33037" y="2140"/>
                  </a:lnTo>
                  <a:cubicBezTo>
                    <a:pt x="33393" y="1783"/>
                    <a:pt x="33512" y="1229"/>
                    <a:pt x="33314" y="753"/>
                  </a:cubicBezTo>
                  <a:cubicBezTo>
                    <a:pt x="33116" y="317"/>
                    <a:pt x="32680" y="1"/>
                    <a:pt x="32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9"/>
            <p:cNvSpPr/>
            <p:nvPr/>
          </p:nvSpPr>
          <p:spPr>
            <a:xfrm>
              <a:off x="2395075" y="2907875"/>
              <a:ext cx="773450" cy="773450"/>
            </a:xfrm>
            <a:custGeom>
              <a:rect b="b" l="l" r="r" t="t"/>
              <a:pathLst>
                <a:path extrusionOk="0" h="30938" w="30938">
                  <a:moveTo>
                    <a:pt x="0" y="0"/>
                  </a:moveTo>
                  <a:lnTo>
                    <a:pt x="0" y="14023"/>
                  </a:lnTo>
                  <a:lnTo>
                    <a:pt x="16954" y="30938"/>
                  </a:lnTo>
                  <a:lnTo>
                    <a:pt x="30937" y="3093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9"/>
            <p:cNvSpPr/>
            <p:nvPr/>
          </p:nvSpPr>
          <p:spPr>
            <a:xfrm>
              <a:off x="2364375" y="2876775"/>
              <a:ext cx="837825" cy="836250"/>
            </a:xfrm>
            <a:custGeom>
              <a:rect b="b" l="l" r="r" t="t"/>
              <a:pathLst>
                <a:path extrusionOk="0" h="33450" w="33513">
                  <a:moveTo>
                    <a:pt x="2456" y="4255"/>
                  </a:moveTo>
                  <a:lnTo>
                    <a:pt x="29194" y="30954"/>
                  </a:lnTo>
                  <a:lnTo>
                    <a:pt x="18658" y="30954"/>
                  </a:lnTo>
                  <a:lnTo>
                    <a:pt x="2456" y="14752"/>
                  </a:lnTo>
                  <a:lnTo>
                    <a:pt x="2456" y="4255"/>
                  </a:lnTo>
                  <a:close/>
                  <a:moveTo>
                    <a:pt x="1223" y="0"/>
                  </a:moveTo>
                  <a:cubicBezTo>
                    <a:pt x="1067" y="0"/>
                    <a:pt x="908" y="31"/>
                    <a:pt x="753" y="95"/>
                  </a:cubicBezTo>
                  <a:cubicBezTo>
                    <a:pt x="277" y="293"/>
                    <a:pt x="0" y="769"/>
                    <a:pt x="0" y="1244"/>
                  </a:cubicBezTo>
                  <a:lnTo>
                    <a:pt x="0" y="15267"/>
                  </a:lnTo>
                  <a:cubicBezTo>
                    <a:pt x="0" y="15584"/>
                    <a:pt x="119" y="15901"/>
                    <a:pt x="357" y="16138"/>
                  </a:cubicBezTo>
                  <a:lnTo>
                    <a:pt x="17271" y="33093"/>
                  </a:lnTo>
                  <a:cubicBezTo>
                    <a:pt x="17509" y="33291"/>
                    <a:pt x="17826" y="33449"/>
                    <a:pt x="18182" y="33449"/>
                  </a:cubicBezTo>
                  <a:lnTo>
                    <a:pt x="32165" y="33449"/>
                  </a:lnTo>
                  <a:cubicBezTo>
                    <a:pt x="32680" y="33449"/>
                    <a:pt x="33116" y="33132"/>
                    <a:pt x="33314" y="32657"/>
                  </a:cubicBezTo>
                  <a:cubicBezTo>
                    <a:pt x="33512" y="32221"/>
                    <a:pt x="33393" y="31667"/>
                    <a:pt x="33037" y="31310"/>
                  </a:cubicBezTo>
                  <a:lnTo>
                    <a:pt x="2100" y="373"/>
                  </a:lnTo>
                  <a:cubicBezTo>
                    <a:pt x="1859" y="132"/>
                    <a:pt x="1547" y="0"/>
                    <a:pt x="1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59"/>
          <p:cNvGrpSpPr/>
          <p:nvPr/>
        </p:nvGrpSpPr>
        <p:grpSpPr>
          <a:xfrm>
            <a:off x="6102001" y="3696443"/>
            <a:ext cx="1614225" cy="834875"/>
            <a:chOff x="6315700" y="3729938"/>
            <a:chExt cx="1614225" cy="834875"/>
          </a:xfrm>
        </p:grpSpPr>
        <p:sp>
          <p:nvSpPr>
            <p:cNvPr id="1731" name="Google Shape;1731;p59"/>
            <p:cNvSpPr/>
            <p:nvPr/>
          </p:nvSpPr>
          <p:spPr>
            <a:xfrm>
              <a:off x="6349375" y="3760638"/>
              <a:ext cx="773450" cy="773475"/>
            </a:xfrm>
            <a:custGeom>
              <a:rect b="b" l="l" r="r" t="t"/>
              <a:pathLst>
                <a:path extrusionOk="0" h="30939" w="30938">
                  <a:moveTo>
                    <a:pt x="1" y="1"/>
                  </a:moveTo>
                  <a:lnTo>
                    <a:pt x="1" y="30938"/>
                  </a:lnTo>
                  <a:lnTo>
                    <a:pt x="30938" y="30938"/>
                  </a:lnTo>
                  <a:lnTo>
                    <a:pt x="3093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9"/>
            <p:cNvSpPr/>
            <p:nvPr/>
          </p:nvSpPr>
          <p:spPr>
            <a:xfrm>
              <a:off x="6318675" y="3729938"/>
              <a:ext cx="834850" cy="834875"/>
            </a:xfrm>
            <a:custGeom>
              <a:rect b="b" l="l" r="r" t="t"/>
              <a:pathLst>
                <a:path extrusionOk="0" h="33395" w="33394">
                  <a:moveTo>
                    <a:pt x="30938" y="2457"/>
                  </a:moveTo>
                  <a:lnTo>
                    <a:pt x="30938" y="30938"/>
                  </a:lnTo>
                  <a:lnTo>
                    <a:pt x="2457" y="30938"/>
                  </a:lnTo>
                  <a:lnTo>
                    <a:pt x="2457" y="2457"/>
                  </a:lnTo>
                  <a:close/>
                  <a:moveTo>
                    <a:pt x="1229" y="1"/>
                  </a:moveTo>
                  <a:cubicBezTo>
                    <a:pt x="555" y="1"/>
                    <a:pt x="1" y="555"/>
                    <a:pt x="1" y="1229"/>
                  </a:cubicBezTo>
                  <a:lnTo>
                    <a:pt x="1" y="32166"/>
                  </a:lnTo>
                  <a:cubicBezTo>
                    <a:pt x="1" y="32840"/>
                    <a:pt x="555" y="33394"/>
                    <a:pt x="1229" y="33394"/>
                  </a:cubicBezTo>
                  <a:lnTo>
                    <a:pt x="32166" y="33394"/>
                  </a:lnTo>
                  <a:cubicBezTo>
                    <a:pt x="32839" y="33394"/>
                    <a:pt x="33394" y="32840"/>
                    <a:pt x="33394" y="32166"/>
                  </a:cubicBezTo>
                  <a:lnTo>
                    <a:pt x="33394" y="1229"/>
                  </a:lnTo>
                  <a:cubicBezTo>
                    <a:pt x="33394" y="555"/>
                    <a:pt x="32839"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9"/>
            <p:cNvSpPr/>
            <p:nvPr/>
          </p:nvSpPr>
          <p:spPr>
            <a:xfrm>
              <a:off x="7122800" y="3760638"/>
              <a:ext cx="773475" cy="773475"/>
            </a:xfrm>
            <a:custGeom>
              <a:rect b="b" l="l" r="r" t="t"/>
              <a:pathLst>
                <a:path extrusionOk="0" h="30939" w="30939">
                  <a:moveTo>
                    <a:pt x="1" y="1"/>
                  </a:moveTo>
                  <a:lnTo>
                    <a:pt x="1" y="30938"/>
                  </a:lnTo>
                  <a:lnTo>
                    <a:pt x="30938" y="30938"/>
                  </a:lnTo>
                  <a:lnTo>
                    <a:pt x="309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9"/>
            <p:cNvSpPr/>
            <p:nvPr/>
          </p:nvSpPr>
          <p:spPr>
            <a:xfrm>
              <a:off x="7092100" y="3729938"/>
              <a:ext cx="835850" cy="834875"/>
            </a:xfrm>
            <a:custGeom>
              <a:rect b="b" l="l" r="r" t="t"/>
              <a:pathLst>
                <a:path extrusionOk="0" h="33395" w="33434">
                  <a:moveTo>
                    <a:pt x="30938" y="2457"/>
                  </a:moveTo>
                  <a:lnTo>
                    <a:pt x="30938" y="30938"/>
                  </a:lnTo>
                  <a:lnTo>
                    <a:pt x="2457" y="30938"/>
                  </a:lnTo>
                  <a:lnTo>
                    <a:pt x="2457" y="2457"/>
                  </a:lnTo>
                  <a:close/>
                  <a:moveTo>
                    <a:pt x="1229" y="1"/>
                  </a:moveTo>
                  <a:cubicBezTo>
                    <a:pt x="555" y="1"/>
                    <a:pt x="1" y="555"/>
                    <a:pt x="1" y="1229"/>
                  </a:cubicBezTo>
                  <a:lnTo>
                    <a:pt x="1" y="32166"/>
                  </a:lnTo>
                  <a:cubicBezTo>
                    <a:pt x="1" y="32840"/>
                    <a:pt x="555" y="33394"/>
                    <a:pt x="1229" y="33394"/>
                  </a:cubicBezTo>
                  <a:lnTo>
                    <a:pt x="32166" y="33394"/>
                  </a:lnTo>
                  <a:cubicBezTo>
                    <a:pt x="32879" y="33394"/>
                    <a:pt x="33434" y="32840"/>
                    <a:pt x="33434" y="32166"/>
                  </a:cubicBezTo>
                  <a:lnTo>
                    <a:pt x="33434" y="1229"/>
                  </a:lnTo>
                  <a:cubicBezTo>
                    <a:pt x="33434" y="555"/>
                    <a:pt x="32879"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9"/>
            <p:cNvSpPr/>
            <p:nvPr/>
          </p:nvSpPr>
          <p:spPr>
            <a:xfrm>
              <a:off x="6349375" y="3760638"/>
              <a:ext cx="773450" cy="773475"/>
            </a:xfrm>
            <a:custGeom>
              <a:rect b="b" l="l" r="r" t="t"/>
              <a:pathLst>
                <a:path extrusionOk="0" h="30939" w="30938">
                  <a:moveTo>
                    <a:pt x="1" y="1"/>
                  </a:moveTo>
                  <a:lnTo>
                    <a:pt x="30938" y="30938"/>
                  </a:lnTo>
                  <a:lnTo>
                    <a:pt x="30938" y="16955"/>
                  </a:lnTo>
                  <a:lnTo>
                    <a:pt x="139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9"/>
            <p:cNvSpPr/>
            <p:nvPr/>
          </p:nvSpPr>
          <p:spPr>
            <a:xfrm>
              <a:off x="6315700" y="3729938"/>
              <a:ext cx="837825" cy="834875"/>
            </a:xfrm>
            <a:custGeom>
              <a:rect b="b" l="l" r="r" t="t"/>
              <a:pathLst>
                <a:path extrusionOk="0" h="33395" w="33513">
                  <a:moveTo>
                    <a:pt x="14855" y="2457"/>
                  </a:moveTo>
                  <a:lnTo>
                    <a:pt x="31057" y="18698"/>
                  </a:lnTo>
                  <a:lnTo>
                    <a:pt x="31057" y="29195"/>
                  </a:lnTo>
                  <a:lnTo>
                    <a:pt x="4318" y="2457"/>
                  </a:lnTo>
                  <a:close/>
                  <a:moveTo>
                    <a:pt x="1348" y="1"/>
                  </a:moveTo>
                  <a:cubicBezTo>
                    <a:pt x="833" y="1"/>
                    <a:pt x="397" y="278"/>
                    <a:pt x="199" y="753"/>
                  </a:cubicBezTo>
                  <a:cubicBezTo>
                    <a:pt x="1" y="1229"/>
                    <a:pt x="120" y="1744"/>
                    <a:pt x="476" y="2100"/>
                  </a:cubicBezTo>
                  <a:lnTo>
                    <a:pt x="31413" y="33038"/>
                  </a:lnTo>
                  <a:cubicBezTo>
                    <a:pt x="31651" y="33275"/>
                    <a:pt x="31968" y="33394"/>
                    <a:pt x="32285" y="33394"/>
                  </a:cubicBezTo>
                  <a:cubicBezTo>
                    <a:pt x="32443" y="33394"/>
                    <a:pt x="32602" y="33394"/>
                    <a:pt x="32760" y="33315"/>
                  </a:cubicBezTo>
                  <a:cubicBezTo>
                    <a:pt x="33236" y="33117"/>
                    <a:pt x="33513" y="32681"/>
                    <a:pt x="33513" y="32166"/>
                  </a:cubicBezTo>
                  <a:lnTo>
                    <a:pt x="33513" y="18183"/>
                  </a:lnTo>
                  <a:cubicBezTo>
                    <a:pt x="33513" y="17826"/>
                    <a:pt x="33394" y="17510"/>
                    <a:pt x="33156" y="17311"/>
                  </a:cubicBezTo>
                  <a:lnTo>
                    <a:pt x="16242" y="357"/>
                  </a:lnTo>
                  <a:cubicBezTo>
                    <a:pt x="16004" y="120"/>
                    <a:pt x="15687" y="1"/>
                    <a:pt x="153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9"/>
            <p:cNvSpPr/>
            <p:nvPr/>
          </p:nvSpPr>
          <p:spPr>
            <a:xfrm>
              <a:off x="7122800" y="3760638"/>
              <a:ext cx="773475" cy="773475"/>
            </a:xfrm>
            <a:custGeom>
              <a:rect b="b" l="l" r="r" t="t"/>
              <a:pathLst>
                <a:path extrusionOk="0" h="30939" w="30939">
                  <a:moveTo>
                    <a:pt x="16955" y="1"/>
                  </a:moveTo>
                  <a:lnTo>
                    <a:pt x="1" y="16955"/>
                  </a:lnTo>
                  <a:lnTo>
                    <a:pt x="1" y="30938"/>
                  </a:lnTo>
                  <a:lnTo>
                    <a:pt x="3093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9"/>
            <p:cNvSpPr/>
            <p:nvPr/>
          </p:nvSpPr>
          <p:spPr>
            <a:xfrm>
              <a:off x="7092100" y="3729938"/>
              <a:ext cx="837825" cy="834875"/>
            </a:xfrm>
            <a:custGeom>
              <a:rect b="b" l="l" r="r" t="t"/>
              <a:pathLst>
                <a:path extrusionOk="0" h="33395" w="33513">
                  <a:moveTo>
                    <a:pt x="29195" y="2457"/>
                  </a:moveTo>
                  <a:lnTo>
                    <a:pt x="2457" y="29195"/>
                  </a:lnTo>
                  <a:lnTo>
                    <a:pt x="2457" y="18698"/>
                  </a:lnTo>
                  <a:lnTo>
                    <a:pt x="18698" y="2457"/>
                  </a:lnTo>
                  <a:close/>
                  <a:moveTo>
                    <a:pt x="18183" y="1"/>
                  </a:moveTo>
                  <a:cubicBezTo>
                    <a:pt x="17866" y="1"/>
                    <a:pt x="17549" y="120"/>
                    <a:pt x="17312" y="357"/>
                  </a:cubicBezTo>
                  <a:lnTo>
                    <a:pt x="357" y="17311"/>
                  </a:lnTo>
                  <a:cubicBezTo>
                    <a:pt x="120" y="17510"/>
                    <a:pt x="1" y="17826"/>
                    <a:pt x="1" y="18183"/>
                  </a:cubicBezTo>
                  <a:lnTo>
                    <a:pt x="1" y="32166"/>
                  </a:lnTo>
                  <a:cubicBezTo>
                    <a:pt x="1" y="32681"/>
                    <a:pt x="318" y="33117"/>
                    <a:pt x="754" y="33315"/>
                  </a:cubicBezTo>
                  <a:cubicBezTo>
                    <a:pt x="912" y="33394"/>
                    <a:pt x="1070" y="33394"/>
                    <a:pt x="1229" y="33394"/>
                  </a:cubicBezTo>
                  <a:cubicBezTo>
                    <a:pt x="1546" y="33394"/>
                    <a:pt x="1863" y="33275"/>
                    <a:pt x="2100" y="33038"/>
                  </a:cubicBezTo>
                  <a:lnTo>
                    <a:pt x="33077" y="2100"/>
                  </a:lnTo>
                  <a:cubicBezTo>
                    <a:pt x="33394" y="1744"/>
                    <a:pt x="33513" y="1229"/>
                    <a:pt x="33315" y="753"/>
                  </a:cubicBezTo>
                  <a:cubicBezTo>
                    <a:pt x="33117" y="278"/>
                    <a:pt x="32681"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 name="Google Shape;1739;p59"/>
          <p:cNvGrpSpPr/>
          <p:nvPr/>
        </p:nvGrpSpPr>
        <p:grpSpPr>
          <a:xfrm>
            <a:off x="3850451" y="3693468"/>
            <a:ext cx="1609300" cy="840800"/>
            <a:chOff x="4064150" y="3726963"/>
            <a:chExt cx="1609300" cy="840800"/>
          </a:xfrm>
        </p:grpSpPr>
        <p:sp>
          <p:nvSpPr>
            <p:cNvPr id="1740" name="Google Shape;1740;p59"/>
            <p:cNvSpPr/>
            <p:nvPr/>
          </p:nvSpPr>
          <p:spPr>
            <a:xfrm rot="5400000">
              <a:off x="4869288" y="3760625"/>
              <a:ext cx="773450" cy="773475"/>
            </a:xfrm>
            <a:custGeom>
              <a:rect b="b" l="l" r="r" t="t"/>
              <a:pathLst>
                <a:path extrusionOk="0" h="30939" w="30938">
                  <a:moveTo>
                    <a:pt x="1" y="1"/>
                  </a:moveTo>
                  <a:lnTo>
                    <a:pt x="1" y="30938"/>
                  </a:lnTo>
                  <a:lnTo>
                    <a:pt x="30938" y="30938"/>
                  </a:lnTo>
                  <a:lnTo>
                    <a:pt x="309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9"/>
            <p:cNvSpPr/>
            <p:nvPr/>
          </p:nvSpPr>
          <p:spPr>
            <a:xfrm rot="5400000">
              <a:off x="4837613" y="3728950"/>
              <a:ext cx="835825" cy="835850"/>
            </a:xfrm>
            <a:custGeom>
              <a:rect b="b" l="l" r="r" t="t"/>
              <a:pathLst>
                <a:path extrusionOk="0" h="33434" w="33433">
                  <a:moveTo>
                    <a:pt x="30977" y="2457"/>
                  </a:moveTo>
                  <a:lnTo>
                    <a:pt x="30977" y="30938"/>
                  </a:lnTo>
                  <a:lnTo>
                    <a:pt x="2496" y="30938"/>
                  </a:lnTo>
                  <a:lnTo>
                    <a:pt x="2496" y="2457"/>
                  </a:lnTo>
                  <a:close/>
                  <a:moveTo>
                    <a:pt x="1268" y="1"/>
                  </a:moveTo>
                  <a:cubicBezTo>
                    <a:pt x="555" y="1"/>
                    <a:pt x="0" y="556"/>
                    <a:pt x="0" y="1229"/>
                  </a:cubicBezTo>
                  <a:lnTo>
                    <a:pt x="0" y="32166"/>
                  </a:lnTo>
                  <a:cubicBezTo>
                    <a:pt x="0" y="32879"/>
                    <a:pt x="555" y="33434"/>
                    <a:pt x="1268" y="33434"/>
                  </a:cubicBezTo>
                  <a:lnTo>
                    <a:pt x="32205" y="33434"/>
                  </a:lnTo>
                  <a:cubicBezTo>
                    <a:pt x="32878" y="33434"/>
                    <a:pt x="33433" y="32879"/>
                    <a:pt x="33433" y="32166"/>
                  </a:cubicBezTo>
                  <a:lnTo>
                    <a:pt x="33433" y="1229"/>
                  </a:lnTo>
                  <a:cubicBezTo>
                    <a:pt x="33433" y="556"/>
                    <a:pt x="32878" y="1"/>
                    <a:pt x="32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9"/>
            <p:cNvSpPr/>
            <p:nvPr/>
          </p:nvSpPr>
          <p:spPr>
            <a:xfrm rot="5400000">
              <a:off x="4095350" y="3760138"/>
              <a:ext cx="773450" cy="774450"/>
            </a:xfrm>
            <a:custGeom>
              <a:rect b="b" l="l" r="r" t="t"/>
              <a:pathLst>
                <a:path extrusionOk="0" h="30978" w="30938">
                  <a:moveTo>
                    <a:pt x="1" y="0"/>
                  </a:moveTo>
                  <a:lnTo>
                    <a:pt x="1" y="30977"/>
                  </a:lnTo>
                  <a:lnTo>
                    <a:pt x="30938" y="30977"/>
                  </a:lnTo>
                  <a:lnTo>
                    <a:pt x="3093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9"/>
            <p:cNvSpPr/>
            <p:nvPr/>
          </p:nvSpPr>
          <p:spPr>
            <a:xfrm rot="5400000">
              <a:off x="4064163" y="3728950"/>
              <a:ext cx="835825" cy="835850"/>
            </a:xfrm>
            <a:custGeom>
              <a:rect b="b" l="l" r="r" t="t"/>
              <a:pathLst>
                <a:path extrusionOk="0" h="33434" w="33433">
                  <a:moveTo>
                    <a:pt x="30977" y="2496"/>
                  </a:moveTo>
                  <a:lnTo>
                    <a:pt x="30977" y="30938"/>
                  </a:lnTo>
                  <a:lnTo>
                    <a:pt x="2496" y="30938"/>
                  </a:lnTo>
                  <a:lnTo>
                    <a:pt x="2496" y="2496"/>
                  </a:lnTo>
                  <a:close/>
                  <a:moveTo>
                    <a:pt x="1268" y="0"/>
                  </a:moveTo>
                  <a:cubicBezTo>
                    <a:pt x="555" y="0"/>
                    <a:pt x="0" y="555"/>
                    <a:pt x="0" y="1228"/>
                  </a:cubicBezTo>
                  <a:lnTo>
                    <a:pt x="0" y="32205"/>
                  </a:lnTo>
                  <a:cubicBezTo>
                    <a:pt x="0" y="32879"/>
                    <a:pt x="555" y="33433"/>
                    <a:pt x="1268" y="33433"/>
                  </a:cubicBezTo>
                  <a:lnTo>
                    <a:pt x="32205" y="33433"/>
                  </a:lnTo>
                  <a:cubicBezTo>
                    <a:pt x="32878" y="33433"/>
                    <a:pt x="33433" y="32879"/>
                    <a:pt x="33433" y="32205"/>
                  </a:cubicBezTo>
                  <a:lnTo>
                    <a:pt x="33433" y="1228"/>
                  </a:lnTo>
                  <a:cubicBezTo>
                    <a:pt x="33433" y="555"/>
                    <a:pt x="32878" y="0"/>
                    <a:pt x="32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9"/>
            <p:cNvSpPr/>
            <p:nvPr/>
          </p:nvSpPr>
          <p:spPr>
            <a:xfrm rot="5400000">
              <a:off x="4095350" y="3760138"/>
              <a:ext cx="773450" cy="774450"/>
            </a:xfrm>
            <a:custGeom>
              <a:rect b="b" l="l" r="r" t="t"/>
              <a:pathLst>
                <a:path extrusionOk="0" h="30978" w="30938">
                  <a:moveTo>
                    <a:pt x="30938" y="0"/>
                  </a:moveTo>
                  <a:lnTo>
                    <a:pt x="1" y="30977"/>
                  </a:lnTo>
                  <a:lnTo>
                    <a:pt x="30938" y="30977"/>
                  </a:lnTo>
                  <a:lnTo>
                    <a:pt x="309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9"/>
            <p:cNvSpPr/>
            <p:nvPr/>
          </p:nvSpPr>
          <p:spPr>
            <a:xfrm rot="5400000">
              <a:off x="4063150" y="3727963"/>
              <a:ext cx="837825" cy="835825"/>
            </a:xfrm>
            <a:custGeom>
              <a:rect b="b" l="l" r="r" t="t"/>
              <a:pathLst>
                <a:path extrusionOk="0" h="33433" w="33513">
                  <a:moveTo>
                    <a:pt x="31057" y="4238"/>
                  </a:moveTo>
                  <a:lnTo>
                    <a:pt x="31057" y="30937"/>
                  </a:lnTo>
                  <a:lnTo>
                    <a:pt x="4319" y="30937"/>
                  </a:lnTo>
                  <a:lnTo>
                    <a:pt x="31057" y="4238"/>
                  </a:lnTo>
                  <a:close/>
                  <a:moveTo>
                    <a:pt x="32292" y="1"/>
                  </a:moveTo>
                  <a:cubicBezTo>
                    <a:pt x="31967" y="1"/>
                    <a:pt x="31654" y="115"/>
                    <a:pt x="31413" y="356"/>
                  </a:cubicBezTo>
                  <a:lnTo>
                    <a:pt x="437" y="31293"/>
                  </a:lnTo>
                  <a:cubicBezTo>
                    <a:pt x="120" y="31650"/>
                    <a:pt x="1" y="32204"/>
                    <a:pt x="199" y="32680"/>
                  </a:cubicBezTo>
                  <a:cubicBezTo>
                    <a:pt x="357" y="33115"/>
                    <a:pt x="833" y="33432"/>
                    <a:pt x="1348" y="33432"/>
                  </a:cubicBezTo>
                  <a:lnTo>
                    <a:pt x="32285" y="33432"/>
                  </a:lnTo>
                  <a:cubicBezTo>
                    <a:pt x="32958" y="33432"/>
                    <a:pt x="33513" y="32878"/>
                    <a:pt x="33513" y="32204"/>
                  </a:cubicBezTo>
                  <a:lnTo>
                    <a:pt x="33513" y="1227"/>
                  </a:lnTo>
                  <a:cubicBezTo>
                    <a:pt x="33513" y="752"/>
                    <a:pt x="33196" y="277"/>
                    <a:pt x="32760" y="79"/>
                  </a:cubicBezTo>
                  <a:cubicBezTo>
                    <a:pt x="32606" y="27"/>
                    <a:pt x="32448" y="1"/>
                    <a:pt x="32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9"/>
            <p:cNvSpPr/>
            <p:nvPr/>
          </p:nvSpPr>
          <p:spPr>
            <a:xfrm rot="5400000">
              <a:off x="4869288" y="3760625"/>
              <a:ext cx="773450" cy="773475"/>
            </a:xfrm>
            <a:custGeom>
              <a:rect b="b" l="l" r="r" t="t"/>
              <a:pathLst>
                <a:path extrusionOk="0" h="30939" w="30938">
                  <a:moveTo>
                    <a:pt x="1" y="1"/>
                  </a:moveTo>
                  <a:lnTo>
                    <a:pt x="30938" y="30938"/>
                  </a:lnTo>
                  <a:lnTo>
                    <a:pt x="309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9"/>
            <p:cNvSpPr/>
            <p:nvPr/>
          </p:nvSpPr>
          <p:spPr>
            <a:xfrm rot="5400000">
              <a:off x="4836613" y="3727950"/>
              <a:ext cx="837825" cy="835850"/>
            </a:xfrm>
            <a:custGeom>
              <a:rect b="b" l="l" r="r" t="t"/>
              <a:pathLst>
                <a:path extrusionOk="0" h="33434" w="33513">
                  <a:moveTo>
                    <a:pt x="31057" y="2457"/>
                  </a:moveTo>
                  <a:lnTo>
                    <a:pt x="31057" y="29195"/>
                  </a:lnTo>
                  <a:lnTo>
                    <a:pt x="4319" y="2457"/>
                  </a:lnTo>
                  <a:close/>
                  <a:moveTo>
                    <a:pt x="1348" y="1"/>
                  </a:moveTo>
                  <a:cubicBezTo>
                    <a:pt x="833" y="1"/>
                    <a:pt x="357" y="278"/>
                    <a:pt x="199" y="754"/>
                  </a:cubicBezTo>
                  <a:cubicBezTo>
                    <a:pt x="1" y="1229"/>
                    <a:pt x="80" y="1744"/>
                    <a:pt x="437" y="2100"/>
                  </a:cubicBezTo>
                  <a:lnTo>
                    <a:pt x="31413" y="33038"/>
                  </a:lnTo>
                  <a:cubicBezTo>
                    <a:pt x="31651" y="33275"/>
                    <a:pt x="31968" y="33434"/>
                    <a:pt x="32285" y="33434"/>
                  </a:cubicBezTo>
                  <a:cubicBezTo>
                    <a:pt x="32443" y="33434"/>
                    <a:pt x="32602" y="33394"/>
                    <a:pt x="32760" y="33315"/>
                  </a:cubicBezTo>
                  <a:cubicBezTo>
                    <a:pt x="33196" y="33117"/>
                    <a:pt x="33513" y="32681"/>
                    <a:pt x="33513" y="32166"/>
                  </a:cubicBezTo>
                  <a:lnTo>
                    <a:pt x="33513" y="1229"/>
                  </a:lnTo>
                  <a:cubicBezTo>
                    <a:pt x="33513" y="556"/>
                    <a:pt x="32958" y="1"/>
                    <a:pt x="32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9"/>
            <p:cNvSpPr/>
            <p:nvPr/>
          </p:nvSpPr>
          <p:spPr>
            <a:xfrm rot="5400000">
              <a:off x="4675188" y="3953750"/>
              <a:ext cx="387225" cy="773450"/>
            </a:xfrm>
            <a:custGeom>
              <a:rect b="b" l="l" r="r" t="t"/>
              <a:pathLst>
                <a:path extrusionOk="0" h="30938" w="15489">
                  <a:moveTo>
                    <a:pt x="0" y="0"/>
                  </a:moveTo>
                  <a:lnTo>
                    <a:pt x="0" y="30938"/>
                  </a:lnTo>
                  <a:lnTo>
                    <a:pt x="15489" y="1544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9"/>
            <p:cNvSpPr/>
            <p:nvPr/>
          </p:nvSpPr>
          <p:spPr>
            <a:xfrm rot="5400000">
              <a:off x="4643200" y="3924338"/>
              <a:ext cx="451600" cy="835250"/>
            </a:xfrm>
            <a:custGeom>
              <a:rect b="b" l="l" r="r" t="t"/>
              <a:pathLst>
                <a:path extrusionOk="0" h="33410" w="18064">
                  <a:moveTo>
                    <a:pt x="2456" y="4215"/>
                  </a:moveTo>
                  <a:lnTo>
                    <a:pt x="14974" y="16693"/>
                  </a:lnTo>
                  <a:lnTo>
                    <a:pt x="2456" y="29171"/>
                  </a:lnTo>
                  <a:lnTo>
                    <a:pt x="2456" y="4215"/>
                  </a:lnTo>
                  <a:close/>
                  <a:moveTo>
                    <a:pt x="1223" y="0"/>
                  </a:moveTo>
                  <a:cubicBezTo>
                    <a:pt x="1067" y="0"/>
                    <a:pt x="908" y="31"/>
                    <a:pt x="753" y="96"/>
                  </a:cubicBezTo>
                  <a:cubicBezTo>
                    <a:pt x="317" y="294"/>
                    <a:pt x="0" y="729"/>
                    <a:pt x="0" y="1244"/>
                  </a:cubicBezTo>
                  <a:lnTo>
                    <a:pt x="0" y="32182"/>
                  </a:lnTo>
                  <a:cubicBezTo>
                    <a:pt x="0" y="32697"/>
                    <a:pt x="317" y="33132"/>
                    <a:pt x="753" y="33331"/>
                  </a:cubicBezTo>
                  <a:cubicBezTo>
                    <a:pt x="912" y="33370"/>
                    <a:pt x="1070" y="33410"/>
                    <a:pt x="1228" y="33410"/>
                  </a:cubicBezTo>
                  <a:cubicBezTo>
                    <a:pt x="1545" y="33410"/>
                    <a:pt x="1862" y="33291"/>
                    <a:pt x="2100" y="33053"/>
                  </a:cubicBezTo>
                  <a:lnTo>
                    <a:pt x="17588" y="17565"/>
                  </a:lnTo>
                  <a:cubicBezTo>
                    <a:pt x="18064" y="17089"/>
                    <a:pt x="18064" y="16297"/>
                    <a:pt x="17588" y="15822"/>
                  </a:cubicBezTo>
                  <a:lnTo>
                    <a:pt x="2100" y="373"/>
                  </a:lnTo>
                  <a:cubicBezTo>
                    <a:pt x="1860" y="133"/>
                    <a:pt x="1547" y="0"/>
                    <a:pt x="1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9"/>
            <p:cNvSpPr/>
            <p:nvPr/>
          </p:nvSpPr>
          <p:spPr>
            <a:xfrm rot="5400000">
              <a:off x="4772225" y="3663588"/>
              <a:ext cx="193150" cy="387250"/>
            </a:xfrm>
            <a:custGeom>
              <a:rect b="b" l="l" r="r" t="t"/>
              <a:pathLst>
                <a:path extrusionOk="0" h="15490" w="7726">
                  <a:moveTo>
                    <a:pt x="1" y="1"/>
                  </a:moveTo>
                  <a:lnTo>
                    <a:pt x="1" y="15489"/>
                  </a:lnTo>
                  <a:lnTo>
                    <a:pt x="7725" y="772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9"/>
            <p:cNvSpPr/>
            <p:nvPr/>
          </p:nvSpPr>
          <p:spPr>
            <a:xfrm rot="5400000">
              <a:off x="4739763" y="3633675"/>
              <a:ext cx="258475" cy="449050"/>
            </a:xfrm>
            <a:custGeom>
              <a:rect b="b" l="l" r="r" t="t"/>
              <a:pathLst>
                <a:path extrusionOk="0" h="17962" w="10339">
                  <a:moveTo>
                    <a:pt x="2496" y="4216"/>
                  </a:moveTo>
                  <a:lnTo>
                    <a:pt x="7249" y="8969"/>
                  </a:lnTo>
                  <a:lnTo>
                    <a:pt x="2496" y="13723"/>
                  </a:lnTo>
                  <a:lnTo>
                    <a:pt x="2496" y="4216"/>
                  </a:lnTo>
                  <a:close/>
                  <a:moveTo>
                    <a:pt x="1245" y="1"/>
                  </a:moveTo>
                  <a:cubicBezTo>
                    <a:pt x="1089" y="1"/>
                    <a:pt x="934" y="32"/>
                    <a:pt x="792" y="96"/>
                  </a:cubicBezTo>
                  <a:cubicBezTo>
                    <a:pt x="317" y="294"/>
                    <a:pt x="0" y="730"/>
                    <a:pt x="0" y="1245"/>
                  </a:cubicBezTo>
                  <a:lnTo>
                    <a:pt x="0" y="16733"/>
                  </a:lnTo>
                  <a:cubicBezTo>
                    <a:pt x="0" y="17209"/>
                    <a:pt x="317" y="17684"/>
                    <a:pt x="792" y="17842"/>
                  </a:cubicBezTo>
                  <a:cubicBezTo>
                    <a:pt x="911" y="17922"/>
                    <a:pt x="1109" y="17961"/>
                    <a:pt x="1268" y="17961"/>
                  </a:cubicBezTo>
                  <a:cubicBezTo>
                    <a:pt x="1585" y="17961"/>
                    <a:pt x="1901" y="17842"/>
                    <a:pt x="2139" y="17605"/>
                  </a:cubicBezTo>
                  <a:lnTo>
                    <a:pt x="9864" y="9841"/>
                  </a:lnTo>
                  <a:cubicBezTo>
                    <a:pt x="10339" y="9365"/>
                    <a:pt x="10339" y="8573"/>
                    <a:pt x="9864" y="8098"/>
                  </a:cubicBezTo>
                  <a:lnTo>
                    <a:pt x="2139" y="373"/>
                  </a:lnTo>
                  <a:cubicBezTo>
                    <a:pt x="1899" y="133"/>
                    <a:pt x="1568" y="1"/>
                    <a:pt x="1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9"/>
            <p:cNvSpPr/>
            <p:nvPr/>
          </p:nvSpPr>
          <p:spPr>
            <a:xfrm rot="5400000">
              <a:off x="4482075" y="4146863"/>
              <a:ext cx="387225" cy="387225"/>
            </a:xfrm>
            <a:custGeom>
              <a:rect b="b" l="l" r="r" t="t"/>
              <a:pathLst>
                <a:path extrusionOk="0" h="15489" w="15489">
                  <a:moveTo>
                    <a:pt x="0" y="0"/>
                  </a:moveTo>
                  <a:lnTo>
                    <a:pt x="0" y="15489"/>
                  </a:lnTo>
                  <a:lnTo>
                    <a:pt x="154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9"/>
            <p:cNvSpPr/>
            <p:nvPr/>
          </p:nvSpPr>
          <p:spPr>
            <a:xfrm rot="5400000">
              <a:off x="4449888" y="4117650"/>
              <a:ext cx="451600" cy="448625"/>
            </a:xfrm>
            <a:custGeom>
              <a:rect b="b" l="l" r="r" t="t"/>
              <a:pathLst>
                <a:path extrusionOk="0" h="17945" w="18064">
                  <a:moveTo>
                    <a:pt x="13706" y="2496"/>
                  </a:moveTo>
                  <a:lnTo>
                    <a:pt x="2456" y="13706"/>
                  </a:lnTo>
                  <a:lnTo>
                    <a:pt x="2456" y="2496"/>
                  </a:lnTo>
                  <a:close/>
                  <a:moveTo>
                    <a:pt x="1228" y="0"/>
                  </a:moveTo>
                  <a:cubicBezTo>
                    <a:pt x="555" y="0"/>
                    <a:pt x="0" y="555"/>
                    <a:pt x="0" y="1228"/>
                  </a:cubicBezTo>
                  <a:lnTo>
                    <a:pt x="0" y="16717"/>
                  </a:lnTo>
                  <a:cubicBezTo>
                    <a:pt x="0" y="17232"/>
                    <a:pt x="317" y="17667"/>
                    <a:pt x="753" y="17866"/>
                  </a:cubicBezTo>
                  <a:cubicBezTo>
                    <a:pt x="912" y="17905"/>
                    <a:pt x="1070" y="17945"/>
                    <a:pt x="1228" y="17945"/>
                  </a:cubicBezTo>
                  <a:cubicBezTo>
                    <a:pt x="1545" y="17945"/>
                    <a:pt x="1862" y="17826"/>
                    <a:pt x="2100" y="17588"/>
                  </a:cubicBezTo>
                  <a:lnTo>
                    <a:pt x="17588" y="2100"/>
                  </a:lnTo>
                  <a:cubicBezTo>
                    <a:pt x="17945" y="1743"/>
                    <a:pt x="18064" y="1228"/>
                    <a:pt x="17866" y="753"/>
                  </a:cubicBezTo>
                  <a:cubicBezTo>
                    <a:pt x="17668" y="317"/>
                    <a:pt x="17192" y="0"/>
                    <a:pt x="16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 name="Google Shape;1754;p59"/>
          <p:cNvGrpSpPr/>
          <p:nvPr/>
        </p:nvGrpSpPr>
        <p:grpSpPr>
          <a:xfrm>
            <a:off x="3832896" y="2781141"/>
            <a:ext cx="1609300" cy="838825"/>
            <a:chOff x="4046596" y="2814636"/>
            <a:chExt cx="1609300" cy="838825"/>
          </a:xfrm>
        </p:grpSpPr>
        <p:sp>
          <p:nvSpPr>
            <p:cNvPr id="1755" name="Google Shape;1755;p59"/>
            <p:cNvSpPr/>
            <p:nvPr/>
          </p:nvSpPr>
          <p:spPr>
            <a:xfrm rot="5400000">
              <a:off x="4851733" y="2848298"/>
              <a:ext cx="773450" cy="773475"/>
            </a:xfrm>
            <a:custGeom>
              <a:rect b="b" l="l" r="r" t="t"/>
              <a:pathLst>
                <a:path extrusionOk="0" h="30939" w="30938">
                  <a:moveTo>
                    <a:pt x="0" y="1"/>
                  </a:moveTo>
                  <a:lnTo>
                    <a:pt x="0" y="30938"/>
                  </a:lnTo>
                  <a:lnTo>
                    <a:pt x="30938" y="30938"/>
                  </a:lnTo>
                  <a:lnTo>
                    <a:pt x="309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9"/>
            <p:cNvSpPr/>
            <p:nvPr/>
          </p:nvSpPr>
          <p:spPr>
            <a:xfrm rot="5400000">
              <a:off x="4820533" y="2818098"/>
              <a:ext cx="835850" cy="834875"/>
            </a:xfrm>
            <a:custGeom>
              <a:rect b="b" l="l" r="r" t="t"/>
              <a:pathLst>
                <a:path extrusionOk="0" h="33395" w="33434">
                  <a:moveTo>
                    <a:pt x="30938" y="2457"/>
                  </a:moveTo>
                  <a:lnTo>
                    <a:pt x="30938" y="30938"/>
                  </a:lnTo>
                  <a:lnTo>
                    <a:pt x="2456" y="30938"/>
                  </a:lnTo>
                  <a:lnTo>
                    <a:pt x="2456" y="2457"/>
                  </a:lnTo>
                  <a:close/>
                  <a:moveTo>
                    <a:pt x="1228" y="1"/>
                  </a:moveTo>
                  <a:cubicBezTo>
                    <a:pt x="555" y="1"/>
                    <a:pt x="0" y="555"/>
                    <a:pt x="0" y="1229"/>
                  </a:cubicBezTo>
                  <a:lnTo>
                    <a:pt x="0" y="32166"/>
                  </a:lnTo>
                  <a:cubicBezTo>
                    <a:pt x="0" y="32840"/>
                    <a:pt x="555" y="33394"/>
                    <a:pt x="1228" y="33394"/>
                  </a:cubicBezTo>
                  <a:lnTo>
                    <a:pt x="32166" y="33394"/>
                  </a:lnTo>
                  <a:cubicBezTo>
                    <a:pt x="32879" y="33394"/>
                    <a:pt x="33433" y="32840"/>
                    <a:pt x="33433" y="32166"/>
                  </a:cubicBezTo>
                  <a:lnTo>
                    <a:pt x="33433" y="1229"/>
                  </a:lnTo>
                  <a:cubicBezTo>
                    <a:pt x="33433" y="555"/>
                    <a:pt x="32879"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9"/>
            <p:cNvSpPr/>
            <p:nvPr/>
          </p:nvSpPr>
          <p:spPr>
            <a:xfrm rot="5400000">
              <a:off x="4078296" y="2848311"/>
              <a:ext cx="773450" cy="773450"/>
            </a:xfrm>
            <a:custGeom>
              <a:rect b="b" l="l" r="r" t="t"/>
              <a:pathLst>
                <a:path extrusionOk="0" h="30938" w="30938">
                  <a:moveTo>
                    <a:pt x="0" y="0"/>
                  </a:moveTo>
                  <a:lnTo>
                    <a:pt x="0" y="30937"/>
                  </a:lnTo>
                  <a:lnTo>
                    <a:pt x="30938" y="30937"/>
                  </a:lnTo>
                  <a:lnTo>
                    <a:pt x="309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9"/>
            <p:cNvSpPr/>
            <p:nvPr/>
          </p:nvSpPr>
          <p:spPr>
            <a:xfrm rot="5400000">
              <a:off x="4046596" y="2817611"/>
              <a:ext cx="835850" cy="835850"/>
            </a:xfrm>
            <a:custGeom>
              <a:rect b="b" l="l" r="r" t="t"/>
              <a:pathLst>
                <a:path extrusionOk="0" h="33434" w="33434">
                  <a:moveTo>
                    <a:pt x="30938" y="2456"/>
                  </a:moveTo>
                  <a:lnTo>
                    <a:pt x="30938" y="30938"/>
                  </a:lnTo>
                  <a:lnTo>
                    <a:pt x="2456" y="30938"/>
                  </a:lnTo>
                  <a:lnTo>
                    <a:pt x="2456" y="2456"/>
                  </a:lnTo>
                  <a:close/>
                  <a:moveTo>
                    <a:pt x="1228" y="0"/>
                  </a:moveTo>
                  <a:cubicBezTo>
                    <a:pt x="555" y="0"/>
                    <a:pt x="0" y="555"/>
                    <a:pt x="0" y="1228"/>
                  </a:cubicBezTo>
                  <a:lnTo>
                    <a:pt x="0" y="32165"/>
                  </a:lnTo>
                  <a:cubicBezTo>
                    <a:pt x="0" y="32879"/>
                    <a:pt x="555" y="33433"/>
                    <a:pt x="1228" y="33433"/>
                  </a:cubicBezTo>
                  <a:lnTo>
                    <a:pt x="32166" y="33433"/>
                  </a:lnTo>
                  <a:cubicBezTo>
                    <a:pt x="32879" y="33433"/>
                    <a:pt x="33433" y="32879"/>
                    <a:pt x="33433" y="32165"/>
                  </a:cubicBezTo>
                  <a:lnTo>
                    <a:pt x="33433" y="1228"/>
                  </a:lnTo>
                  <a:cubicBezTo>
                    <a:pt x="33433" y="555"/>
                    <a:pt x="32879" y="0"/>
                    <a:pt x="32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9"/>
            <p:cNvSpPr/>
            <p:nvPr/>
          </p:nvSpPr>
          <p:spPr>
            <a:xfrm rot="5400000">
              <a:off x="5078521" y="3075086"/>
              <a:ext cx="546675" cy="546675"/>
            </a:xfrm>
            <a:custGeom>
              <a:rect b="b" l="l" r="r" t="t"/>
              <a:pathLst>
                <a:path extrusionOk="0" h="21867" w="21867">
                  <a:moveTo>
                    <a:pt x="1" y="1"/>
                  </a:moveTo>
                  <a:lnTo>
                    <a:pt x="21867" y="21867"/>
                  </a:lnTo>
                  <a:lnTo>
                    <a:pt x="218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9"/>
            <p:cNvSpPr/>
            <p:nvPr/>
          </p:nvSpPr>
          <p:spPr>
            <a:xfrm rot="5400000">
              <a:off x="5045333" y="3042898"/>
              <a:ext cx="612050" cy="609075"/>
            </a:xfrm>
            <a:custGeom>
              <a:rect b="b" l="l" r="r" t="t"/>
              <a:pathLst>
                <a:path extrusionOk="0" h="24363" w="24482">
                  <a:moveTo>
                    <a:pt x="21986" y="2457"/>
                  </a:moveTo>
                  <a:lnTo>
                    <a:pt x="21986" y="20124"/>
                  </a:lnTo>
                  <a:lnTo>
                    <a:pt x="4319" y="2457"/>
                  </a:lnTo>
                  <a:close/>
                  <a:moveTo>
                    <a:pt x="1348" y="1"/>
                  </a:moveTo>
                  <a:cubicBezTo>
                    <a:pt x="833" y="1"/>
                    <a:pt x="397" y="278"/>
                    <a:pt x="199" y="753"/>
                  </a:cubicBezTo>
                  <a:cubicBezTo>
                    <a:pt x="1" y="1229"/>
                    <a:pt x="120" y="1744"/>
                    <a:pt x="476" y="2100"/>
                  </a:cubicBezTo>
                  <a:lnTo>
                    <a:pt x="22342" y="23966"/>
                  </a:lnTo>
                  <a:cubicBezTo>
                    <a:pt x="22580" y="24204"/>
                    <a:pt x="22897" y="24362"/>
                    <a:pt x="23214" y="24362"/>
                  </a:cubicBezTo>
                  <a:cubicBezTo>
                    <a:pt x="23372" y="24362"/>
                    <a:pt x="23570" y="24323"/>
                    <a:pt x="23689" y="24244"/>
                  </a:cubicBezTo>
                  <a:cubicBezTo>
                    <a:pt x="24164" y="24046"/>
                    <a:pt x="24481" y="23610"/>
                    <a:pt x="24481" y="23095"/>
                  </a:cubicBezTo>
                  <a:lnTo>
                    <a:pt x="24481" y="1229"/>
                  </a:lnTo>
                  <a:cubicBezTo>
                    <a:pt x="24481" y="555"/>
                    <a:pt x="23927" y="1"/>
                    <a:pt x="23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9"/>
            <p:cNvSpPr/>
            <p:nvPr/>
          </p:nvSpPr>
          <p:spPr>
            <a:xfrm rot="5400000">
              <a:off x="4078296" y="2848311"/>
              <a:ext cx="773450" cy="773450"/>
            </a:xfrm>
            <a:custGeom>
              <a:rect b="b" l="l" r="r" t="t"/>
              <a:pathLst>
                <a:path extrusionOk="0" h="30938" w="30938">
                  <a:moveTo>
                    <a:pt x="0" y="0"/>
                  </a:moveTo>
                  <a:lnTo>
                    <a:pt x="30938" y="30937"/>
                  </a:lnTo>
                  <a:lnTo>
                    <a:pt x="309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9"/>
            <p:cNvSpPr/>
            <p:nvPr/>
          </p:nvSpPr>
          <p:spPr>
            <a:xfrm rot="5400000">
              <a:off x="4045108" y="2816123"/>
              <a:ext cx="838825" cy="835850"/>
            </a:xfrm>
            <a:custGeom>
              <a:rect b="b" l="l" r="r" t="t"/>
              <a:pathLst>
                <a:path extrusionOk="0" h="33434" w="33553">
                  <a:moveTo>
                    <a:pt x="31057" y="2456"/>
                  </a:moveTo>
                  <a:lnTo>
                    <a:pt x="31057" y="29195"/>
                  </a:lnTo>
                  <a:lnTo>
                    <a:pt x="4358" y="2456"/>
                  </a:lnTo>
                  <a:close/>
                  <a:moveTo>
                    <a:pt x="1347" y="0"/>
                  </a:moveTo>
                  <a:cubicBezTo>
                    <a:pt x="872" y="0"/>
                    <a:pt x="397" y="317"/>
                    <a:pt x="199" y="753"/>
                  </a:cubicBezTo>
                  <a:cubicBezTo>
                    <a:pt x="1" y="1228"/>
                    <a:pt x="119" y="1743"/>
                    <a:pt x="476" y="2100"/>
                  </a:cubicBezTo>
                  <a:lnTo>
                    <a:pt x="31413" y="33077"/>
                  </a:lnTo>
                  <a:cubicBezTo>
                    <a:pt x="31651" y="33314"/>
                    <a:pt x="31968" y="33433"/>
                    <a:pt x="32285" y="33433"/>
                  </a:cubicBezTo>
                  <a:cubicBezTo>
                    <a:pt x="32443" y="33433"/>
                    <a:pt x="32641" y="33393"/>
                    <a:pt x="32760" y="33314"/>
                  </a:cubicBezTo>
                  <a:cubicBezTo>
                    <a:pt x="33235" y="33116"/>
                    <a:pt x="33552" y="32680"/>
                    <a:pt x="33552" y="32165"/>
                  </a:cubicBezTo>
                  <a:lnTo>
                    <a:pt x="33552" y="1228"/>
                  </a:lnTo>
                  <a:cubicBezTo>
                    <a:pt x="33552" y="555"/>
                    <a:pt x="32998" y="0"/>
                    <a:pt x="32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 name="Google Shape;1763;p59"/>
          <p:cNvGrpSpPr/>
          <p:nvPr/>
        </p:nvGrpSpPr>
        <p:grpSpPr>
          <a:xfrm>
            <a:off x="6095181" y="2784116"/>
            <a:ext cx="1619575" cy="835850"/>
            <a:chOff x="6308880" y="2817611"/>
            <a:chExt cx="1619575" cy="835850"/>
          </a:xfrm>
        </p:grpSpPr>
        <p:sp>
          <p:nvSpPr>
            <p:cNvPr id="1764" name="Google Shape;1764;p59"/>
            <p:cNvSpPr/>
            <p:nvPr/>
          </p:nvSpPr>
          <p:spPr>
            <a:xfrm rot="5400000">
              <a:off x="6339592" y="2848298"/>
              <a:ext cx="773450" cy="773475"/>
            </a:xfrm>
            <a:custGeom>
              <a:rect b="b" l="l" r="r" t="t"/>
              <a:pathLst>
                <a:path extrusionOk="0" h="30939" w="30938">
                  <a:moveTo>
                    <a:pt x="0" y="1"/>
                  </a:moveTo>
                  <a:lnTo>
                    <a:pt x="0" y="30938"/>
                  </a:lnTo>
                  <a:lnTo>
                    <a:pt x="30938" y="30938"/>
                  </a:lnTo>
                  <a:lnTo>
                    <a:pt x="309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9"/>
            <p:cNvSpPr/>
            <p:nvPr/>
          </p:nvSpPr>
          <p:spPr>
            <a:xfrm rot="5400000">
              <a:off x="6308392" y="2818098"/>
              <a:ext cx="835850" cy="834875"/>
            </a:xfrm>
            <a:custGeom>
              <a:rect b="b" l="l" r="r" t="t"/>
              <a:pathLst>
                <a:path extrusionOk="0" h="33395" w="33434">
                  <a:moveTo>
                    <a:pt x="30938" y="2457"/>
                  </a:moveTo>
                  <a:lnTo>
                    <a:pt x="30938" y="30938"/>
                  </a:lnTo>
                  <a:lnTo>
                    <a:pt x="2456" y="30938"/>
                  </a:lnTo>
                  <a:lnTo>
                    <a:pt x="2456" y="2457"/>
                  </a:lnTo>
                  <a:close/>
                  <a:moveTo>
                    <a:pt x="1228" y="1"/>
                  </a:moveTo>
                  <a:cubicBezTo>
                    <a:pt x="555" y="1"/>
                    <a:pt x="0" y="555"/>
                    <a:pt x="0" y="1229"/>
                  </a:cubicBezTo>
                  <a:lnTo>
                    <a:pt x="0" y="32166"/>
                  </a:lnTo>
                  <a:cubicBezTo>
                    <a:pt x="0" y="32840"/>
                    <a:pt x="555" y="33394"/>
                    <a:pt x="1228" y="33394"/>
                  </a:cubicBezTo>
                  <a:lnTo>
                    <a:pt x="32166" y="33394"/>
                  </a:lnTo>
                  <a:cubicBezTo>
                    <a:pt x="32879" y="33394"/>
                    <a:pt x="33433" y="32840"/>
                    <a:pt x="33433" y="32166"/>
                  </a:cubicBezTo>
                  <a:lnTo>
                    <a:pt x="33433" y="1229"/>
                  </a:lnTo>
                  <a:cubicBezTo>
                    <a:pt x="33433" y="555"/>
                    <a:pt x="32879"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9"/>
            <p:cNvSpPr/>
            <p:nvPr/>
          </p:nvSpPr>
          <p:spPr>
            <a:xfrm rot="5400000">
              <a:off x="6566380" y="3075086"/>
              <a:ext cx="546675" cy="546675"/>
            </a:xfrm>
            <a:custGeom>
              <a:rect b="b" l="l" r="r" t="t"/>
              <a:pathLst>
                <a:path extrusionOk="0" h="21867" w="21867">
                  <a:moveTo>
                    <a:pt x="1" y="1"/>
                  </a:moveTo>
                  <a:lnTo>
                    <a:pt x="21867" y="21867"/>
                  </a:lnTo>
                  <a:lnTo>
                    <a:pt x="218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9"/>
            <p:cNvSpPr/>
            <p:nvPr/>
          </p:nvSpPr>
          <p:spPr>
            <a:xfrm rot="5400000">
              <a:off x="6533192" y="3042898"/>
              <a:ext cx="612050" cy="609075"/>
            </a:xfrm>
            <a:custGeom>
              <a:rect b="b" l="l" r="r" t="t"/>
              <a:pathLst>
                <a:path extrusionOk="0" h="24363" w="24482">
                  <a:moveTo>
                    <a:pt x="21986" y="2457"/>
                  </a:moveTo>
                  <a:lnTo>
                    <a:pt x="21986" y="20124"/>
                  </a:lnTo>
                  <a:lnTo>
                    <a:pt x="4319" y="2457"/>
                  </a:lnTo>
                  <a:close/>
                  <a:moveTo>
                    <a:pt x="1348" y="1"/>
                  </a:moveTo>
                  <a:cubicBezTo>
                    <a:pt x="833" y="1"/>
                    <a:pt x="397" y="278"/>
                    <a:pt x="199" y="753"/>
                  </a:cubicBezTo>
                  <a:cubicBezTo>
                    <a:pt x="1" y="1229"/>
                    <a:pt x="120" y="1744"/>
                    <a:pt x="476" y="2100"/>
                  </a:cubicBezTo>
                  <a:lnTo>
                    <a:pt x="22342" y="23966"/>
                  </a:lnTo>
                  <a:cubicBezTo>
                    <a:pt x="22580" y="24204"/>
                    <a:pt x="22897" y="24362"/>
                    <a:pt x="23214" y="24362"/>
                  </a:cubicBezTo>
                  <a:cubicBezTo>
                    <a:pt x="23372" y="24362"/>
                    <a:pt x="23570" y="24323"/>
                    <a:pt x="23689" y="24244"/>
                  </a:cubicBezTo>
                  <a:cubicBezTo>
                    <a:pt x="24164" y="24046"/>
                    <a:pt x="24481" y="23610"/>
                    <a:pt x="24481" y="23095"/>
                  </a:cubicBezTo>
                  <a:lnTo>
                    <a:pt x="24481" y="1229"/>
                  </a:lnTo>
                  <a:cubicBezTo>
                    <a:pt x="24481" y="555"/>
                    <a:pt x="23927" y="1"/>
                    <a:pt x="23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9"/>
            <p:cNvSpPr/>
            <p:nvPr/>
          </p:nvSpPr>
          <p:spPr>
            <a:xfrm rot="5400000">
              <a:off x="6339580" y="2848311"/>
              <a:ext cx="273350" cy="273350"/>
            </a:xfrm>
            <a:custGeom>
              <a:rect b="b" l="l" r="r" t="t"/>
              <a:pathLst>
                <a:path extrusionOk="0" h="10934" w="10934">
                  <a:moveTo>
                    <a:pt x="0" y="0"/>
                  </a:moveTo>
                  <a:lnTo>
                    <a:pt x="0" y="10933"/>
                  </a:lnTo>
                  <a:lnTo>
                    <a:pt x="10934" y="10933"/>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9"/>
            <p:cNvSpPr/>
            <p:nvPr/>
          </p:nvSpPr>
          <p:spPr>
            <a:xfrm rot="5400000">
              <a:off x="6307605" y="2818886"/>
              <a:ext cx="337725" cy="335175"/>
            </a:xfrm>
            <a:custGeom>
              <a:rect b="b" l="l" r="r" t="t"/>
              <a:pathLst>
                <a:path extrusionOk="0" h="13407" w="13509">
                  <a:moveTo>
                    <a:pt x="2456" y="4216"/>
                  </a:moveTo>
                  <a:lnTo>
                    <a:pt x="9191" y="10950"/>
                  </a:lnTo>
                  <a:lnTo>
                    <a:pt x="2456" y="10950"/>
                  </a:lnTo>
                  <a:lnTo>
                    <a:pt x="2456" y="4216"/>
                  </a:lnTo>
                  <a:close/>
                  <a:moveTo>
                    <a:pt x="1223" y="1"/>
                  </a:moveTo>
                  <a:cubicBezTo>
                    <a:pt x="1067" y="1"/>
                    <a:pt x="908" y="32"/>
                    <a:pt x="753" y="96"/>
                  </a:cubicBezTo>
                  <a:cubicBezTo>
                    <a:pt x="317" y="294"/>
                    <a:pt x="0" y="730"/>
                    <a:pt x="0" y="1245"/>
                  </a:cubicBezTo>
                  <a:lnTo>
                    <a:pt x="0" y="12178"/>
                  </a:lnTo>
                  <a:cubicBezTo>
                    <a:pt x="0" y="12852"/>
                    <a:pt x="555" y="13406"/>
                    <a:pt x="1228" y="13406"/>
                  </a:cubicBezTo>
                  <a:lnTo>
                    <a:pt x="12162" y="13406"/>
                  </a:lnTo>
                  <a:cubicBezTo>
                    <a:pt x="12676" y="13406"/>
                    <a:pt x="13112" y="13129"/>
                    <a:pt x="13310" y="12653"/>
                  </a:cubicBezTo>
                  <a:cubicBezTo>
                    <a:pt x="13508" y="12178"/>
                    <a:pt x="13389" y="11663"/>
                    <a:pt x="13073" y="11307"/>
                  </a:cubicBezTo>
                  <a:lnTo>
                    <a:pt x="2100" y="374"/>
                  </a:lnTo>
                  <a:cubicBezTo>
                    <a:pt x="1860" y="133"/>
                    <a:pt x="1547" y="1"/>
                    <a:pt x="1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9"/>
            <p:cNvSpPr/>
            <p:nvPr/>
          </p:nvSpPr>
          <p:spPr>
            <a:xfrm flipH="1" rot="-5400000">
              <a:off x="7124292" y="2848298"/>
              <a:ext cx="773450" cy="773475"/>
            </a:xfrm>
            <a:custGeom>
              <a:rect b="b" l="l" r="r" t="t"/>
              <a:pathLst>
                <a:path extrusionOk="0" h="30939" w="30938">
                  <a:moveTo>
                    <a:pt x="0" y="1"/>
                  </a:moveTo>
                  <a:lnTo>
                    <a:pt x="0" y="30938"/>
                  </a:lnTo>
                  <a:lnTo>
                    <a:pt x="30938" y="30938"/>
                  </a:lnTo>
                  <a:lnTo>
                    <a:pt x="309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9"/>
            <p:cNvSpPr/>
            <p:nvPr/>
          </p:nvSpPr>
          <p:spPr>
            <a:xfrm flipH="1" rot="-5400000">
              <a:off x="7093092" y="2818098"/>
              <a:ext cx="835850" cy="834875"/>
            </a:xfrm>
            <a:custGeom>
              <a:rect b="b" l="l" r="r" t="t"/>
              <a:pathLst>
                <a:path extrusionOk="0" h="33395" w="33434">
                  <a:moveTo>
                    <a:pt x="30938" y="2457"/>
                  </a:moveTo>
                  <a:lnTo>
                    <a:pt x="30938" y="30938"/>
                  </a:lnTo>
                  <a:lnTo>
                    <a:pt x="2456" y="30938"/>
                  </a:lnTo>
                  <a:lnTo>
                    <a:pt x="2456" y="2457"/>
                  </a:lnTo>
                  <a:close/>
                  <a:moveTo>
                    <a:pt x="1228" y="1"/>
                  </a:moveTo>
                  <a:cubicBezTo>
                    <a:pt x="555" y="1"/>
                    <a:pt x="0" y="555"/>
                    <a:pt x="0" y="1229"/>
                  </a:cubicBezTo>
                  <a:lnTo>
                    <a:pt x="0" y="32166"/>
                  </a:lnTo>
                  <a:cubicBezTo>
                    <a:pt x="0" y="32840"/>
                    <a:pt x="555" y="33394"/>
                    <a:pt x="1228" y="33394"/>
                  </a:cubicBezTo>
                  <a:lnTo>
                    <a:pt x="32166" y="33394"/>
                  </a:lnTo>
                  <a:cubicBezTo>
                    <a:pt x="32879" y="33394"/>
                    <a:pt x="33433" y="32840"/>
                    <a:pt x="33433" y="32166"/>
                  </a:cubicBezTo>
                  <a:lnTo>
                    <a:pt x="33433" y="1229"/>
                  </a:lnTo>
                  <a:cubicBezTo>
                    <a:pt x="33433" y="555"/>
                    <a:pt x="32879" y="1"/>
                    <a:pt x="32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9"/>
            <p:cNvSpPr/>
            <p:nvPr/>
          </p:nvSpPr>
          <p:spPr>
            <a:xfrm flipH="1" rot="-5400000">
              <a:off x="7124280" y="3075086"/>
              <a:ext cx="546675" cy="546675"/>
            </a:xfrm>
            <a:custGeom>
              <a:rect b="b" l="l" r="r" t="t"/>
              <a:pathLst>
                <a:path extrusionOk="0" h="21867" w="21867">
                  <a:moveTo>
                    <a:pt x="1" y="1"/>
                  </a:moveTo>
                  <a:lnTo>
                    <a:pt x="21867" y="21867"/>
                  </a:lnTo>
                  <a:lnTo>
                    <a:pt x="218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9"/>
            <p:cNvSpPr/>
            <p:nvPr/>
          </p:nvSpPr>
          <p:spPr>
            <a:xfrm flipH="1" rot="-5400000">
              <a:off x="7092092" y="3042898"/>
              <a:ext cx="612050" cy="609075"/>
            </a:xfrm>
            <a:custGeom>
              <a:rect b="b" l="l" r="r" t="t"/>
              <a:pathLst>
                <a:path extrusionOk="0" h="24363" w="24482">
                  <a:moveTo>
                    <a:pt x="21986" y="2457"/>
                  </a:moveTo>
                  <a:lnTo>
                    <a:pt x="21986" y="20124"/>
                  </a:lnTo>
                  <a:lnTo>
                    <a:pt x="4319" y="2457"/>
                  </a:lnTo>
                  <a:close/>
                  <a:moveTo>
                    <a:pt x="1348" y="1"/>
                  </a:moveTo>
                  <a:cubicBezTo>
                    <a:pt x="833" y="1"/>
                    <a:pt x="397" y="278"/>
                    <a:pt x="199" y="753"/>
                  </a:cubicBezTo>
                  <a:cubicBezTo>
                    <a:pt x="1" y="1229"/>
                    <a:pt x="120" y="1744"/>
                    <a:pt x="476" y="2100"/>
                  </a:cubicBezTo>
                  <a:lnTo>
                    <a:pt x="22342" y="23966"/>
                  </a:lnTo>
                  <a:cubicBezTo>
                    <a:pt x="22580" y="24204"/>
                    <a:pt x="22897" y="24362"/>
                    <a:pt x="23214" y="24362"/>
                  </a:cubicBezTo>
                  <a:cubicBezTo>
                    <a:pt x="23372" y="24362"/>
                    <a:pt x="23570" y="24323"/>
                    <a:pt x="23689" y="24244"/>
                  </a:cubicBezTo>
                  <a:cubicBezTo>
                    <a:pt x="24164" y="24046"/>
                    <a:pt x="24481" y="23610"/>
                    <a:pt x="24481" y="23095"/>
                  </a:cubicBezTo>
                  <a:lnTo>
                    <a:pt x="24481" y="1229"/>
                  </a:lnTo>
                  <a:cubicBezTo>
                    <a:pt x="24481" y="555"/>
                    <a:pt x="23927" y="1"/>
                    <a:pt x="23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9"/>
            <p:cNvSpPr/>
            <p:nvPr/>
          </p:nvSpPr>
          <p:spPr>
            <a:xfrm flipH="1" rot="-5400000">
              <a:off x="7624405" y="2848311"/>
              <a:ext cx="273350" cy="273350"/>
            </a:xfrm>
            <a:custGeom>
              <a:rect b="b" l="l" r="r" t="t"/>
              <a:pathLst>
                <a:path extrusionOk="0" h="10934" w="10934">
                  <a:moveTo>
                    <a:pt x="0" y="0"/>
                  </a:moveTo>
                  <a:lnTo>
                    <a:pt x="0" y="10933"/>
                  </a:lnTo>
                  <a:lnTo>
                    <a:pt x="10934" y="10933"/>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9"/>
            <p:cNvSpPr/>
            <p:nvPr/>
          </p:nvSpPr>
          <p:spPr>
            <a:xfrm flipH="1" rot="-5400000">
              <a:off x="7592005" y="2818886"/>
              <a:ext cx="337725" cy="335175"/>
            </a:xfrm>
            <a:custGeom>
              <a:rect b="b" l="l" r="r" t="t"/>
              <a:pathLst>
                <a:path extrusionOk="0" h="13407" w="13509">
                  <a:moveTo>
                    <a:pt x="2456" y="4216"/>
                  </a:moveTo>
                  <a:lnTo>
                    <a:pt x="9191" y="10950"/>
                  </a:lnTo>
                  <a:lnTo>
                    <a:pt x="2456" y="10950"/>
                  </a:lnTo>
                  <a:lnTo>
                    <a:pt x="2456" y="4216"/>
                  </a:lnTo>
                  <a:close/>
                  <a:moveTo>
                    <a:pt x="1223" y="1"/>
                  </a:moveTo>
                  <a:cubicBezTo>
                    <a:pt x="1067" y="1"/>
                    <a:pt x="908" y="32"/>
                    <a:pt x="753" y="96"/>
                  </a:cubicBezTo>
                  <a:cubicBezTo>
                    <a:pt x="317" y="294"/>
                    <a:pt x="0" y="730"/>
                    <a:pt x="0" y="1245"/>
                  </a:cubicBezTo>
                  <a:lnTo>
                    <a:pt x="0" y="12178"/>
                  </a:lnTo>
                  <a:cubicBezTo>
                    <a:pt x="0" y="12852"/>
                    <a:pt x="555" y="13406"/>
                    <a:pt x="1228" y="13406"/>
                  </a:cubicBezTo>
                  <a:lnTo>
                    <a:pt x="12162" y="13406"/>
                  </a:lnTo>
                  <a:cubicBezTo>
                    <a:pt x="12676" y="13406"/>
                    <a:pt x="13112" y="13129"/>
                    <a:pt x="13310" y="12653"/>
                  </a:cubicBezTo>
                  <a:cubicBezTo>
                    <a:pt x="13508" y="12178"/>
                    <a:pt x="13389" y="11663"/>
                    <a:pt x="13073" y="11307"/>
                  </a:cubicBezTo>
                  <a:lnTo>
                    <a:pt x="2100" y="374"/>
                  </a:lnTo>
                  <a:cubicBezTo>
                    <a:pt x="1860" y="133"/>
                    <a:pt x="1547" y="1"/>
                    <a:pt x="1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9" name="Shape 1779"/>
        <p:cNvGrpSpPr/>
        <p:nvPr/>
      </p:nvGrpSpPr>
      <p:grpSpPr>
        <a:xfrm>
          <a:off x="0" y="0"/>
          <a:ext cx="0" cy="0"/>
          <a:chOff x="0" y="0"/>
          <a:chExt cx="0" cy="0"/>
        </a:xfrm>
      </p:grpSpPr>
      <p:sp>
        <p:nvSpPr>
          <p:cNvPr id="1780" name="Google Shape;1780;p60"/>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Recursos</a:t>
            </a:r>
            <a:endParaRPr/>
          </a:p>
        </p:txBody>
      </p:sp>
      <p:sp>
        <p:nvSpPr>
          <p:cNvPr id="1781" name="Google Shape;1781;p60"/>
          <p:cNvSpPr txBox="1"/>
          <p:nvPr>
            <p:ph idx="1" type="body"/>
          </p:nvPr>
        </p:nvSpPr>
        <p:spPr>
          <a:xfrm>
            <a:off x="720000" y="1384475"/>
            <a:ext cx="7704000" cy="281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¿Te gustaron los recursos de esta plantilla? Consíguelos gratis en nuestras otras webs:</a:t>
            </a:r>
            <a:endParaRPr/>
          </a:p>
          <a:p>
            <a:pPr indent="0" lvl="0" marL="0" rtl="0" algn="l">
              <a:spcBef>
                <a:spcPts val="1000"/>
              </a:spcBef>
              <a:spcAft>
                <a:spcPts val="0"/>
              </a:spcAft>
              <a:buNone/>
            </a:pPr>
            <a:r>
              <a:rPr lang="es" sz="2000">
                <a:latin typeface="Chonburi"/>
                <a:ea typeface="Chonburi"/>
                <a:cs typeface="Chonburi"/>
                <a:sym typeface="Chonburi"/>
              </a:rPr>
              <a:t>Vectores</a:t>
            </a:r>
            <a:endParaRPr sz="2000">
              <a:latin typeface="Chonburi"/>
              <a:ea typeface="Chonburi"/>
              <a:cs typeface="Chonburi"/>
              <a:sym typeface="Chonburi"/>
            </a:endParaRPr>
          </a:p>
          <a:p>
            <a:pPr indent="-178901" lvl="0" marL="360000" rtl="0" algn="l">
              <a:spcBef>
                <a:spcPts val="0"/>
              </a:spcBef>
              <a:spcAft>
                <a:spcPts val="0"/>
              </a:spcAft>
              <a:buSzPts val="1400"/>
              <a:buChar char="●"/>
            </a:pPr>
            <a:r>
              <a:rPr lang="es">
                <a:uFill>
                  <a:noFill/>
                </a:uFill>
                <a:hlinkClick r:id="rId3"/>
              </a:rPr>
              <a:t>Fondo mosaico geométrico colorido</a:t>
            </a:r>
            <a:endParaRPr/>
          </a:p>
          <a:p>
            <a:pPr indent="0" lvl="0" marL="0" rtl="0" algn="l">
              <a:spcBef>
                <a:spcPts val="1200"/>
              </a:spcBef>
              <a:spcAft>
                <a:spcPts val="0"/>
              </a:spcAft>
              <a:buNone/>
            </a:pPr>
            <a:r>
              <a:rPr lang="es" sz="2000">
                <a:latin typeface="Chonburi"/>
                <a:ea typeface="Chonburi"/>
                <a:cs typeface="Chonburi"/>
                <a:sym typeface="Chonburi"/>
              </a:rPr>
              <a:t>Fotos</a:t>
            </a:r>
            <a:endParaRPr sz="2000">
              <a:latin typeface="Chonburi"/>
              <a:ea typeface="Chonburi"/>
              <a:cs typeface="Chonburi"/>
              <a:sym typeface="Chonburi"/>
            </a:endParaRPr>
          </a:p>
          <a:p>
            <a:pPr indent="-178901" lvl="0" marL="360000" rtl="0" algn="l">
              <a:spcBef>
                <a:spcPts val="0"/>
              </a:spcBef>
              <a:spcAft>
                <a:spcPts val="0"/>
              </a:spcAft>
              <a:buSzPts val="1400"/>
              <a:buChar char="●"/>
            </a:pPr>
            <a:r>
              <a:rPr lang="es">
                <a:uFill>
                  <a:noFill/>
                </a:uFill>
                <a:hlinkClick r:id="rId4"/>
              </a:rPr>
              <a:t>Mujer de tiro medio con portapapeles</a:t>
            </a:r>
            <a:endParaRPr/>
          </a:p>
          <a:p>
            <a:pPr indent="-178901" lvl="0" marL="360000" rtl="0" algn="l">
              <a:spcBef>
                <a:spcPts val="0"/>
              </a:spcBef>
              <a:spcAft>
                <a:spcPts val="0"/>
              </a:spcAft>
              <a:buSzPts val="1400"/>
              <a:buChar char="●"/>
            </a:pPr>
            <a:r>
              <a:rPr lang="es">
                <a:uFill>
                  <a:noFill/>
                </a:uFill>
                <a:hlinkClick r:id="rId5"/>
              </a:rPr>
              <a:t>Techo redondo de vidrio</a:t>
            </a:r>
            <a:endParaRPr/>
          </a:p>
          <a:p>
            <a:pPr indent="-178901" lvl="0" marL="360000" rtl="0" algn="l">
              <a:spcBef>
                <a:spcPts val="0"/>
              </a:spcBef>
              <a:spcAft>
                <a:spcPts val="0"/>
              </a:spcAft>
              <a:buSzPts val="1400"/>
              <a:buChar char="●"/>
            </a:pPr>
            <a:r>
              <a:rPr lang="es">
                <a:uFill>
                  <a:noFill/>
                </a:uFill>
                <a:hlinkClick r:id="rId6"/>
              </a:rPr>
              <a:t>Pieza de moderno edificio futurista</a:t>
            </a:r>
            <a:endParaRPr/>
          </a:p>
          <a:p>
            <a:pPr indent="0" lvl="0" marL="0" rtl="0" algn="l">
              <a:spcBef>
                <a:spcPts val="1200"/>
              </a:spcBef>
              <a:spcAft>
                <a:spcPts val="0"/>
              </a:spcAft>
              <a:buNone/>
            </a:pPr>
            <a:r>
              <a:rPr lang="es" sz="2000">
                <a:latin typeface="Chonburi"/>
                <a:ea typeface="Chonburi"/>
                <a:cs typeface="Chonburi"/>
                <a:sym typeface="Chonburi"/>
              </a:rPr>
              <a:t>Iconos</a:t>
            </a:r>
            <a:endParaRPr sz="2000">
              <a:latin typeface="Chonburi"/>
              <a:ea typeface="Chonburi"/>
              <a:cs typeface="Chonburi"/>
              <a:sym typeface="Chonburi"/>
            </a:endParaRPr>
          </a:p>
          <a:p>
            <a:pPr indent="-178901" lvl="0" marL="360000" rtl="0" algn="l">
              <a:spcBef>
                <a:spcPts val="0"/>
              </a:spcBef>
              <a:spcAft>
                <a:spcPts val="0"/>
              </a:spcAft>
              <a:buSzPts val="1400"/>
              <a:buChar char="●"/>
            </a:pPr>
            <a:r>
              <a:rPr lang="es">
                <a:uFill>
                  <a:noFill/>
                </a:uFill>
                <a:hlinkClick r:id="rId7"/>
              </a:rPr>
              <a:t>Proceso creativo pack de iconos | Filled</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 name="Shape 366"/>
        <p:cNvGrpSpPr/>
        <p:nvPr/>
      </p:nvGrpSpPr>
      <p:grpSpPr>
        <a:xfrm>
          <a:off x="0" y="0"/>
          <a:ext cx="0" cy="0"/>
          <a:chOff x="0" y="0"/>
          <a:chExt cx="0" cy="0"/>
        </a:xfrm>
      </p:grpSpPr>
      <p:sp>
        <p:nvSpPr>
          <p:cNvPr id="367" name="Google Shape;367;p34"/>
          <p:cNvSpPr txBox="1"/>
          <p:nvPr>
            <p:ph type="title"/>
          </p:nvPr>
        </p:nvSpPr>
        <p:spPr>
          <a:xfrm>
            <a:off x="3589775" y="2330625"/>
            <a:ext cx="4630800" cy="113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Childhood</a:t>
            </a:r>
            <a:endParaRPr>
              <a:solidFill>
                <a:schemeClr val="accent6"/>
              </a:solidFill>
            </a:endParaRPr>
          </a:p>
        </p:txBody>
      </p:sp>
      <p:sp>
        <p:nvSpPr>
          <p:cNvPr id="368" name="Google Shape;368;p34"/>
          <p:cNvSpPr txBox="1"/>
          <p:nvPr>
            <p:ph idx="2" type="title"/>
          </p:nvPr>
        </p:nvSpPr>
        <p:spPr>
          <a:xfrm>
            <a:off x="5399971" y="1004623"/>
            <a:ext cx="1010400" cy="90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1.</a:t>
            </a:r>
            <a:endParaRPr/>
          </a:p>
        </p:txBody>
      </p:sp>
      <p:grpSp>
        <p:nvGrpSpPr>
          <p:cNvPr id="369" name="Google Shape;369;p34"/>
          <p:cNvGrpSpPr/>
          <p:nvPr/>
        </p:nvGrpSpPr>
        <p:grpSpPr>
          <a:xfrm>
            <a:off x="720035" y="765855"/>
            <a:ext cx="1832206" cy="3611790"/>
            <a:chOff x="719969" y="687928"/>
            <a:chExt cx="1909145" cy="3763458"/>
          </a:xfrm>
        </p:grpSpPr>
        <p:sp>
          <p:nvSpPr>
            <p:cNvPr id="370" name="Google Shape;370;p34"/>
            <p:cNvSpPr/>
            <p:nvPr/>
          </p:nvSpPr>
          <p:spPr>
            <a:xfrm>
              <a:off x="746894" y="2570669"/>
              <a:ext cx="1855295" cy="1856183"/>
            </a:xfrm>
            <a:custGeom>
              <a:rect b="b" l="l" r="r" t="t"/>
              <a:pathLst>
                <a:path extrusionOk="0" h="27161" w="27149">
                  <a:moveTo>
                    <a:pt x="0" y="0"/>
                  </a:moveTo>
                  <a:lnTo>
                    <a:pt x="0" y="27160"/>
                  </a:lnTo>
                  <a:lnTo>
                    <a:pt x="27149" y="27160"/>
                  </a:lnTo>
                  <a:lnTo>
                    <a:pt x="271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4"/>
            <p:cNvSpPr/>
            <p:nvPr/>
          </p:nvSpPr>
          <p:spPr>
            <a:xfrm>
              <a:off x="721540" y="2546135"/>
              <a:ext cx="1906001" cy="1905251"/>
            </a:xfrm>
            <a:custGeom>
              <a:rect b="b" l="l" r="r" t="t"/>
              <a:pathLst>
                <a:path extrusionOk="0" h="27879" w="27891">
                  <a:moveTo>
                    <a:pt x="27161" y="718"/>
                  </a:moveTo>
                  <a:lnTo>
                    <a:pt x="27161" y="27149"/>
                  </a:lnTo>
                  <a:lnTo>
                    <a:pt x="730" y="27149"/>
                  </a:lnTo>
                  <a:lnTo>
                    <a:pt x="730" y="718"/>
                  </a:lnTo>
                  <a:close/>
                  <a:moveTo>
                    <a:pt x="371" y="0"/>
                  </a:moveTo>
                  <a:cubicBezTo>
                    <a:pt x="163" y="0"/>
                    <a:pt x="0" y="162"/>
                    <a:pt x="0" y="359"/>
                  </a:cubicBezTo>
                  <a:lnTo>
                    <a:pt x="0" y="27519"/>
                  </a:lnTo>
                  <a:cubicBezTo>
                    <a:pt x="0" y="27716"/>
                    <a:pt x="163" y="27879"/>
                    <a:pt x="371" y="27879"/>
                  </a:cubicBezTo>
                  <a:lnTo>
                    <a:pt x="27520" y="27879"/>
                  </a:lnTo>
                  <a:cubicBezTo>
                    <a:pt x="27728" y="27879"/>
                    <a:pt x="27891" y="27716"/>
                    <a:pt x="27891" y="27519"/>
                  </a:cubicBezTo>
                  <a:lnTo>
                    <a:pt x="27891" y="359"/>
                  </a:lnTo>
                  <a:cubicBezTo>
                    <a:pt x="27891" y="162"/>
                    <a:pt x="27728"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4"/>
            <p:cNvSpPr/>
            <p:nvPr/>
          </p:nvSpPr>
          <p:spPr>
            <a:xfrm>
              <a:off x="746894" y="3034697"/>
              <a:ext cx="1391283" cy="1392154"/>
            </a:xfrm>
            <a:custGeom>
              <a:rect b="b" l="l" r="r" t="t"/>
              <a:pathLst>
                <a:path extrusionOk="0" h="20371" w="20359">
                  <a:moveTo>
                    <a:pt x="0" y="0"/>
                  </a:moveTo>
                  <a:lnTo>
                    <a:pt x="0" y="20370"/>
                  </a:lnTo>
                  <a:lnTo>
                    <a:pt x="20359" y="20370"/>
                  </a:lnTo>
                  <a:lnTo>
                    <a:pt x="20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4"/>
            <p:cNvSpPr/>
            <p:nvPr/>
          </p:nvSpPr>
          <p:spPr>
            <a:xfrm>
              <a:off x="721540" y="3010163"/>
              <a:ext cx="1441990" cy="1441222"/>
            </a:xfrm>
            <a:custGeom>
              <a:rect b="b" l="l" r="r" t="t"/>
              <a:pathLst>
                <a:path extrusionOk="0" h="21089" w="21101">
                  <a:moveTo>
                    <a:pt x="20371" y="718"/>
                  </a:moveTo>
                  <a:lnTo>
                    <a:pt x="20371" y="20359"/>
                  </a:ln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lnTo>
                    <a:pt x="21101" y="359"/>
                  </a:lnTo>
                  <a:cubicBezTo>
                    <a:pt x="21101" y="162"/>
                    <a:pt x="20938"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4"/>
            <p:cNvSpPr/>
            <p:nvPr/>
          </p:nvSpPr>
          <p:spPr>
            <a:xfrm>
              <a:off x="746894" y="3034697"/>
              <a:ext cx="1391283" cy="1392154"/>
            </a:xfrm>
            <a:custGeom>
              <a:rect b="b" l="l" r="r" t="t"/>
              <a:pathLst>
                <a:path extrusionOk="0" h="20371" w="20359">
                  <a:moveTo>
                    <a:pt x="0" y="0"/>
                  </a:moveTo>
                  <a:lnTo>
                    <a:pt x="0" y="20370"/>
                  </a:lnTo>
                  <a:lnTo>
                    <a:pt x="20359" y="20370"/>
                  </a:lnTo>
                  <a:cubicBezTo>
                    <a:pt x="20359" y="9119"/>
                    <a:pt x="1124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4"/>
            <p:cNvSpPr/>
            <p:nvPr/>
          </p:nvSpPr>
          <p:spPr>
            <a:xfrm>
              <a:off x="721540" y="3010163"/>
              <a:ext cx="1441990" cy="1441222"/>
            </a:xfrm>
            <a:custGeom>
              <a:rect b="b" l="l" r="r" t="t"/>
              <a:pathLst>
                <a:path extrusionOk="0" h="21089" w="21101">
                  <a:moveTo>
                    <a:pt x="730" y="718"/>
                  </a:moveTo>
                  <a:cubicBezTo>
                    <a:pt x="11472" y="915"/>
                    <a:pt x="20174" y="9617"/>
                    <a:pt x="20371" y="20359"/>
                  </a:cubicBez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cubicBezTo>
                    <a:pt x="21101" y="9293"/>
                    <a:pt x="117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4"/>
            <p:cNvSpPr/>
            <p:nvPr/>
          </p:nvSpPr>
          <p:spPr>
            <a:xfrm>
              <a:off x="746074" y="712803"/>
              <a:ext cx="928092" cy="928126"/>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4"/>
            <p:cNvSpPr/>
            <p:nvPr/>
          </p:nvSpPr>
          <p:spPr>
            <a:xfrm>
              <a:off x="719969" y="687928"/>
              <a:ext cx="979550" cy="977535"/>
            </a:xfrm>
            <a:custGeom>
              <a:rect b="b" l="l" r="r" t="t"/>
              <a:pathLst>
                <a:path extrusionOk="0" h="14304" w="14334">
                  <a:moveTo>
                    <a:pt x="13604" y="1234"/>
                  </a:moveTo>
                  <a:lnTo>
                    <a:pt x="13604" y="13574"/>
                  </a:lnTo>
                  <a:lnTo>
                    <a:pt x="1263" y="13574"/>
                  </a:lnTo>
                  <a:lnTo>
                    <a:pt x="13604" y="1234"/>
                  </a:lnTo>
                  <a:close/>
                  <a:moveTo>
                    <a:pt x="13969" y="1"/>
                  </a:moveTo>
                  <a:cubicBezTo>
                    <a:pt x="13875" y="1"/>
                    <a:pt x="13778" y="39"/>
                    <a:pt x="13708" y="110"/>
                  </a:cubicBezTo>
                  <a:lnTo>
                    <a:pt x="128" y="13690"/>
                  </a:lnTo>
                  <a:cubicBezTo>
                    <a:pt x="23" y="13783"/>
                    <a:pt x="0" y="13945"/>
                    <a:pt x="58" y="14084"/>
                  </a:cubicBezTo>
                  <a:cubicBezTo>
                    <a:pt x="104" y="14211"/>
                    <a:pt x="244" y="14304"/>
                    <a:pt x="383" y="14304"/>
                  </a:cubicBezTo>
                  <a:lnTo>
                    <a:pt x="13963" y="14304"/>
                  </a:lnTo>
                  <a:cubicBezTo>
                    <a:pt x="14171" y="14304"/>
                    <a:pt x="14333" y="14142"/>
                    <a:pt x="14333" y="13945"/>
                  </a:cubicBezTo>
                  <a:lnTo>
                    <a:pt x="14333" y="365"/>
                  </a:lnTo>
                  <a:cubicBezTo>
                    <a:pt x="14333" y="214"/>
                    <a:pt x="14241" y="87"/>
                    <a:pt x="14102" y="29"/>
                  </a:cubicBezTo>
                  <a:cubicBezTo>
                    <a:pt x="14060" y="10"/>
                    <a:pt x="14015" y="1"/>
                    <a:pt x="139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4"/>
            <p:cNvSpPr/>
            <p:nvPr/>
          </p:nvSpPr>
          <p:spPr>
            <a:xfrm>
              <a:off x="746074" y="712803"/>
              <a:ext cx="928092" cy="928126"/>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4"/>
            <p:cNvSpPr/>
            <p:nvPr/>
          </p:nvSpPr>
          <p:spPr>
            <a:xfrm>
              <a:off x="721540" y="688269"/>
              <a:ext cx="979550" cy="977194"/>
            </a:xfrm>
            <a:custGeom>
              <a:rect b="b" l="l" r="r" t="t"/>
              <a:pathLst>
                <a:path extrusionOk="0" h="14299" w="14334">
                  <a:moveTo>
                    <a:pt x="13071" y="719"/>
                  </a:moveTo>
                  <a:lnTo>
                    <a:pt x="730" y="13059"/>
                  </a:lnTo>
                  <a:lnTo>
                    <a:pt x="730" y="719"/>
                  </a:lnTo>
                  <a:close/>
                  <a:moveTo>
                    <a:pt x="360" y="0"/>
                  </a:moveTo>
                  <a:cubicBezTo>
                    <a:pt x="163" y="0"/>
                    <a:pt x="0" y="163"/>
                    <a:pt x="0" y="360"/>
                  </a:cubicBezTo>
                  <a:lnTo>
                    <a:pt x="0" y="13940"/>
                  </a:lnTo>
                  <a:cubicBezTo>
                    <a:pt x="0" y="14079"/>
                    <a:pt x="93" y="14218"/>
                    <a:pt x="232" y="14276"/>
                  </a:cubicBezTo>
                  <a:cubicBezTo>
                    <a:pt x="267" y="14287"/>
                    <a:pt x="313" y="14299"/>
                    <a:pt x="360" y="14299"/>
                  </a:cubicBezTo>
                  <a:cubicBezTo>
                    <a:pt x="464" y="14299"/>
                    <a:pt x="557" y="14264"/>
                    <a:pt x="626"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4"/>
            <p:cNvSpPr/>
            <p:nvPr/>
          </p:nvSpPr>
          <p:spPr>
            <a:xfrm>
              <a:off x="1009788" y="976528"/>
              <a:ext cx="401483" cy="400746"/>
            </a:xfrm>
            <a:custGeom>
              <a:rect b="b" l="l" r="r" t="t"/>
              <a:pathLst>
                <a:path extrusionOk="0" h="5864" w="5875">
                  <a:moveTo>
                    <a:pt x="5875" y="0"/>
                  </a:moveTo>
                  <a:lnTo>
                    <a:pt x="0" y="5863"/>
                  </a:lnTo>
                  <a:lnTo>
                    <a:pt x="5875" y="5863"/>
                  </a:lnTo>
                  <a:lnTo>
                    <a:pt x="5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4"/>
            <p:cNvSpPr/>
            <p:nvPr/>
          </p:nvSpPr>
          <p:spPr>
            <a:xfrm>
              <a:off x="983615" y="951583"/>
              <a:ext cx="452189" cy="450224"/>
            </a:xfrm>
            <a:custGeom>
              <a:rect b="b" l="l" r="r" t="t"/>
              <a:pathLst>
                <a:path extrusionOk="0" h="6588" w="6617">
                  <a:moveTo>
                    <a:pt x="5887" y="1234"/>
                  </a:moveTo>
                  <a:lnTo>
                    <a:pt x="5887" y="5869"/>
                  </a:lnTo>
                  <a:lnTo>
                    <a:pt x="1264" y="5869"/>
                  </a:lnTo>
                  <a:lnTo>
                    <a:pt x="5887" y="1234"/>
                  </a:lnTo>
                  <a:close/>
                  <a:moveTo>
                    <a:pt x="6253" y="1"/>
                  </a:moveTo>
                  <a:cubicBezTo>
                    <a:pt x="6156" y="1"/>
                    <a:pt x="6061" y="37"/>
                    <a:pt x="5991" y="99"/>
                  </a:cubicBezTo>
                  <a:lnTo>
                    <a:pt x="128" y="5973"/>
                  </a:lnTo>
                  <a:cubicBezTo>
                    <a:pt x="24" y="6078"/>
                    <a:pt x="1" y="6228"/>
                    <a:pt x="47" y="6367"/>
                  </a:cubicBezTo>
                  <a:cubicBezTo>
                    <a:pt x="105" y="6495"/>
                    <a:pt x="244" y="6587"/>
                    <a:pt x="383" y="6587"/>
                  </a:cubicBezTo>
                  <a:lnTo>
                    <a:pt x="6258" y="6587"/>
                  </a:lnTo>
                  <a:cubicBezTo>
                    <a:pt x="6455" y="6587"/>
                    <a:pt x="6617" y="6425"/>
                    <a:pt x="6617" y="6228"/>
                  </a:cubicBezTo>
                  <a:lnTo>
                    <a:pt x="6617" y="365"/>
                  </a:lnTo>
                  <a:cubicBezTo>
                    <a:pt x="6617" y="215"/>
                    <a:pt x="6524" y="87"/>
                    <a:pt x="6397" y="29"/>
                  </a:cubicBezTo>
                  <a:cubicBezTo>
                    <a:pt x="6350" y="10"/>
                    <a:pt x="6302" y="1"/>
                    <a:pt x="6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4"/>
            <p:cNvSpPr/>
            <p:nvPr/>
          </p:nvSpPr>
          <p:spPr>
            <a:xfrm>
              <a:off x="1009788" y="976528"/>
              <a:ext cx="401483" cy="400746"/>
            </a:xfrm>
            <a:custGeom>
              <a:rect b="b" l="l" r="r" t="t"/>
              <a:pathLst>
                <a:path extrusionOk="0" h="5864" w="5875">
                  <a:moveTo>
                    <a:pt x="0" y="0"/>
                  </a:moveTo>
                  <a:lnTo>
                    <a:pt x="0" y="5863"/>
                  </a:lnTo>
                  <a:lnTo>
                    <a:pt x="58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4"/>
            <p:cNvSpPr/>
            <p:nvPr/>
          </p:nvSpPr>
          <p:spPr>
            <a:xfrm>
              <a:off x="985187" y="951173"/>
              <a:ext cx="452258" cy="450634"/>
            </a:xfrm>
            <a:custGeom>
              <a:rect b="b" l="l" r="r" t="t"/>
              <a:pathLst>
                <a:path extrusionOk="0" h="6594" w="6618">
                  <a:moveTo>
                    <a:pt x="5354" y="730"/>
                  </a:moveTo>
                  <a:lnTo>
                    <a:pt x="731" y="5354"/>
                  </a:lnTo>
                  <a:lnTo>
                    <a:pt x="731" y="730"/>
                  </a:lnTo>
                  <a:close/>
                  <a:moveTo>
                    <a:pt x="360" y="0"/>
                  </a:moveTo>
                  <a:cubicBezTo>
                    <a:pt x="163" y="0"/>
                    <a:pt x="1" y="163"/>
                    <a:pt x="1" y="371"/>
                  </a:cubicBezTo>
                  <a:lnTo>
                    <a:pt x="1" y="6234"/>
                  </a:lnTo>
                  <a:cubicBezTo>
                    <a:pt x="1" y="6373"/>
                    <a:pt x="94" y="6512"/>
                    <a:pt x="221" y="6570"/>
                  </a:cubicBezTo>
                  <a:cubicBezTo>
                    <a:pt x="267" y="6582"/>
                    <a:pt x="314" y="6593"/>
                    <a:pt x="360" y="6593"/>
                  </a:cubicBezTo>
                  <a:cubicBezTo>
                    <a:pt x="453" y="6593"/>
                    <a:pt x="546" y="6559"/>
                    <a:pt x="615" y="6489"/>
                  </a:cubicBezTo>
                  <a:lnTo>
                    <a:pt x="6490" y="626"/>
                  </a:lnTo>
                  <a:cubicBezTo>
                    <a:pt x="6594" y="522"/>
                    <a:pt x="6617" y="360"/>
                    <a:pt x="6559" y="232"/>
                  </a:cubicBezTo>
                  <a:cubicBezTo>
                    <a:pt x="6513" y="93"/>
                    <a:pt x="6374" y="0"/>
                    <a:pt x="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4"/>
            <p:cNvSpPr/>
            <p:nvPr/>
          </p:nvSpPr>
          <p:spPr>
            <a:xfrm>
              <a:off x="1674097" y="712803"/>
              <a:ext cx="928092" cy="928126"/>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4"/>
            <p:cNvSpPr/>
            <p:nvPr/>
          </p:nvSpPr>
          <p:spPr>
            <a:xfrm>
              <a:off x="1647992" y="687928"/>
              <a:ext cx="978730" cy="977535"/>
            </a:xfrm>
            <a:custGeom>
              <a:rect b="b" l="l" r="r" t="t"/>
              <a:pathLst>
                <a:path extrusionOk="0" h="14304" w="14322">
                  <a:moveTo>
                    <a:pt x="13604" y="1234"/>
                  </a:moveTo>
                  <a:lnTo>
                    <a:pt x="13604" y="13574"/>
                  </a:lnTo>
                  <a:lnTo>
                    <a:pt x="1263" y="13574"/>
                  </a:lnTo>
                  <a:lnTo>
                    <a:pt x="13604" y="1234"/>
                  </a:lnTo>
                  <a:close/>
                  <a:moveTo>
                    <a:pt x="13964" y="1"/>
                  </a:moveTo>
                  <a:cubicBezTo>
                    <a:pt x="13870" y="1"/>
                    <a:pt x="13778" y="39"/>
                    <a:pt x="13708" y="110"/>
                  </a:cubicBezTo>
                  <a:lnTo>
                    <a:pt x="128" y="13690"/>
                  </a:lnTo>
                  <a:cubicBezTo>
                    <a:pt x="24" y="13783"/>
                    <a:pt x="0" y="13945"/>
                    <a:pt x="47" y="14084"/>
                  </a:cubicBezTo>
                  <a:cubicBezTo>
                    <a:pt x="105" y="14211"/>
                    <a:pt x="244" y="14304"/>
                    <a:pt x="383" y="14304"/>
                  </a:cubicBezTo>
                  <a:lnTo>
                    <a:pt x="13963" y="14304"/>
                  </a:lnTo>
                  <a:cubicBezTo>
                    <a:pt x="14160" y="14304"/>
                    <a:pt x="14322" y="14142"/>
                    <a:pt x="14322" y="13945"/>
                  </a:cubicBezTo>
                  <a:lnTo>
                    <a:pt x="14322" y="365"/>
                  </a:lnTo>
                  <a:cubicBezTo>
                    <a:pt x="14322" y="214"/>
                    <a:pt x="14241" y="87"/>
                    <a:pt x="14102" y="29"/>
                  </a:cubicBezTo>
                  <a:cubicBezTo>
                    <a:pt x="14057" y="10"/>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4"/>
            <p:cNvSpPr/>
            <p:nvPr/>
          </p:nvSpPr>
          <p:spPr>
            <a:xfrm>
              <a:off x="1674097" y="712803"/>
              <a:ext cx="928092" cy="928126"/>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4"/>
            <p:cNvSpPr/>
            <p:nvPr/>
          </p:nvSpPr>
          <p:spPr>
            <a:xfrm>
              <a:off x="1649564" y="688269"/>
              <a:ext cx="979550" cy="977194"/>
            </a:xfrm>
            <a:custGeom>
              <a:rect b="b" l="l" r="r" t="t"/>
              <a:pathLst>
                <a:path extrusionOk="0" h="14299" w="14334">
                  <a:moveTo>
                    <a:pt x="13071" y="719"/>
                  </a:moveTo>
                  <a:lnTo>
                    <a:pt x="730" y="13059"/>
                  </a:lnTo>
                  <a:lnTo>
                    <a:pt x="730" y="719"/>
                  </a:lnTo>
                  <a:close/>
                  <a:moveTo>
                    <a:pt x="360" y="0"/>
                  </a:moveTo>
                  <a:cubicBezTo>
                    <a:pt x="163" y="0"/>
                    <a:pt x="1" y="163"/>
                    <a:pt x="1" y="360"/>
                  </a:cubicBezTo>
                  <a:lnTo>
                    <a:pt x="1" y="13940"/>
                  </a:lnTo>
                  <a:cubicBezTo>
                    <a:pt x="1" y="14079"/>
                    <a:pt x="93" y="14218"/>
                    <a:pt x="221" y="14276"/>
                  </a:cubicBezTo>
                  <a:cubicBezTo>
                    <a:pt x="267" y="14287"/>
                    <a:pt x="313" y="14299"/>
                    <a:pt x="360" y="14299"/>
                  </a:cubicBezTo>
                  <a:cubicBezTo>
                    <a:pt x="452" y="14299"/>
                    <a:pt x="545" y="14264"/>
                    <a:pt x="615"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4"/>
            <p:cNvSpPr/>
            <p:nvPr/>
          </p:nvSpPr>
          <p:spPr>
            <a:xfrm>
              <a:off x="1937811" y="976528"/>
              <a:ext cx="400731" cy="400746"/>
            </a:xfrm>
            <a:custGeom>
              <a:rect b="b" l="l" r="r" t="t"/>
              <a:pathLst>
                <a:path extrusionOk="0" h="5864" w="5864">
                  <a:moveTo>
                    <a:pt x="5863" y="0"/>
                  </a:moveTo>
                  <a:lnTo>
                    <a:pt x="0" y="5863"/>
                  </a:lnTo>
                  <a:lnTo>
                    <a:pt x="5863" y="5863"/>
                  </a:lnTo>
                  <a:lnTo>
                    <a:pt x="58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4"/>
            <p:cNvSpPr/>
            <p:nvPr/>
          </p:nvSpPr>
          <p:spPr>
            <a:xfrm>
              <a:off x="1910886" y="951583"/>
              <a:ext cx="453009" cy="450224"/>
            </a:xfrm>
            <a:custGeom>
              <a:rect b="b" l="l" r="r" t="t"/>
              <a:pathLst>
                <a:path extrusionOk="0" h="6588" w="6629">
                  <a:moveTo>
                    <a:pt x="5898" y="1234"/>
                  </a:moveTo>
                  <a:lnTo>
                    <a:pt x="5898" y="5869"/>
                  </a:lnTo>
                  <a:lnTo>
                    <a:pt x="1275" y="5869"/>
                  </a:lnTo>
                  <a:lnTo>
                    <a:pt x="5898" y="1234"/>
                  </a:lnTo>
                  <a:close/>
                  <a:moveTo>
                    <a:pt x="6261" y="1"/>
                  </a:moveTo>
                  <a:cubicBezTo>
                    <a:pt x="6167" y="1"/>
                    <a:pt x="6072" y="37"/>
                    <a:pt x="6002" y="99"/>
                  </a:cubicBezTo>
                  <a:lnTo>
                    <a:pt x="139" y="5973"/>
                  </a:lnTo>
                  <a:cubicBezTo>
                    <a:pt x="35" y="6078"/>
                    <a:pt x="0" y="6228"/>
                    <a:pt x="58" y="6367"/>
                  </a:cubicBezTo>
                  <a:cubicBezTo>
                    <a:pt x="116" y="6495"/>
                    <a:pt x="255" y="6587"/>
                    <a:pt x="394" y="6587"/>
                  </a:cubicBezTo>
                  <a:lnTo>
                    <a:pt x="6257" y="6587"/>
                  </a:lnTo>
                  <a:cubicBezTo>
                    <a:pt x="6466" y="6587"/>
                    <a:pt x="6628" y="6425"/>
                    <a:pt x="6628" y="6228"/>
                  </a:cubicBezTo>
                  <a:lnTo>
                    <a:pt x="6628" y="365"/>
                  </a:lnTo>
                  <a:cubicBezTo>
                    <a:pt x="6628" y="215"/>
                    <a:pt x="6535" y="87"/>
                    <a:pt x="6396" y="29"/>
                  </a:cubicBezTo>
                  <a:cubicBezTo>
                    <a:pt x="6354" y="10"/>
                    <a:pt x="6308" y="1"/>
                    <a:pt x="6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4"/>
            <p:cNvSpPr/>
            <p:nvPr/>
          </p:nvSpPr>
          <p:spPr>
            <a:xfrm>
              <a:off x="1937811" y="976528"/>
              <a:ext cx="400731" cy="400746"/>
            </a:xfrm>
            <a:custGeom>
              <a:rect b="b" l="l" r="r" t="t"/>
              <a:pathLst>
                <a:path extrusionOk="0" h="5864" w="5864">
                  <a:moveTo>
                    <a:pt x="0" y="0"/>
                  </a:moveTo>
                  <a:lnTo>
                    <a:pt x="0" y="5863"/>
                  </a:lnTo>
                  <a:lnTo>
                    <a:pt x="586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4"/>
            <p:cNvSpPr/>
            <p:nvPr/>
          </p:nvSpPr>
          <p:spPr>
            <a:xfrm>
              <a:off x="1913278" y="951173"/>
              <a:ext cx="452189" cy="450634"/>
            </a:xfrm>
            <a:custGeom>
              <a:rect b="b" l="l" r="r" t="t"/>
              <a:pathLst>
                <a:path extrusionOk="0" h="6594" w="6617">
                  <a:moveTo>
                    <a:pt x="5353" y="730"/>
                  </a:moveTo>
                  <a:lnTo>
                    <a:pt x="718" y="5354"/>
                  </a:lnTo>
                  <a:lnTo>
                    <a:pt x="718" y="730"/>
                  </a:lnTo>
                  <a:close/>
                  <a:moveTo>
                    <a:pt x="359" y="0"/>
                  </a:moveTo>
                  <a:cubicBezTo>
                    <a:pt x="162" y="0"/>
                    <a:pt x="0" y="163"/>
                    <a:pt x="0" y="371"/>
                  </a:cubicBezTo>
                  <a:lnTo>
                    <a:pt x="0" y="6234"/>
                  </a:lnTo>
                  <a:cubicBezTo>
                    <a:pt x="0" y="6373"/>
                    <a:pt x="93" y="6512"/>
                    <a:pt x="220" y="6570"/>
                  </a:cubicBezTo>
                  <a:cubicBezTo>
                    <a:pt x="267" y="6582"/>
                    <a:pt x="313" y="6593"/>
                    <a:pt x="359" y="6593"/>
                  </a:cubicBezTo>
                  <a:cubicBezTo>
                    <a:pt x="452" y="6593"/>
                    <a:pt x="545" y="6559"/>
                    <a:pt x="614" y="6489"/>
                  </a:cubicBezTo>
                  <a:lnTo>
                    <a:pt x="6489" y="626"/>
                  </a:lnTo>
                  <a:cubicBezTo>
                    <a:pt x="6581" y="522"/>
                    <a:pt x="6616" y="360"/>
                    <a:pt x="6558" y="232"/>
                  </a:cubicBezTo>
                  <a:cubicBezTo>
                    <a:pt x="6500" y="93"/>
                    <a:pt x="6373" y="0"/>
                    <a:pt x="6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4"/>
            <p:cNvSpPr/>
            <p:nvPr/>
          </p:nvSpPr>
          <p:spPr>
            <a:xfrm>
              <a:off x="746074" y="1639666"/>
              <a:ext cx="1856115" cy="927374"/>
            </a:xfrm>
            <a:custGeom>
              <a:rect b="b" l="l" r="r" t="t"/>
              <a:pathLst>
                <a:path extrusionOk="0" h="13570" w="27161">
                  <a:moveTo>
                    <a:pt x="1" y="1"/>
                  </a:moveTo>
                  <a:lnTo>
                    <a:pt x="1" y="13569"/>
                  </a:lnTo>
                  <a:lnTo>
                    <a:pt x="27161" y="13569"/>
                  </a:lnTo>
                  <a:lnTo>
                    <a:pt x="271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4"/>
            <p:cNvSpPr/>
            <p:nvPr/>
          </p:nvSpPr>
          <p:spPr>
            <a:xfrm>
              <a:off x="721540" y="1614381"/>
              <a:ext cx="1905181" cy="978014"/>
            </a:xfrm>
            <a:custGeom>
              <a:rect b="b" l="l" r="r" t="t"/>
              <a:pathLst>
                <a:path extrusionOk="0" h="14311" w="27879">
                  <a:moveTo>
                    <a:pt x="27161" y="730"/>
                  </a:moveTo>
                  <a:lnTo>
                    <a:pt x="27161" y="13580"/>
                  </a:lnTo>
                  <a:lnTo>
                    <a:pt x="730" y="13580"/>
                  </a:lnTo>
                  <a:lnTo>
                    <a:pt x="730" y="730"/>
                  </a:lnTo>
                  <a:close/>
                  <a:moveTo>
                    <a:pt x="360" y="0"/>
                  </a:moveTo>
                  <a:cubicBezTo>
                    <a:pt x="163" y="0"/>
                    <a:pt x="0" y="162"/>
                    <a:pt x="0" y="371"/>
                  </a:cubicBezTo>
                  <a:lnTo>
                    <a:pt x="0" y="13939"/>
                  </a:lnTo>
                  <a:cubicBezTo>
                    <a:pt x="0" y="14148"/>
                    <a:pt x="163" y="14310"/>
                    <a:pt x="360" y="14310"/>
                  </a:cubicBezTo>
                  <a:lnTo>
                    <a:pt x="27520" y="14310"/>
                  </a:lnTo>
                  <a:cubicBezTo>
                    <a:pt x="27717" y="14310"/>
                    <a:pt x="27879" y="14148"/>
                    <a:pt x="27879" y="13939"/>
                  </a:cubicBezTo>
                  <a:lnTo>
                    <a:pt x="27879" y="371"/>
                  </a:lnTo>
                  <a:cubicBezTo>
                    <a:pt x="27879" y="162"/>
                    <a:pt x="27717"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4"/>
            <p:cNvSpPr/>
            <p:nvPr/>
          </p:nvSpPr>
          <p:spPr>
            <a:xfrm>
              <a:off x="1674097" y="1639666"/>
              <a:ext cx="928092" cy="927374"/>
            </a:xfrm>
            <a:custGeom>
              <a:rect b="b" l="l" r="r" t="t"/>
              <a:pathLst>
                <a:path extrusionOk="0" h="13570" w="13581">
                  <a:moveTo>
                    <a:pt x="1" y="1"/>
                  </a:moveTo>
                  <a:lnTo>
                    <a:pt x="6791" y="6791"/>
                  </a:lnTo>
                  <a:lnTo>
                    <a:pt x="1" y="13569"/>
                  </a:lnTo>
                  <a:lnTo>
                    <a:pt x="6791" y="13569"/>
                  </a:lnTo>
                  <a:lnTo>
                    <a:pt x="13581" y="6791"/>
                  </a:lnTo>
                  <a:lnTo>
                    <a:pt x="67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4"/>
            <p:cNvSpPr/>
            <p:nvPr/>
          </p:nvSpPr>
          <p:spPr>
            <a:xfrm>
              <a:off x="1647992" y="1614381"/>
              <a:ext cx="978730" cy="978014"/>
            </a:xfrm>
            <a:custGeom>
              <a:rect b="b" l="l" r="r" t="t"/>
              <a:pathLst>
                <a:path extrusionOk="0" h="14311" w="14322">
                  <a:moveTo>
                    <a:pt x="7022" y="730"/>
                  </a:moveTo>
                  <a:lnTo>
                    <a:pt x="13453" y="7161"/>
                  </a:lnTo>
                  <a:lnTo>
                    <a:pt x="7022" y="13580"/>
                  </a:lnTo>
                  <a:lnTo>
                    <a:pt x="1263" y="13580"/>
                  </a:lnTo>
                  <a:lnTo>
                    <a:pt x="7428" y="7416"/>
                  </a:lnTo>
                  <a:cubicBezTo>
                    <a:pt x="7578" y="7265"/>
                    <a:pt x="7578" y="7045"/>
                    <a:pt x="7428" y="6895"/>
                  </a:cubicBezTo>
                  <a:lnTo>
                    <a:pt x="1263" y="730"/>
                  </a:lnTo>
                  <a:close/>
                  <a:moveTo>
                    <a:pt x="383" y="0"/>
                  </a:moveTo>
                  <a:cubicBezTo>
                    <a:pt x="244" y="0"/>
                    <a:pt x="105" y="93"/>
                    <a:pt x="47" y="232"/>
                  </a:cubicBezTo>
                  <a:cubicBezTo>
                    <a:pt x="0" y="359"/>
                    <a:pt x="24" y="522"/>
                    <a:pt x="128" y="626"/>
                  </a:cubicBezTo>
                  <a:lnTo>
                    <a:pt x="6663" y="7161"/>
                  </a:lnTo>
                  <a:lnTo>
                    <a:pt x="128" y="13685"/>
                  </a:lnTo>
                  <a:cubicBezTo>
                    <a:pt x="24" y="13789"/>
                    <a:pt x="0" y="13951"/>
                    <a:pt x="47" y="14079"/>
                  </a:cubicBezTo>
                  <a:cubicBezTo>
                    <a:pt x="105" y="14218"/>
                    <a:pt x="244" y="14310"/>
                    <a:pt x="383" y="14310"/>
                  </a:cubicBezTo>
                  <a:lnTo>
                    <a:pt x="7173" y="14310"/>
                  </a:lnTo>
                  <a:cubicBezTo>
                    <a:pt x="7277" y="14310"/>
                    <a:pt x="7370" y="14264"/>
                    <a:pt x="7428" y="14206"/>
                  </a:cubicBezTo>
                  <a:lnTo>
                    <a:pt x="14218" y="7416"/>
                  </a:lnTo>
                  <a:cubicBezTo>
                    <a:pt x="14287" y="7346"/>
                    <a:pt x="14322" y="7254"/>
                    <a:pt x="14322" y="7161"/>
                  </a:cubicBezTo>
                  <a:cubicBezTo>
                    <a:pt x="14322" y="7057"/>
                    <a:pt x="14287" y="6964"/>
                    <a:pt x="14218" y="6895"/>
                  </a:cubicBezTo>
                  <a:lnTo>
                    <a:pt x="7428" y="116"/>
                  </a:lnTo>
                  <a:cubicBezTo>
                    <a:pt x="7370" y="47"/>
                    <a:pt x="7277" y="0"/>
                    <a:pt x="7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4"/>
            <p:cNvSpPr/>
            <p:nvPr/>
          </p:nvSpPr>
          <p:spPr>
            <a:xfrm>
              <a:off x="746074" y="1639666"/>
              <a:ext cx="928092" cy="927374"/>
            </a:xfrm>
            <a:custGeom>
              <a:rect b="b" l="l" r="r" t="t"/>
              <a:pathLst>
                <a:path extrusionOk="0" h="13570" w="13581">
                  <a:moveTo>
                    <a:pt x="1" y="1"/>
                  </a:moveTo>
                  <a:lnTo>
                    <a:pt x="6791" y="6791"/>
                  </a:lnTo>
                  <a:lnTo>
                    <a:pt x="1" y="13569"/>
                  </a:lnTo>
                  <a:lnTo>
                    <a:pt x="6791" y="13569"/>
                  </a:lnTo>
                  <a:lnTo>
                    <a:pt x="13581" y="6791"/>
                  </a:lnTo>
                  <a:lnTo>
                    <a:pt x="67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4"/>
            <p:cNvSpPr/>
            <p:nvPr/>
          </p:nvSpPr>
          <p:spPr>
            <a:xfrm>
              <a:off x="719969" y="1614381"/>
              <a:ext cx="979550" cy="978014"/>
            </a:xfrm>
            <a:custGeom>
              <a:rect b="b" l="l" r="r" t="t"/>
              <a:pathLst>
                <a:path extrusionOk="0" h="14311" w="14334">
                  <a:moveTo>
                    <a:pt x="7022" y="730"/>
                  </a:moveTo>
                  <a:lnTo>
                    <a:pt x="13453" y="7161"/>
                  </a:lnTo>
                  <a:lnTo>
                    <a:pt x="7022" y="13580"/>
                  </a:lnTo>
                  <a:lnTo>
                    <a:pt x="1263" y="13580"/>
                  </a:lnTo>
                  <a:lnTo>
                    <a:pt x="7439" y="7416"/>
                  </a:lnTo>
                  <a:cubicBezTo>
                    <a:pt x="7497" y="7346"/>
                    <a:pt x="7543" y="7254"/>
                    <a:pt x="7543" y="7161"/>
                  </a:cubicBezTo>
                  <a:cubicBezTo>
                    <a:pt x="7543" y="7057"/>
                    <a:pt x="7497" y="6964"/>
                    <a:pt x="7439" y="6895"/>
                  </a:cubicBezTo>
                  <a:lnTo>
                    <a:pt x="1263" y="730"/>
                  </a:lnTo>
                  <a:close/>
                  <a:moveTo>
                    <a:pt x="383" y="0"/>
                  </a:moveTo>
                  <a:cubicBezTo>
                    <a:pt x="244" y="0"/>
                    <a:pt x="104" y="93"/>
                    <a:pt x="58" y="232"/>
                  </a:cubicBezTo>
                  <a:cubicBezTo>
                    <a:pt x="0" y="359"/>
                    <a:pt x="23" y="522"/>
                    <a:pt x="128" y="626"/>
                  </a:cubicBezTo>
                  <a:lnTo>
                    <a:pt x="6663" y="7161"/>
                  </a:lnTo>
                  <a:lnTo>
                    <a:pt x="128" y="13685"/>
                  </a:lnTo>
                  <a:cubicBezTo>
                    <a:pt x="23" y="13789"/>
                    <a:pt x="0" y="13951"/>
                    <a:pt x="58" y="14079"/>
                  </a:cubicBezTo>
                  <a:cubicBezTo>
                    <a:pt x="104" y="14218"/>
                    <a:pt x="244" y="14310"/>
                    <a:pt x="383" y="14310"/>
                  </a:cubicBezTo>
                  <a:lnTo>
                    <a:pt x="7173" y="14310"/>
                  </a:lnTo>
                  <a:cubicBezTo>
                    <a:pt x="7277" y="14310"/>
                    <a:pt x="7370" y="14264"/>
                    <a:pt x="7439" y="14206"/>
                  </a:cubicBezTo>
                  <a:lnTo>
                    <a:pt x="14218" y="7416"/>
                  </a:lnTo>
                  <a:cubicBezTo>
                    <a:pt x="14287" y="7346"/>
                    <a:pt x="14333" y="7254"/>
                    <a:pt x="14333" y="7161"/>
                  </a:cubicBezTo>
                  <a:cubicBezTo>
                    <a:pt x="14333" y="7057"/>
                    <a:pt x="14287" y="6964"/>
                    <a:pt x="14218" y="6895"/>
                  </a:cubicBezTo>
                  <a:lnTo>
                    <a:pt x="7439" y="116"/>
                  </a:lnTo>
                  <a:cubicBezTo>
                    <a:pt x="7370" y="47"/>
                    <a:pt x="7277" y="0"/>
                    <a:pt x="7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4"/>
            <p:cNvSpPr/>
            <p:nvPr/>
          </p:nvSpPr>
          <p:spPr>
            <a:xfrm>
              <a:off x="746074" y="3730740"/>
              <a:ext cx="696086" cy="696111"/>
            </a:xfrm>
            <a:custGeom>
              <a:rect b="b" l="l" r="r" t="t"/>
              <a:pathLst>
                <a:path extrusionOk="0" h="10186" w="10186">
                  <a:moveTo>
                    <a:pt x="1" y="0"/>
                  </a:moveTo>
                  <a:lnTo>
                    <a:pt x="1" y="10185"/>
                  </a:lnTo>
                  <a:lnTo>
                    <a:pt x="10186" y="10185"/>
                  </a:lnTo>
                  <a:cubicBezTo>
                    <a:pt x="10186" y="4554"/>
                    <a:pt x="5632"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4"/>
            <p:cNvSpPr/>
            <p:nvPr/>
          </p:nvSpPr>
          <p:spPr>
            <a:xfrm>
              <a:off x="721540" y="3705386"/>
              <a:ext cx="745972" cy="745999"/>
            </a:xfrm>
            <a:custGeom>
              <a:rect b="b" l="l" r="r" t="t"/>
              <a:pathLst>
                <a:path extrusionOk="0" h="10916" w="10916">
                  <a:moveTo>
                    <a:pt x="730" y="731"/>
                  </a:moveTo>
                  <a:cubicBezTo>
                    <a:pt x="5852" y="928"/>
                    <a:pt x="9988" y="5064"/>
                    <a:pt x="10185" y="10186"/>
                  </a:cubicBezTo>
                  <a:lnTo>
                    <a:pt x="730" y="10186"/>
                  </a:lnTo>
                  <a:lnTo>
                    <a:pt x="730" y="731"/>
                  </a:lnTo>
                  <a:close/>
                  <a:moveTo>
                    <a:pt x="360" y="1"/>
                  </a:moveTo>
                  <a:cubicBezTo>
                    <a:pt x="163" y="1"/>
                    <a:pt x="0" y="163"/>
                    <a:pt x="0" y="371"/>
                  </a:cubicBezTo>
                  <a:lnTo>
                    <a:pt x="0" y="10556"/>
                  </a:lnTo>
                  <a:cubicBezTo>
                    <a:pt x="0" y="10753"/>
                    <a:pt x="163" y="10916"/>
                    <a:pt x="360" y="10916"/>
                  </a:cubicBezTo>
                  <a:lnTo>
                    <a:pt x="10545" y="10916"/>
                  </a:lnTo>
                  <a:cubicBezTo>
                    <a:pt x="10753" y="10916"/>
                    <a:pt x="10915" y="10753"/>
                    <a:pt x="10915" y="10556"/>
                  </a:cubicBezTo>
                  <a:cubicBezTo>
                    <a:pt x="10915" y="4740"/>
                    <a:pt x="6176"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4"/>
            <p:cNvSpPr/>
            <p:nvPr/>
          </p:nvSpPr>
          <p:spPr>
            <a:xfrm>
              <a:off x="746894" y="2570669"/>
              <a:ext cx="1855295" cy="464097"/>
            </a:xfrm>
            <a:custGeom>
              <a:rect b="b" l="l" r="r" t="t"/>
              <a:pathLst>
                <a:path extrusionOk="0" h="6791" w="27149">
                  <a:moveTo>
                    <a:pt x="0" y="0"/>
                  </a:moveTo>
                  <a:lnTo>
                    <a:pt x="0" y="6790"/>
                  </a:lnTo>
                  <a:lnTo>
                    <a:pt x="20359" y="6790"/>
                  </a:lnTo>
                  <a:lnTo>
                    <a:pt x="271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4"/>
            <p:cNvSpPr/>
            <p:nvPr/>
          </p:nvSpPr>
          <p:spPr>
            <a:xfrm>
              <a:off x="721540" y="2546135"/>
              <a:ext cx="1907573" cy="513165"/>
            </a:xfrm>
            <a:custGeom>
              <a:rect b="b" l="l" r="r" t="t"/>
              <a:pathLst>
                <a:path extrusionOk="0" h="7509" w="27914">
                  <a:moveTo>
                    <a:pt x="26651" y="718"/>
                  </a:moveTo>
                  <a:lnTo>
                    <a:pt x="20579" y="6790"/>
                  </a:lnTo>
                  <a:lnTo>
                    <a:pt x="730" y="6790"/>
                  </a:lnTo>
                  <a:lnTo>
                    <a:pt x="730" y="718"/>
                  </a:lnTo>
                  <a:close/>
                  <a:moveTo>
                    <a:pt x="371" y="0"/>
                  </a:moveTo>
                  <a:cubicBezTo>
                    <a:pt x="163" y="0"/>
                    <a:pt x="0" y="162"/>
                    <a:pt x="0" y="359"/>
                  </a:cubicBezTo>
                  <a:lnTo>
                    <a:pt x="0" y="7149"/>
                  </a:lnTo>
                  <a:cubicBezTo>
                    <a:pt x="0" y="7346"/>
                    <a:pt x="163" y="7508"/>
                    <a:pt x="371" y="7508"/>
                  </a:cubicBezTo>
                  <a:lnTo>
                    <a:pt x="20730" y="7508"/>
                  </a:lnTo>
                  <a:cubicBezTo>
                    <a:pt x="20834" y="7508"/>
                    <a:pt x="20927" y="7474"/>
                    <a:pt x="20985" y="7404"/>
                  </a:cubicBezTo>
                  <a:lnTo>
                    <a:pt x="27775" y="614"/>
                  </a:lnTo>
                  <a:cubicBezTo>
                    <a:pt x="27879" y="510"/>
                    <a:pt x="27914" y="359"/>
                    <a:pt x="27856" y="220"/>
                  </a:cubicBezTo>
                  <a:cubicBezTo>
                    <a:pt x="27798" y="81"/>
                    <a:pt x="27670"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4"/>
            <p:cNvSpPr/>
            <p:nvPr/>
          </p:nvSpPr>
          <p:spPr>
            <a:xfrm>
              <a:off x="1176053" y="713077"/>
              <a:ext cx="997796" cy="927647"/>
            </a:xfrm>
            <a:custGeom>
              <a:rect b="b" l="l" r="r" t="t"/>
              <a:pathLst>
                <a:path extrusionOk="0" h="13574" w="14601">
                  <a:moveTo>
                    <a:pt x="7289" y="0"/>
                  </a:moveTo>
                  <a:cubicBezTo>
                    <a:pt x="4015" y="0"/>
                    <a:pt x="1134" y="2370"/>
                    <a:pt x="591" y="5698"/>
                  </a:cubicBezTo>
                  <a:cubicBezTo>
                    <a:pt x="0" y="9405"/>
                    <a:pt x="2515" y="12882"/>
                    <a:pt x="6211" y="13484"/>
                  </a:cubicBezTo>
                  <a:cubicBezTo>
                    <a:pt x="6580" y="13544"/>
                    <a:pt x="6946" y="13573"/>
                    <a:pt x="7308" y="13573"/>
                  </a:cubicBezTo>
                  <a:cubicBezTo>
                    <a:pt x="10574" y="13573"/>
                    <a:pt x="13455" y="11203"/>
                    <a:pt x="13998" y="7876"/>
                  </a:cubicBezTo>
                  <a:cubicBezTo>
                    <a:pt x="14600" y="4168"/>
                    <a:pt x="12086" y="680"/>
                    <a:pt x="8389" y="89"/>
                  </a:cubicBezTo>
                  <a:cubicBezTo>
                    <a:pt x="8020" y="29"/>
                    <a:pt x="7652" y="0"/>
                    <a:pt x="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4"/>
            <p:cNvSpPr/>
            <p:nvPr/>
          </p:nvSpPr>
          <p:spPr>
            <a:xfrm>
              <a:off x="1185552" y="688269"/>
              <a:ext cx="977978" cy="977194"/>
            </a:xfrm>
            <a:custGeom>
              <a:rect b="b" l="l" r="r" t="t"/>
              <a:pathLst>
                <a:path extrusionOk="0" h="14299" w="14311">
                  <a:moveTo>
                    <a:pt x="7150" y="719"/>
                  </a:moveTo>
                  <a:cubicBezTo>
                    <a:pt x="10695" y="719"/>
                    <a:pt x="13581" y="3604"/>
                    <a:pt x="13581" y="7150"/>
                  </a:cubicBezTo>
                  <a:cubicBezTo>
                    <a:pt x="13581" y="10695"/>
                    <a:pt x="10695" y="13581"/>
                    <a:pt x="7150" y="13581"/>
                  </a:cubicBezTo>
                  <a:cubicBezTo>
                    <a:pt x="3604" y="13581"/>
                    <a:pt x="730" y="10695"/>
                    <a:pt x="730" y="7150"/>
                  </a:cubicBezTo>
                  <a:cubicBezTo>
                    <a:pt x="730" y="3604"/>
                    <a:pt x="3604" y="719"/>
                    <a:pt x="7150" y="719"/>
                  </a:cubicBezTo>
                  <a:close/>
                  <a:moveTo>
                    <a:pt x="7150" y="0"/>
                  </a:moveTo>
                  <a:cubicBezTo>
                    <a:pt x="3210" y="0"/>
                    <a:pt x="0" y="3210"/>
                    <a:pt x="0" y="7150"/>
                  </a:cubicBezTo>
                  <a:cubicBezTo>
                    <a:pt x="0" y="11089"/>
                    <a:pt x="3210" y="14299"/>
                    <a:pt x="7150" y="14299"/>
                  </a:cubicBezTo>
                  <a:cubicBezTo>
                    <a:pt x="11101" y="14299"/>
                    <a:pt x="14311" y="11089"/>
                    <a:pt x="14311" y="7150"/>
                  </a:cubicBezTo>
                  <a:cubicBezTo>
                    <a:pt x="14311" y="3210"/>
                    <a:pt x="11101"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4"/>
            <p:cNvSpPr/>
            <p:nvPr/>
          </p:nvSpPr>
          <p:spPr>
            <a:xfrm>
              <a:off x="1473800" y="976528"/>
              <a:ext cx="400731" cy="400746"/>
            </a:xfrm>
            <a:custGeom>
              <a:rect b="b" l="l" r="r" t="t"/>
              <a:pathLst>
                <a:path extrusionOk="0" h="5864" w="5864">
                  <a:moveTo>
                    <a:pt x="2932" y="0"/>
                  </a:moveTo>
                  <a:cubicBezTo>
                    <a:pt x="1321" y="0"/>
                    <a:pt x="0" y="1309"/>
                    <a:pt x="0" y="2932"/>
                  </a:cubicBezTo>
                  <a:cubicBezTo>
                    <a:pt x="0" y="4554"/>
                    <a:pt x="1321" y="5863"/>
                    <a:pt x="2932" y="5863"/>
                  </a:cubicBezTo>
                  <a:cubicBezTo>
                    <a:pt x="4554" y="5863"/>
                    <a:pt x="5863" y="4554"/>
                    <a:pt x="5863" y="2932"/>
                  </a:cubicBezTo>
                  <a:cubicBezTo>
                    <a:pt x="5863" y="1309"/>
                    <a:pt x="4554" y="0"/>
                    <a:pt x="2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4"/>
            <p:cNvSpPr/>
            <p:nvPr/>
          </p:nvSpPr>
          <p:spPr>
            <a:xfrm>
              <a:off x="1449198" y="951925"/>
              <a:ext cx="450617" cy="450702"/>
            </a:xfrm>
            <a:custGeom>
              <a:rect b="b" l="l" r="r" t="t"/>
              <a:pathLst>
                <a:path extrusionOk="0" h="6595" w="6594">
                  <a:moveTo>
                    <a:pt x="3292" y="719"/>
                  </a:moveTo>
                  <a:cubicBezTo>
                    <a:pt x="4717" y="719"/>
                    <a:pt x="5864" y="1878"/>
                    <a:pt x="5864" y="3292"/>
                  </a:cubicBezTo>
                  <a:cubicBezTo>
                    <a:pt x="5864" y="4705"/>
                    <a:pt x="4717" y="5864"/>
                    <a:pt x="3292" y="5864"/>
                  </a:cubicBezTo>
                  <a:cubicBezTo>
                    <a:pt x="1878" y="5864"/>
                    <a:pt x="731" y="4705"/>
                    <a:pt x="731" y="3292"/>
                  </a:cubicBezTo>
                  <a:cubicBezTo>
                    <a:pt x="731" y="1878"/>
                    <a:pt x="1878" y="719"/>
                    <a:pt x="3292" y="719"/>
                  </a:cubicBezTo>
                  <a:close/>
                  <a:moveTo>
                    <a:pt x="3292" y="1"/>
                  </a:moveTo>
                  <a:cubicBezTo>
                    <a:pt x="1484" y="1"/>
                    <a:pt x="1" y="1473"/>
                    <a:pt x="1" y="3292"/>
                  </a:cubicBezTo>
                  <a:cubicBezTo>
                    <a:pt x="1" y="5111"/>
                    <a:pt x="1484" y="6594"/>
                    <a:pt x="3292" y="6594"/>
                  </a:cubicBezTo>
                  <a:cubicBezTo>
                    <a:pt x="5111" y="6594"/>
                    <a:pt x="6594" y="5111"/>
                    <a:pt x="6594" y="3292"/>
                  </a:cubicBezTo>
                  <a:cubicBezTo>
                    <a:pt x="6594" y="1473"/>
                    <a:pt x="5111" y="1"/>
                    <a:pt x="3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06" name="Google Shape;406;p34"/>
          <p:cNvCxnSpPr/>
          <p:nvPr/>
        </p:nvCxnSpPr>
        <p:spPr>
          <a:xfrm>
            <a:off x="3577600" y="4385225"/>
            <a:ext cx="52395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5" name="Shape 1785"/>
        <p:cNvGrpSpPr/>
        <p:nvPr/>
      </p:nvGrpSpPr>
      <p:grpSpPr>
        <a:xfrm>
          <a:off x="0" y="0"/>
          <a:ext cx="0" cy="0"/>
          <a:chOff x="0" y="0"/>
          <a:chExt cx="0" cy="0"/>
        </a:xfrm>
      </p:grpSpPr>
      <p:sp>
        <p:nvSpPr>
          <p:cNvPr id="1786" name="Google Shape;1786;p6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Instructions for use</a:t>
            </a:r>
            <a:endParaRPr/>
          </a:p>
        </p:txBody>
      </p:sp>
      <p:sp>
        <p:nvSpPr>
          <p:cNvPr id="1787" name="Google Shape;1787;p61"/>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s" sz="1100">
                <a:solidFill>
                  <a:schemeClr val="lt1"/>
                </a:solidFill>
              </a:rPr>
              <a:t>If you have a free account, in order to use this template, you must credit </a:t>
            </a:r>
            <a:r>
              <a:rPr b="1" lang="es" sz="1100" u="sng">
                <a:solidFill>
                  <a:schemeClr val="dk2"/>
                </a:solidFill>
                <a:hlinkClick r:id="rId3">
                  <a:extLst>
                    <a:ext uri="{A12FA001-AC4F-418D-AE19-62706E023703}">
                      <ahyp:hlinkClr val="tx"/>
                    </a:ext>
                  </a:extLst>
                </a:hlinkClick>
              </a:rPr>
              <a:t>Slidesgo</a:t>
            </a:r>
            <a:r>
              <a:rPr b="1" lang="es" sz="1100">
                <a:solidFill>
                  <a:schemeClr val="dk2"/>
                </a:solidFill>
              </a:rPr>
              <a:t> </a:t>
            </a:r>
            <a:r>
              <a:rPr lang="es" sz="1100">
                <a:solidFill>
                  <a:schemeClr val="lt1"/>
                </a:solidFill>
              </a:rPr>
              <a:t>by keeping the </a:t>
            </a:r>
            <a:r>
              <a:rPr b="1" lang="es" sz="1100" u="sng">
                <a:solidFill>
                  <a:schemeClr val="hlink"/>
                </a:solidFill>
                <a:hlinkClick action="ppaction://hlinksldjump" r:id="rId4"/>
              </a:rPr>
              <a:t>Thanks</a:t>
            </a:r>
            <a:r>
              <a:rPr b="1" lang="es" sz="1100">
                <a:solidFill>
                  <a:schemeClr val="dk2"/>
                </a:solidFill>
              </a:rPr>
              <a:t> </a:t>
            </a:r>
            <a:r>
              <a:rPr lang="es"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s"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s"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s"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s"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s"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b="1" lang="es" sz="1100" u="sng">
                <a:solidFill>
                  <a:schemeClr val="dk2"/>
                </a:solidFill>
                <a:hlinkClick r:id="rId5">
                  <a:extLst>
                    <a:ext uri="{A12FA001-AC4F-418D-AE19-62706E023703}">
                      <ahyp:hlinkClr val="tx"/>
                    </a:ext>
                  </a:extLst>
                </a:hlinkClick>
              </a:rPr>
              <a:t>https://slidesgo.com/faqs</a:t>
            </a:r>
            <a:r>
              <a:rPr lang="es" sz="1100">
                <a:solidFill>
                  <a:schemeClr val="lt1"/>
                </a:solidFill>
              </a:rPr>
              <a:t> and </a:t>
            </a:r>
            <a:r>
              <a:rPr b="1" lang="es"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1" name="Shape 1791"/>
        <p:cNvGrpSpPr/>
        <p:nvPr/>
      </p:nvGrpSpPr>
      <p:grpSpPr>
        <a:xfrm>
          <a:off x="0" y="0"/>
          <a:ext cx="0" cy="0"/>
          <a:chOff x="0" y="0"/>
          <a:chExt cx="0" cy="0"/>
        </a:xfrm>
      </p:grpSpPr>
      <p:sp>
        <p:nvSpPr>
          <p:cNvPr id="1792" name="Google Shape;1792;p62"/>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s" sz="1100">
                <a:solidFill>
                  <a:schemeClr val="lt1"/>
                </a:solidFill>
              </a:rPr>
              <a:t>As a Premium user, you can use this template without attributing </a:t>
            </a:r>
            <a:r>
              <a:rPr b="1" lang="es" sz="1100" u="sng">
                <a:solidFill>
                  <a:schemeClr val="dk2"/>
                </a:solidFill>
                <a:hlinkClick r:id="rId3">
                  <a:extLst>
                    <a:ext uri="{A12FA001-AC4F-418D-AE19-62706E023703}">
                      <ahyp:hlinkClr val="tx"/>
                    </a:ext>
                  </a:extLst>
                </a:hlinkClick>
              </a:rPr>
              <a:t>Slidesgo</a:t>
            </a:r>
            <a:r>
              <a:rPr b="1" lang="es" sz="1100">
                <a:solidFill>
                  <a:schemeClr val="dk2"/>
                </a:solidFill>
              </a:rPr>
              <a:t> </a:t>
            </a:r>
            <a:r>
              <a:rPr lang="es" sz="1100">
                <a:solidFill>
                  <a:schemeClr val="lt1"/>
                </a:solidFill>
              </a:rPr>
              <a:t>or keeping the </a:t>
            </a:r>
            <a:r>
              <a:rPr b="1" lang="es" sz="1100" u="sng">
                <a:solidFill>
                  <a:schemeClr val="hlink"/>
                </a:solidFill>
                <a:hlinkClick action="ppaction://hlinksldjump" r:id="rId4"/>
              </a:rPr>
              <a:t>Thanks</a:t>
            </a:r>
            <a:r>
              <a:rPr lang="es"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s"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s"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s"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lang="es"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None/>
            </a:pPr>
            <a:r>
              <a:rPr b="1" lang="es" sz="1100" u="sng">
                <a:solidFill>
                  <a:schemeClr val="dk2"/>
                </a:solidFill>
                <a:hlinkClick r:id="rId5">
                  <a:extLst>
                    <a:ext uri="{A12FA001-AC4F-418D-AE19-62706E023703}">
                      <ahyp:hlinkClr val="tx"/>
                    </a:ext>
                  </a:extLst>
                </a:hlinkClick>
              </a:rPr>
              <a:t>https://slidesgo.com/faqs</a:t>
            </a:r>
            <a:r>
              <a:rPr lang="es" sz="1100">
                <a:solidFill>
                  <a:schemeClr val="lt1"/>
                </a:solidFill>
              </a:rPr>
              <a:t> and </a:t>
            </a:r>
            <a:r>
              <a:rPr b="1" lang="es"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1793" name="Google Shape;1793;p6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Instructions for use (premium users)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7" name="Shape 1797"/>
        <p:cNvGrpSpPr/>
        <p:nvPr/>
      </p:nvGrpSpPr>
      <p:grpSpPr>
        <a:xfrm>
          <a:off x="0" y="0"/>
          <a:ext cx="0" cy="0"/>
          <a:chOff x="0" y="0"/>
          <a:chExt cx="0" cy="0"/>
        </a:xfrm>
      </p:grpSpPr>
      <p:sp>
        <p:nvSpPr>
          <p:cNvPr id="1798" name="Google Shape;1798;p63"/>
          <p:cNvSpPr txBox="1"/>
          <p:nvPr/>
        </p:nvSpPr>
        <p:spPr>
          <a:xfrm>
            <a:off x="723400" y="1187975"/>
            <a:ext cx="76971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s"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rPr b="1" lang="es" sz="1100">
                <a:solidFill>
                  <a:schemeClr val="lt1"/>
                </a:solidFill>
              </a:rPr>
              <a:t>Chonburi</a:t>
            </a:r>
            <a:endParaRPr b="1" sz="1100">
              <a:solidFill>
                <a:schemeClr val="lt1"/>
              </a:solidFill>
            </a:endParaRPr>
          </a:p>
          <a:p>
            <a:pPr indent="0" lvl="0" marL="0" rtl="0" algn="ctr">
              <a:lnSpc>
                <a:spcPct val="100000"/>
              </a:lnSpc>
              <a:spcBef>
                <a:spcPts val="0"/>
              </a:spcBef>
              <a:spcAft>
                <a:spcPts val="0"/>
              </a:spcAft>
              <a:buNone/>
            </a:pPr>
            <a:r>
              <a:rPr lang="es" sz="1100">
                <a:solidFill>
                  <a:schemeClr val="lt1"/>
                </a:solidFill>
              </a:rPr>
              <a:t>(</a:t>
            </a:r>
            <a:r>
              <a:rPr lang="es" sz="1100">
                <a:solidFill>
                  <a:schemeClr val="lt1"/>
                </a:solidFill>
                <a:uFill>
                  <a:noFill/>
                </a:uFill>
                <a:hlinkClick r:id="rId3">
                  <a:extLst>
                    <a:ext uri="{A12FA001-AC4F-418D-AE19-62706E023703}">
                      <ahyp:hlinkClr val="tx"/>
                    </a:ext>
                  </a:extLst>
                </a:hlinkClick>
              </a:rPr>
              <a:t>https://fonts.google.com/specimen/Chonburi</a:t>
            </a:r>
            <a:r>
              <a:rPr lang="es"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b="1" lang="es" sz="1100">
                <a:solidFill>
                  <a:schemeClr val="lt1"/>
                </a:solidFill>
              </a:rPr>
              <a:t>Open Sans</a:t>
            </a:r>
            <a:endParaRPr b="1" sz="1100">
              <a:solidFill>
                <a:schemeClr val="lt1"/>
              </a:solidFill>
            </a:endParaRPr>
          </a:p>
          <a:p>
            <a:pPr indent="0" lvl="0" marL="0" rtl="0" algn="ctr">
              <a:lnSpc>
                <a:spcPct val="100000"/>
              </a:lnSpc>
              <a:spcBef>
                <a:spcPts val="0"/>
              </a:spcBef>
              <a:spcAft>
                <a:spcPts val="0"/>
              </a:spcAft>
              <a:buNone/>
            </a:pPr>
            <a:r>
              <a:rPr lang="es" sz="1100">
                <a:solidFill>
                  <a:schemeClr val="lt1"/>
                </a:solidFill>
              </a:rPr>
              <a:t>(</a:t>
            </a:r>
            <a:r>
              <a:rPr lang="es" sz="1100">
                <a:solidFill>
                  <a:schemeClr val="lt1"/>
                </a:solidFill>
                <a:uFill>
                  <a:noFill/>
                </a:uFill>
                <a:hlinkClick r:id="rId4">
                  <a:extLst>
                    <a:ext uri="{A12FA001-AC4F-418D-AE19-62706E023703}">
                      <ahyp:hlinkClr val="tx"/>
                    </a:ext>
                  </a:extLst>
                </a:hlinkClick>
              </a:rPr>
              <a:t>https://fonts.google.com/specimen/Open+Sans</a:t>
            </a:r>
            <a:r>
              <a:rPr lang="es" sz="1100">
                <a:solidFill>
                  <a:schemeClr val="lt1"/>
                </a:solidFill>
              </a:rPr>
              <a:t>)</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p:txBody>
      </p:sp>
      <p:sp>
        <p:nvSpPr>
          <p:cNvPr id="1799" name="Google Shape;1799;p63"/>
          <p:cNvSpPr/>
          <p:nvPr/>
        </p:nvSpPr>
        <p:spPr>
          <a:xfrm>
            <a:off x="2052650" y="2947175"/>
            <a:ext cx="791400" cy="754200"/>
          </a:xfrm>
          <a:prstGeom prst="roundRect">
            <a:avLst>
              <a:gd fmla="val 16667" name="adj"/>
            </a:avLst>
          </a:prstGeom>
          <a:solidFill>
            <a:srgbClr val="11172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3"/>
          <p:cNvSpPr/>
          <p:nvPr/>
        </p:nvSpPr>
        <p:spPr>
          <a:xfrm>
            <a:off x="3114470" y="2947175"/>
            <a:ext cx="791400" cy="754200"/>
          </a:xfrm>
          <a:prstGeom prst="roundRect">
            <a:avLst>
              <a:gd fmla="val 16667" name="adj"/>
            </a:avLst>
          </a:prstGeom>
          <a:solidFill>
            <a:srgbClr val="FAFAF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3"/>
          <p:cNvSpPr/>
          <p:nvPr/>
        </p:nvSpPr>
        <p:spPr>
          <a:xfrm>
            <a:off x="4176289" y="2947175"/>
            <a:ext cx="791400" cy="754200"/>
          </a:xfrm>
          <a:prstGeom prst="roundRect">
            <a:avLst>
              <a:gd fmla="val 16667" name="adj"/>
            </a:avLst>
          </a:prstGeom>
          <a:solidFill>
            <a:srgbClr val="DB261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3"/>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#11172b</a:t>
            </a:r>
            <a:endParaRPr sz="1000">
              <a:solidFill>
                <a:srgbClr val="FFFFFF"/>
              </a:solidFill>
            </a:endParaRPr>
          </a:p>
        </p:txBody>
      </p:sp>
      <p:sp>
        <p:nvSpPr>
          <p:cNvPr id="1803" name="Google Shape;1803;p63"/>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chemeClr val="dk1"/>
                </a:solidFill>
              </a:rPr>
              <a:t>#fafafa</a:t>
            </a:r>
            <a:endParaRPr sz="1000">
              <a:solidFill>
                <a:schemeClr val="dk1"/>
              </a:solidFill>
            </a:endParaRPr>
          </a:p>
        </p:txBody>
      </p:sp>
      <p:sp>
        <p:nvSpPr>
          <p:cNvPr id="1804" name="Google Shape;1804;p63"/>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#db261e</a:t>
            </a:r>
            <a:endParaRPr sz="1000">
              <a:solidFill>
                <a:srgbClr val="FFFFFF"/>
              </a:solidFill>
            </a:endParaRPr>
          </a:p>
        </p:txBody>
      </p:sp>
      <p:sp>
        <p:nvSpPr>
          <p:cNvPr id="1805" name="Google Shape;1805;p63"/>
          <p:cNvSpPr/>
          <p:nvPr/>
        </p:nvSpPr>
        <p:spPr>
          <a:xfrm>
            <a:off x="5238125" y="2947175"/>
            <a:ext cx="791400" cy="754200"/>
          </a:xfrm>
          <a:prstGeom prst="roundRect">
            <a:avLst>
              <a:gd fmla="val 16667" name="adj"/>
            </a:avLst>
          </a:prstGeom>
          <a:solidFill>
            <a:srgbClr val="B867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3"/>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#b86752</a:t>
            </a:r>
            <a:endParaRPr sz="1000">
              <a:solidFill>
                <a:srgbClr val="FFFFFF"/>
              </a:solidFill>
            </a:endParaRPr>
          </a:p>
        </p:txBody>
      </p:sp>
      <p:sp>
        <p:nvSpPr>
          <p:cNvPr id="1807" name="Google Shape;1807;p63"/>
          <p:cNvSpPr/>
          <p:nvPr/>
        </p:nvSpPr>
        <p:spPr>
          <a:xfrm>
            <a:off x="2052650" y="3878275"/>
            <a:ext cx="791400" cy="754200"/>
          </a:xfrm>
          <a:prstGeom prst="roundRect">
            <a:avLst>
              <a:gd fmla="val 16667" name="adj"/>
            </a:avLst>
          </a:prstGeom>
          <a:solidFill>
            <a:srgbClr val="F8C3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3"/>
          <p:cNvSpPr/>
          <p:nvPr/>
        </p:nvSpPr>
        <p:spPr>
          <a:xfrm>
            <a:off x="3114470" y="3878275"/>
            <a:ext cx="791400" cy="754200"/>
          </a:xfrm>
          <a:prstGeom prst="roundRect">
            <a:avLst>
              <a:gd fmla="val 16667" name="adj"/>
            </a:avLst>
          </a:prstGeom>
          <a:solidFill>
            <a:srgbClr val="A9D57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3"/>
          <p:cNvSpPr/>
          <p:nvPr/>
        </p:nvSpPr>
        <p:spPr>
          <a:xfrm>
            <a:off x="4176289" y="3878275"/>
            <a:ext cx="791400" cy="754200"/>
          </a:xfrm>
          <a:prstGeom prst="roundRect">
            <a:avLst>
              <a:gd fmla="val 16667" name="adj"/>
            </a:avLst>
          </a:prstGeom>
          <a:solidFill>
            <a:srgbClr val="326A2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3"/>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#f8c300</a:t>
            </a:r>
            <a:endParaRPr sz="1000">
              <a:solidFill>
                <a:srgbClr val="FFFFFF"/>
              </a:solidFill>
            </a:endParaRPr>
          </a:p>
        </p:txBody>
      </p:sp>
      <p:sp>
        <p:nvSpPr>
          <p:cNvPr id="1811" name="Google Shape;1811;p63"/>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#a9d572</a:t>
            </a:r>
            <a:endParaRPr sz="1000">
              <a:solidFill>
                <a:srgbClr val="FFFFFF"/>
              </a:solidFill>
            </a:endParaRPr>
          </a:p>
        </p:txBody>
      </p:sp>
      <p:sp>
        <p:nvSpPr>
          <p:cNvPr id="1812" name="Google Shape;1812;p63"/>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#326a27</a:t>
            </a:r>
            <a:endParaRPr sz="1000">
              <a:solidFill>
                <a:srgbClr val="FFFFFF"/>
              </a:solidFill>
            </a:endParaRPr>
          </a:p>
        </p:txBody>
      </p:sp>
      <p:sp>
        <p:nvSpPr>
          <p:cNvPr id="1813" name="Google Shape;1813;p63"/>
          <p:cNvSpPr/>
          <p:nvPr/>
        </p:nvSpPr>
        <p:spPr>
          <a:xfrm>
            <a:off x="5238125" y="3878275"/>
            <a:ext cx="791400" cy="754200"/>
          </a:xfrm>
          <a:prstGeom prst="roundRect">
            <a:avLst>
              <a:gd fmla="val 16667" name="adj"/>
            </a:avLst>
          </a:prstGeom>
          <a:solidFill>
            <a:srgbClr val="56BC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3"/>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#56bcee</a:t>
            </a:r>
            <a:endParaRPr sz="1000">
              <a:solidFill>
                <a:srgbClr val="FFFFFF"/>
              </a:solidFill>
            </a:endParaRPr>
          </a:p>
        </p:txBody>
      </p:sp>
      <p:sp>
        <p:nvSpPr>
          <p:cNvPr id="1815" name="Google Shape;1815;p63"/>
          <p:cNvSpPr/>
          <p:nvPr/>
        </p:nvSpPr>
        <p:spPr>
          <a:xfrm>
            <a:off x="6299950" y="2947175"/>
            <a:ext cx="791400" cy="754200"/>
          </a:xfrm>
          <a:prstGeom prst="roundRect">
            <a:avLst>
              <a:gd fmla="val 16667" name="adj"/>
            </a:avLst>
          </a:prstGeom>
          <a:solidFill>
            <a:srgbClr val="E47A1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3"/>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#e47a1e</a:t>
            </a:r>
            <a:endParaRPr sz="1000">
              <a:solidFill>
                <a:srgbClr val="FFFFFF"/>
              </a:solidFill>
            </a:endParaRPr>
          </a:p>
        </p:txBody>
      </p:sp>
      <p:sp>
        <p:nvSpPr>
          <p:cNvPr id="1817" name="Google Shape;1817;p63"/>
          <p:cNvSpPr/>
          <p:nvPr/>
        </p:nvSpPr>
        <p:spPr>
          <a:xfrm>
            <a:off x="6299950" y="3878275"/>
            <a:ext cx="791400" cy="754200"/>
          </a:xfrm>
          <a:prstGeom prst="roundRect">
            <a:avLst>
              <a:gd fmla="val 16667" name="adj"/>
            </a:avLst>
          </a:prstGeom>
          <a:solidFill>
            <a:srgbClr val="005C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3"/>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#005ca1</a:t>
            </a:r>
            <a:endParaRPr sz="1000">
              <a:solidFill>
                <a:srgbClr val="FFFFFF"/>
              </a:solidFill>
            </a:endParaRPr>
          </a:p>
        </p:txBody>
      </p:sp>
      <p:sp>
        <p:nvSpPr>
          <p:cNvPr id="1819" name="Google Shape;1819;p6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Fonts &amp; colors used</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3" name="Shape 1823"/>
        <p:cNvGrpSpPr/>
        <p:nvPr/>
      </p:nvGrpSpPr>
      <p:grpSpPr>
        <a:xfrm>
          <a:off x="0" y="0"/>
          <a:ext cx="0" cy="0"/>
          <a:chOff x="0" y="0"/>
          <a:chExt cx="0" cy="0"/>
        </a:xfrm>
      </p:grpSpPr>
      <p:sp>
        <p:nvSpPr>
          <p:cNvPr id="1824" name="Google Shape;1824;p64"/>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s"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s" sz="1100">
                <a:solidFill>
                  <a:schemeClr val="dk2"/>
                </a:solidFill>
              </a:rPr>
              <a:t>h</a:t>
            </a:r>
            <a:r>
              <a:rPr b="1" lang="es" sz="1100">
                <a:solidFill>
                  <a:schemeClr val="dk2"/>
                </a:solidFill>
                <a:uFill>
                  <a:noFill/>
                </a:uFill>
                <a:hlinkClick r:id="rId3">
                  <a:extLst>
                    <a:ext uri="{A12FA001-AC4F-418D-AE19-62706E023703}">
                      <ahyp:hlinkClr val="tx"/>
                    </a:ext>
                  </a:extLst>
                </a:hlinkClick>
              </a:rPr>
              <a:t>ow it works</a:t>
            </a:r>
            <a:r>
              <a:rPr lang="es"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1825" name="Google Shape;1825;p64"/>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Storyset</a:t>
            </a:r>
            <a:endParaRPr/>
          </a:p>
        </p:txBody>
      </p:sp>
      <p:pic>
        <p:nvPicPr>
          <p:cNvPr id="1826" name="Google Shape;1826;p64"/>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1827" name="Google Shape;1827;p64">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s">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1828" name="Google Shape;1828;p64">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s">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1829" name="Google Shape;1829;p64">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s">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1830" name="Google Shape;1830;p64">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s">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1831" name="Google Shape;1831;p64"/>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832" name="Google Shape;1832;p64"/>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1833" name="Google Shape;1833;p64"/>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1834" name="Google Shape;1834;p64"/>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835" name="Google Shape;1835;p64">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s">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9" name="Shape 1839"/>
        <p:cNvGrpSpPr/>
        <p:nvPr/>
      </p:nvGrpSpPr>
      <p:grpSpPr>
        <a:xfrm>
          <a:off x="0" y="0"/>
          <a:ext cx="0" cy="0"/>
          <a:chOff x="0" y="0"/>
          <a:chExt cx="0" cy="0"/>
        </a:xfrm>
      </p:grpSpPr>
      <p:grpSp>
        <p:nvGrpSpPr>
          <p:cNvPr id="1840" name="Google Shape;1840;p65"/>
          <p:cNvGrpSpPr/>
          <p:nvPr/>
        </p:nvGrpSpPr>
        <p:grpSpPr>
          <a:xfrm>
            <a:off x="5048544" y="3019584"/>
            <a:ext cx="442841" cy="514271"/>
            <a:chOff x="4727025" y="1332775"/>
            <a:chExt cx="59900" cy="69625"/>
          </a:xfrm>
        </p:grpSpPr>
        <p:sp>
          <p:nvSpPr>
            <p:cNvPr id="1841" name="Google Shape;1841;p6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 name="Google Shape;1843;p65"/>
          <p:cNvGrpSpPr/>
          <p:nvPr/>
        </p:nvGrpSpPr>
        <p:grpSpPr>
          <a:xfrm>
            <a:off x="5723860" y="2267072"/>
            <a:ext cx="500909" cy="500899"/>
            <a:chOff x="4820425" y="1329900"/>
            <a:chExt cx="70175" cy="70350"/>
          </a:xfrm>
        </p:grpSpPr>
        <p:sp>
          <p:nvSpPr>
            <p:cNvPr id="1844" name="Google Shape;1844;p6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 name="Google Shape;1848;p65"/>
          <p:cNvGrpSpPr/>
          <p:nvPr/>
        </p:nvGrpSpPr>
        <p:grpSpPr>
          <a:xfrm>
            <a:off x="6376484" y="2278862"/>
            <a:ext cx="538135" cy="493119"/>
            <a:chOff x="4903200" y="1331525"/>
            <a:chExt cx="73575" cy="67425"/>
          </a:xfrm>
        </p:grpSpPr>
        <p:sp>
          <p:nvSpPr>
            <p:cNvPr id="1849" name="Google Shape;1849;p6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50" name="Google Shape;1850;p6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65"/>
          <p:cNvGrpSpPr/>
          <p:nvPr/>
        </p:nvGrpSpPr>
        <p:grpSpPr>
          <a:xfrm>
            <a:off x="5636435" y="3020840"/>
            <a:ext cx="544563" cy="511895"/>
            <a:chOff x="4815575" y="1416800"/>
            <a:chExt cx="73750" cy="71400"/>
          </a:xfrm>
        </p:grpSpPr>
        <p:sp>
          <p:nvSpPr>
            <p:cNvPr id="1852" name="Google Shape;1852;p6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65"/>
          <p:cNvGrpSpPr/>
          <p:nvPr/>
        </p:nvGrpSpPr>
        <p:grpSpPr>
          <a:xfrm>
            <a:off x="6333060" y="3020546"/>
            <a:ext cx="602914" cy="512477"/>
            <a:chOff x="4902475" y="1418875"/>
            <a:chExt cx="74500" cy="63775"/>
          </a:xfrm>
        </p:grpSpPr>
        <p:sp>
          <p:nvSpPr>
            <p:cNvPr id="1856" name="Google Shape;1856;p6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5"/>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 name="Google Shape;1858;p65"/>
          <p:cNvGrpSpPr/>
          <p:nvPr/>
        </p:nvGrpSpPr>
        <p:grpSpPr>
          <a:xfrm>
            <a:off x="5748932" y="3759785"/>
            <a:ext cx="515391" cy="525699"/>
            <a:chOff x="4818100" y="1507675"/>
            <a:chExt cx="71225" cy="71625"/>
          </a:xfrm>
        </p:grpSpPr>
        <p:sp>
          <p:nvSpPr>
            <p:cNvPr id="1859" name="Google Shape;1859;p6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65"/>
          <p:cNvGrpSpPr/>
          <p:nvPr/>
        </p:nvGrpSpPr>
        <p:grpSpPr>
          <a:xfrm>
            <a:off x="5087034" y="3781317"/>
            <a:ext cx="522956" cy="489869"/>
            <a:chOff x="4721450" y="1509475"/>
            <a:chExt cx="79350" cy="74325"/>
          </a:xfrm>
        </p:grpSpPr>
        <p:sp>
          <p:nvSpPr>
            <p:cNvPr id="1864" name="Google Shape;1864;p6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65"/>
          <p:cNvGrpSpPr/>
          <p:nvPr/>
        </p:nvGrpSpPr>
        <p:grpSpPr>
          <a:xfrm>
            <a:off x="6410277" y="3761069"/>
            <a:ext cx="525704" cy="535436"/>
            <a:chOff x="4906800" y="1507500"/>
            <a:chExt cx="70350" cy="71075"/>
          </a:xfrm>
        </p:grpSpPr>
        <p:sp>
          <p:nvSpPr>
            <p:cNvPr id="1869" name="Google Shape;1869;p6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 name="Google Shape;1874;p65"/>
          <p:cNvGrpSpPr/>
          <p:nvPr/>
        </p:nvGrpSpPr>
        <p:grpSpPr>
          <a:xfrm>
            <a:off x="4443099" y="2267050"/>
            <a:ext cx="508054" cy="508095"/>
            <a:chOff x="3736598" y="2170606"/>
            <a:chExt cx="404889" cy="404889"/>
          </a:xfrm>
        </p:grpSpPr>
        <p:sp>
          <p:nvSpPr>
            <p:cNvPr id="1875" name="Google Shape;1875;p6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65"/>
          <p:cNvGrpSpPr/>
          <p:nvPr/>
        </p:nvGrpSpPr>
        <p:grpSpPr>
          <a:xfrm>
            <a:off x="3731139" y="2267145"/>
            <a:ext cx="575790" cy="507904"/>
            <a:chOff x="3161917" y="2170682"/>
            <a:chExt cx="458870" cy="404737"/>
          </a:xfrm>
        </p:grpSpPr>
        <p:sp>
          <p:nvSpPr>
            <p:cNvPr id="1880" name="Google Shape;1880;p6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81" name="Google Shape;1881;p6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 name="Google Shape;1883;p65"/>
          <p:cNvGrpSpPr/>
          <p:nvPr/>
        </p:nvGrpSpPr>
        <p:grpSpPr>
          <a:xfrm>
            <a:off x="3758669" y="3027517"/>
            <a:ext cx="520730" cy="498567"/>
            <a:chOff x="3179914" y="2889488"/>
            <a:chExt cx="422876" cy="404911"/>
          </a:xfrm>
        </p:grpSpPr>
        <p:sp>
          <p:nvSpPr>
            <p:cNvPr id="1884" name="Google Shape;1884;p6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 name="Google Shape;1890;p65"/>
          <p:cNvGrpSpPr/>
          <p:nvPr/>
        </p:nvGrpSpPr>
        <p:grpSpPr>
          <a:xfrm>
            <a:off x="4387349" y="3027477"/>
            <a:ext cx="516145" cy="498648"/>
            <a:chOff x="3729467" y="2889422"/>
            <a:chExt cx="419153" cy="404977"/>
          </a:xfrm>
        </p:grpSpPr>
        <p:sp>
          <p:nvSpPr>
            <p:cNvPr id="1891" name="Google Shape;1891;p6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 name="Google Shape;1898;p65"/>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5"/>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5"/>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5"/>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 name="Google Shape;1902;p65"/>
          <p:cNvGrpSpPr/>
          <p:nvPr/>
        </p:nvGrpSpPr>
        <p:grpSpPr>
          <a:xfrm>
            <a:off x="7107677" y="2474362"/>
            <a:ext cx="166473" cy="141497"/>
            <a:chOff x="4660325" y="1866850"/>
            <a:chExt cx="68350" cy="58100"/>
          </a:xfrm>
        </p:grpSpPr>
        <p:sp>
          <p:nvSpPr>
            <p:cNvPr id="1903" name="Google Shape;1903;p6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65"/>
          <p:cNvGrpSpPr/>
          <p:nvPr/>
        </p:nvGrpSpPr>
        <p:grpSpPr>
          <a:xfrm>
            <a:off x="7417022" y="2500086"/>
            <a:ext cx="162515" cy="90049"/>
            <a:chOff x="4791775" y="1877500"/>
            <a:chExt cx="66725" cy="36975"/>
          </a:xfrm>
        </p:grpSpPr>
        <p:sp>
          <p:nvSpPr>
            <p:cNvPr id="1906" name="Google Shape;1906;p6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65"/>
          <p:cNvGrpSpPr/>
          <p:nvPr/>
        </p:nvGrpSpPr>
        <p:grpSpPr>
          <a:xfrm>
            <a:off x="7738734" y="2500086"/>
            <a:ext cx="144979" cy="90049"/>
            <a:chOff x="4923925" y="1877500"/>
            <a:chExt cx="59525" cy="36975"/>
          </a:xfrm>
        </p:grpSpPr>
        <p:sp>
          <p:nvSpPr>
            <p:cNvPr id="1909" name="Google Shape;1909;p6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65"/>
          <p:cNvGrpSpPr/>
          <p:nvPr/>
        </p:nvGrpSpPr>
        <p:grpSpPr>
          <a:xfrm>
            <a:off x="8033226" y="2482277"/>
            <a:ext cx="141447" cy="125667"/>
            <a:chOff x="5058450" y="1870100"/>
            <a:chExt cx="58075" cy="51600"/>
          </a:xfrm>
        </p:grpSpPr>
        <p:sp>
          <p:nvSpPr>
            <p:cNvPr id="1912" name="Google Shape;1912;p6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65"/>
          <p:cNvGrpSpPr/>
          <p:nvPr/>
        </p:nvGrpSpPr>
        <p:grpSpPr>
          <a:xfrm>
            <a:off x="7447741" y="2904685"/>
            <a:ext cx="101077" cy="107645"/>
            <a:chOff x="4811425" y="2065025"/>
            <a:chExt cx="41500" cy="44200"/>
          </a:xfrm>
        </p:grpSpPr>
        <p:sp>
          <p:nvSpPr>
            <p:cNvPr id="1915" name="Google Shape;1915;p6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65"/>
          <p:cNvGrpSpPr/>
          <p:nvPr/>
        </p:nvGrpSpPr>
        <p:grpSpPr>
          <a:xfrm>
            <a:off x="7740178" y="2904898"/>
            <a:ext cx="120867" cy="107218"/>
            <a:chOff x="4929875" y="2065025"/>
            <a:chExt cx="49625" cy="44025"/>
          </a:xfrm>
        </p:grpSpPr>
        <p:sp>
          <p:nvSpPr>
            <p:cNvPr id="1918" name="Google Shape;1918;p6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 name="Google Shape;1920;p65"/>
          <p:cNvGrpSpPr/>
          <p:nvPr/>
        </p:nvGrpSpPr>
        <p:grpSpPr>
          <a:xfrm>
            <a:off x="8068847" y="2907912"/>
            <a:ext cx="70206" cy="101191"/>
            <a:chOff x="5083925" y="2066350"/>
            <a:chExt cx="28825" cy="41550"/>
          </a:xfrm>
        </p:grpSpPr>
        <p:sp>
          <p:nvSpPr>
            <p:cNvPr id="1921" name="Google Shape;1921;p6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65"/>
          <p:cNvGrpSpPr/>
          <p:nvPr/>
        </p:nvGrpSpPr>
        <p:grpSpPr>
          <a:xfrm>
            <a:off x="7100401" y="2923559"/>
            <a:ext cx="181026" cy="69896"/>
            <a:chOff x="4659775" y="2072775"/>
            <a:chExt cx="74325" cy="28700"/>
          </a:xfrm>
        </p:grpSpPr>
        <p:sp>
          <p:nvSpPr>
            <p:cNvPr id="1924" name="Google Shape;1924;p6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 name="Google Shape;1927;p65"/>
          <p:cNvGrpSpPr/>
          <p:nvPr/>
        </p:nvGrpSpPr>
        <p:grpSpPr>
          <a:xfrm>
            <a:off x="8020257" y="2714124"/>
            <a:ext cx="167387" cy="89197"/>
            <a:chOff x="4662475" y="1976500"/>
            <a:chExt cx="68725" cy="36625"/>
          </a:xfrm>
        </p:grpSpPr>
        <p:sp>
          <p:nvSpPr>
            <p:cNvPr id="1928" name="Google Shape;1928;p6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 name="Google Shape;1931;p65"/>
          <p:cNvGrpSpPr/>
          <p:nvPr/>
        </p:nvGrpSpPr>
        <p:grpSpPr>
          <a:xfrm>
            <a:off x="7717162" y="2717564"/>
            <a:ext cx="166899" cy="82317"/>
            <a:chOff x="4920150" y="1977875"/>
            <a:chExt cx="68525" cy="33800"/>
          </a:xfrm>
        </p:grpSpPr>
        <p:sp>
          <p:nvSpPr>
            <p:cNvPr id="1932" name="Google Shape;1932;p6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65"/>
          <p:cNvGrpSpPr/>
          <p:nvPr/>
        </p:nvGrpSpPr>
        <p:grpSpPr>
          <a:xfrm>
            <a:off x="7128319" y="3121482"/>
            <a:ext cx="125190" cy="127858"/>
            <a:chOff x="4676550" y="2160575"/>
            <a:chExt cx="51400" cy="52500"/>
          </a:xfrm>
        </p:grpSpPr>
        <p:sp>
          <p:nvSpPr>
            <p:cNvPr id="1936" name="Google Shape;1936;p6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 name="Google Shape;1939;p65"/>
          <p:cNvGrpSpPr/>
          <p:nvPr/>
        </p:nvGrpSpPr>
        <p:grpSpPr>
          <a:xfrm>
            <a:off x="7425577" y="3128514"/>
            <a:ext cx="145405" cy="113794"/>
            <a:chOff x="4768325" y="2163475"/>
            <a:chExt cx="59700" cy="46725"/>
          </a:xfrm>
        </p:grpSpPr>
        <p:sp>
          <p:nvSpPr>
            <p:cNvPr id="1940" name="Google Shape;1940;p6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2" name="Google Shape;1942;p65"/>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5"/>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5"/>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5"/>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5"/>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5"/>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8" name="Google Shape;1948;p65"/>
          <p:cNvGrpSpPr/>
          <p:nvPr/>
        </p:nvGrpSpPr>
        <p:grpSpPr>
          <a:xfrm>
            <a:off x="7441895" y="3383608"/>
            <a:ext cx="112768" cy="106853"/>
            <a:chOff x="4768575" y="2253950"/>
            <a:chExt cx="46300" cy="43875"/>
          </a:xfrm>
        </p:grpSpPr>
        <p:sp>
          <p:nvSpPr>
            <p:cNvPr id="1949" name="Google Shape;1949;p6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65"/>
          <p:cNvGrpSpPr/>
          <p:nvPr/>
        </p:nvGrpSpPr>
        <p:grpSpPr>
          <a:xfrm>
            <a:off x="7741518" y="3872634"/>
            <a:ext cx="118187" cy="146246"/>
            <a:chOff x="4960900" y="2433225"/>
            <a:chExt cx="48525" cy="60050"/>
          </a:xfrm>
        </p:grpSpPr>
        <p:sp>
          <p:nvSpPr>
            <p:cNvPr id="1952" name="Google Shape;1952;p6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65"/>
          <p:cNvGrpSpPr/>
          <p:nvPr/>
        </p:nvGrpSpPr>
        <p:grpSpPr>
          <a:xfrm>
            <a:off x="7430083" y="4136695"/>
            <a:ext cx="136394" cy="143810"/>
            <a:chOff x="4854075" y="2527625"/>
            <a:chExt cx="56000" cy="59050"/>
          </a:xfrm>
        </p:grpSpPr>
        <p:sp>
          <p:nvSpPr>
            <p:cNvPr id="1955" name="Google Shape;1955;p6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7" name="Google Shape;1957;p65"/>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5"/>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5"/>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0" name="Google Shape;1960;p65"/>
          <p:cNvGrpSpPr/>
          <p:nvPr/>
        </p:nvGrpSpPr>
        <p:grpSpPr>
          <a:xfrm>
            <a:off x="8054294" y="3600439"/>
            <a:ext cx="99312" cy="160797"/>
            <a:chOff x="5059700" y="2334775"/>
            <a:chExt cx="40775" cy="66025"/>
          </a:xfrm>
        </p:grpSpPr>
        <p:sp>
          <p:nvSpPr>
            <p:cNvPr id="1961" name="Google Shape;1961;p6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 name="Google Shape;1970;p65"/>
          <p:cNvGrpSpPr/>
          <p:nvPr/>
        </p:nvGrpSpPr>
        <p:grpSpPr>
          <a:xfrm>
            <a:off x="8011458" y="3865571"/>
            <a:ext cx="184984" cy="160371"/>
            <a:chOff x="5037700" y="2430325"/>
            <a:chExt cx="75950" cy="65850"/>
          </a:xfrm>
        </p:grpSpPr>
        <p:sp>
          <p:nvSpPr>
            <p:cNvPr id="1971" name="Google Shape;1971;p6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65"/>
          <p:cNvGrpSpPr/>
          <p:nvPr/>
        </p:nvGrpSpPr>
        <p:grpSpPr>
          <a:xfrm>
            <a:off x="7430964" y="3632023"/>
            <a:ext cx="173014" cy="97629"/>
            <a:chOff x="4756975" y="2341800"/>
            <a:chExt cx="91975" cy="51925"/>
          </a:xfrm>
        </p:grpSpPr>
        <p:sp>
          <p:nvSpPr>
            <p:cNvPr id="1974" name="Google Shape;1974;p6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 name="Google Shape;1994;p65"/>
          <p:cNvGrpSpPr/>
          <p:nvPr/>
        </p:nvGrpSpPr>
        <p:grpSpPr>
          <a:xfrm>
            <a:off x="7697901" y="4120720"/>
            <a:ext cx="212497" cy="175761"/>
            <a:chOff x="4943575" y="2516350"/>
            <a:chExt cx="98675" cy="81700"/>
          </a:xfrm>
        </p:grpSpPr>
        <p:sp>
          <p:nvSpPr>
            <p:cNvPr id="1995" name="Google Shape;1995;p6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 name="Google Shape;2073;p65"/>
          <p:cNvGrpSpPr/>
          <p:nvPr/>
        </p:nvGrpSpPr>
        <p:grpSpPr>
          <a:xfrm>
            <a:off x="1955962" y="3346963"/>
            <a:ext cx="965351" cy="134611"/>
            <a:chOff x="4411970" y="2962952"/>
            <a:chExt cx="706544" cy="104212"/>
          </a:xfrm>
        </p:grpSpPr>
        <p:sp>
          <p:nvSpPr>
            <p:cNvPr id="2074" name="Google Shape;2074;p6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 name="Google Shape;2078;p65"/>
          <p:cNvGrpSpPr/>
          <p:nvPr/>
        </p:nvGrpSpPr>
        <p:grpSpPr>
          <a:xfrm>
            <a:off x="1955962" y="2935877"/>
            <a:ext cx="960158" cy="289172"/>
            <a:chOff x="4411970" y="2726085"/>
            <a:chExt cx="643107" cy="193659"/>
          </a:xfrm>
        </p:grpSpPr>
        <p:sp>
          <p:nvSpPr>
            <p:cNvPr id="2079" name="Google Shape;2079;p6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 name="Google Shape;2082;p65"/>
          <p:cNvGrpSpPr/>
          <p:nvPr/>
        </p:nvGrpSpPr>
        <p:grpSpPr>
          <a:xfrm>
            <a:off x="958854" y="3201987"/>
            <a:ext cx="833173" cy="259209"/>
            <a:chOff x="4411970" y="4340222"/>
            <a:chExt cx="779467" cy="242683"/>
          </a:xfrm>
        </p:grpSpPr>
        <p:sp>
          <p:nvSpPr>
            <p:cNvPr id="2083" name="Google Shape;2083;p6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65"/>
          <p:cNvGrpSpPr/>
          <p:nvPr/>
        </p:nvGrpSpPr>
        <p:grpSpPr>
          <a:xfrm>
            <a:off x="1955962" y="2597733"/>
            <a:ext cx="965160" cy="216230"/>
            <a:chOff x="4411970" y="2468674"/>
            <a:chExt cx="747317" cy="167425"/>
          </a:xfrm>
        </p:grpSpPr>
        <p:sp>
          <p:nvSpPr>
            <p:cNvPr id="2087" name="Google Shape;2087;p6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65"/>
          <p:cNvGrpSpPr/>
          <p:nvPr/>
        </p:nvGrpSpPr>
        <p:grpSpPr>
          <a:xfrm>
            <a:off x="954709" y="2502450"/>
            <a:ext cx="810451" cy="319148"/>
            <a:chOff x="4411970" y="3686602"/>
            <a:chExt cx="797845" cy="314215"/>
          </a:xfrm>
        </p:grpSpPr>
        <p:sp>
          <p:nvSpPr>
            <p:cNvPr id="2090" name="Google Shape;2090;p65"/>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5"/>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5"/>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5"/>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5"/>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5" name="Google Shape;2095;p65"/>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6" name="Google Shape;2096;p65"/>
          <p:cNvGrpSpPr/>
          <p:nvPr/>
        </p:nvGrpSpPr>
        <p:grpSpPr>
          <a:xfrm>
            <a:off x="954806" y="2256974"/>
            <a:ext cx="1970333" cy="208784"/>
            <a:chOff x="6336019" y="3733725"/>
            <a:chExt cx="2566206" cy="351310"/>
          </a:xfrm>
        </p:grpSpPr>
        <p:sp>
          <p:nvSpPr>
            <p:cNvPr id="2097" name="Google Shape;2097;p65"/>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5"/>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5"/>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5"/>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65"/>
          <p:cNvGrpSpPr/>
          <p:nvPr/>
        </p:nvGrpSpPr>
        <p:grpSpPr>
          <a:xfrm>
            <a:off x="1955962" y="3864529"/>
            <a:ext cx="946551" cy="153200"/>
            <a:chOff x="4404545" y="3301592"/>
            <a:chExt cx="782403" cy="129272"/>
          </a:xfrm>
        </p:grpSpPr>
        <p:sp>
          <p:nvSpPr>
            <p:cNvPr id="2102" name="Google Shape;2102;p6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5"/>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 name="Google Shape;2104;p65"/>
          <p:cNvGrpSpPr/>
          <p:nvPr/>
        </p:nvGrpSpPr>
        <p:grpSpPr>
          <a:xfrm>
            <a:off x="1955962" y="3603488"/>
            <a:ext cx="962257" cy="139127"/>
            <a:chOff x="4411970" y="3131459"/>
            <a:chExt cx="710520" cy="117397"/>
          </a:xfrm>
        </p:grpSpPr>
        <p:sp>
          <p:nvSpPr>
            <p:cNvPr id="2105" name="Google Shape;2105;p6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107" name="Google Shape;2107;p65"/>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8" name="Google Shape;2108;p65"/>
          <p:cNvGrpSpPr/>
          <p:nvPr/>
        </p:nvGrpSpPr>
        <p:grpSpPr>
          <a:xfrm>
            <a:off x="956107" y="3538282"/>
            <a:ext cx="823838" cy="458988"/>
            <a:chOff x="4411970" y="1801825"/>
            <a:chExt cx="734586" cy="409262"/>
          </a:xfrm>
        </p:grpSpPr>
        <p:sp>
          <p:nvSpPr>
            <p:cNvPr id="2109" name="Google Shape;2109;p6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65"/>
          <p:cNvGrpSpPr/>
          <p:nvPr/>
        </p:nvGrpSpPr>
        <p:grpSpPr>
          <a:xfrm>
            <a:off x="956107" y="4086708"/>
            <a:ext cx="856348" cy="212039"/>
            <a:chOff x="4411970" y="2233974"/>
            <a:chExt cx="763574" cy="189068"/>
          </a:xfrm>
        </p:grpSpPr>
        <p:sp>
          <p:nvSpPr>
            <p:cNvPr id="2112" name="Google Shape;2112;p65"/>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5"/>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 name="Google Shape;2114;p65"/>
          <p:cNvGrpSpPr/>
          <p:nvPr/>
        </p:nvGrpSpPr>
        <p:grpSpPr>
          <a:xfrm>
            <a:off x="3066303" y="2262044"/>
            <a:ext cx="511602" cy="511602"/>
            <a:chOff x="5681300" y="2527788"/>
            <a:chExt cx="805800" cy="805800"/>
          </a:xfrm>
        </p:grpSpPr>
        <p:sp>
          <p:nvSpPr>
            <p:cNvPr id="2115" name="Google Shape;2115;p6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 name="Google Shape;2117;p65"/>
          <p:cNvGrpSpPr/>
          <p:nvPr/>
        </p:nvGrpSpPr>
        <p:grpSpPr>
          <a:xfrm>
            <a:off x="3063497" y="3028627"/>
            <a:ext cx="513021" cy="512935"/>
            <a:chOff x="4049800" y="640400"/>
            <a:chExt cx="858900" cy="858900"/>
          </a:xfrm>
        </p:grpSpPr>
        <p:sp>
          <p:nvSpPr>
            <p:cNvPr id="2118" name="Google Shape;2118;p65"/>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5"/>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65"/>
          <p:cNvGrpSpPr/>
          <p:nvPr/>
        </p:nvGrpSpPr>
        <p:grpSpPr>
          <a:xfrm>
            <a:off x="2980696" y="3680519"/>
            <a:ext cx="686489" cy="686585"/>
            <a:chOff x="5080188" y="927900"/>
            <a:chExt cx="961200" cy="961200"/>
          </a:xfrm>
        </p:grpSpPr>
        <p:sp>
          <p:nvSpPr>
            <p:cNvPr id="2121" name="Google Shape;2121;p65"/>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5"/>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5"/>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5"/>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 name="Google Shape;2129;p65"/>
          <p:cNvGrpSpPr/>
          <p:nvPr/>
        </p:nvGrpSpPr>
        <p:grpSpPr>
          <a:xfrm>
            <a:off x="3763848" y="3773248"/>
            <a:ext cx="510373" cy="510937"/>
            <a:chOff x="7508249" y="1522825"/>
            <a:chExt cx="1326332" cy="1322987"/>
          </a:xfrm>
        </p:grpSpPr>
        <p:sp>
          <p:nvSpPr>
            <p:cNvPr id="2130" name="Google Shape;2130;p65"/>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5"/>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5"/>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5"/>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5"/>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5"/>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5"/>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5"/>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5"/>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5"/>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65"/>
          <p:cNvGrpSpPr/>
          <p:nvPr/>
        </p:nvGrpSpPr>
        <p:grpSpPr>
          <a:xfrm>
            <a:off x="4455441" y="3774653"/>
            <a:ext cx="492652" cy="503348"/>
            <a:chOff x="6039282" y="1042577"/>
            <a:chExt cx="734315" cy="731929"/>
          </a:xfrm>
        </p:grpSpPr>
        <p:sp>
          <p:nvSpPr>
            <p:cNvPr id="2141" name="Google Shape;2141;p6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 name="Google Shape;2162;p65"/>
          <p:cNvGrpSpPr/>
          <p:nvPr/>
        </p:nvGrpSpPr>
        <p:grpSpPr>
          <a:xfrm>
            <a:off x="5095855" y="2270694"/>
            <a:ext cx="483304" cy="504902"/>
            <a:chOff x="1825800" y="1651625"/>
            <a:chExt cx="568125" cy="591775"/>
          </a:xfrm>
        </p:grpSpPr>
        <p:sp>
          <p:nvSpPr>
            <p:cNvPr id="2163" name="Google Shape;2163;p65"/>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5"/>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5"/>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5"/>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5"/>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9" name="Google Shape;2169;p65"/>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5"/>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5"/>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5"/>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5"/>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s" sz="1100">
                <a:solidFill>
                  <a:schemeClr val="lt1"/>
                </a:solidFill>
              </a:rPr>
              <a:t>You can easily </a:t>
            </a:r>
            <a:r>
              <a:rPr b="1" lang="es" sz="1100">
                <a:solidFill>
                  <a:schemeClr val="dk2"/>
                </a:solidFill>
              </a:rPr>
              <a:t>resize </a:t>
            </a:r>
            <a:r>
              <a:rPr lang="es" sz="1100">
                <a:solidFill>
                  <a:schemeClr val="lt1"/>
                </a:solidFill>
              </a:rPr>
              <a:t>these resources without losing quality. To </a:t>
            </a:r>
            <a:r>
              <a:rPr b="1" lang="es" sz="1100">
                <a:solidFill>
                  <a:schemeClr val="dk2"/>
                </a:solidFill>
              </a:rPr>
              <a:t>change the color</a:t>
            </a:r>
            <a:r>
              <a:rPr lang="es" sz="1100">
                <a:solidFill>
                  <a:schemeClr val="lt1"/>
                </a:solidFill>
              </a:rPr>
              <a:t>, just ungroup the resource and click on the object you want to change. Then, click on the paint bucket and select the color you want. Group the resource again when you’re done. You can also look for more </a:t>
            </a:r>
            <a:r>
              <a:rPr b="1" lang="es" sz="1100">
                <a:solidFill>
                  <a:schemeClr val="dk2"/>
                </a:solidFill>
                <a:uFill>
                  <a:noFill/>
                </a:uFill>
                <a:hlinkClick r:id="rId3">
                  <a:extLst>
                    <a:ext uri="{A12FA001-AC4F-418D-AE19-62706E023703}">
                      <ahyp:hlinkClr val="tx"/>
                    </a:ext>
                  </a:extLst>
                </a:hlinkClick>
              </a:rPr>
              <a:t>infographics</a:t>
            </a:r>
            <a:r>
              <a:rPr b="1" lang="es" sz="1100">
                <a:solidFill>
                  <a:schemeClr val="dk2"/>
                </a:solidFill>
              </a:rPr>
              <a:t> </a:t>
            </a:r>
            <a:r>
              <a:rPr lang="es" sz="1100">
                <a:solidFill>
                  <a:schemeClr val="lt1"/>
                </a:solidFill>
              </a:rPr>
              <a:t>on Slidesgo.</a:t>
            </a:r>
            <a:endParaRPr sz="1100">
              <a:solidFill>
                <a:schemeClr val="lt1"/>
              </a:solidFill>
            </a:endParaRPr>
          </a:p>
        </p:txBody>
      </p:sp>
      <p:sp>
        <p:nvSpPr>
          <p:cNvPr id="2174" name="Google Shape;2174;p65"/>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Use our editable graphic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8" name="Shape 2178"/>
        <p:cNvGrpSpPr/>
        <p:nvPr/>
      </p:nvGrpSpPr>
      <p:grpSpPr>
        <a:xfrm>
          <a:off x="0" y="0"/>
          <a:ext cx="0" cy="0"/>
          <a:chOff x="0" y="0"/>
          <a:chExt cx="0" cy="0"/>
        </a:xfrm>
      </p:grpSpPr>
      <p:grpSp>
        <p:nvGrpSpPr>
          <p:cNvPr id="2179" name="Google Shape;2179;p66"/>
          <p:cNvGrpSpPr/>
          <p:nvPr/>
        </p:nvGrpSpPr>
        <p:grpSpPr>
          <a:xfrm>
            <a:off x="722059" y="955168"/>
            <a:ext cx="2492868" cy="1379876"/>
            <a:chOff x="2654821" y="2311071"/>
            <a:chExt cx="2279715" cy="1262120"/>
          </a:xfrm>
        </p:grpSpPr>
        <p:grpSp>
          <p:nvGrpSpPr>
            <p:cNvPr id="2180" name="Google Shape;2180;p66"/>
            <p:cNvGrpSpPr/>
            <p:nvPr/>
          </p:nvGrpSpPr>
          <p:grpSpPr>
            <a:xfrm>
              <a:off x="4034269" y="2840745"/>
              <a:ext cx="40212" cy="36437"/>
              <a:chOff x="4293400" y="2574725"/>
              <a:chExt cx="84425" cy="80100"/>
            </a:xfrm>
          </p:grpSpPr>
          <p:sp>
            <p:nvSpPr>
              <p:cNvPr id="2181" name="Google Shape;2181;p6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82" name="Google Shape;2182;p6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 name="Google Shape;2183;p66"/>
            <p:cNvGrpSpPr/>
            <p:nvPr/>
          </p:nvGrpSpPr>
          <p:grpSpPr>
            <a:xfrm>
              <a:off x="3894606" y="2334874"/>
              <a:ext cx="913198" cy="518984"/>
              <a:chOff x="4000175" y="1462675"/>
              <a:chExt cx="1917275" cy="1140875"/>
            </a:xfrm>
          </p:grpSpPr>
          <p:sp>
            <p:nvSpPr>
              <p:cNvPr id="2184" name="Google Shape;2184;p6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85" name="Google Shape;2185;p66"/>
              <p:cNvGrpSpPr/>
              <p:nvPr/>
            </p:nvGrpSpPr>
            <p:grpSpPr>
              <a:xfrm>
                <a:off x="4000175" y="1462675"/>
                <a:ext cx="1917275" cy="1140875"/>
                <a:chOff x="4000175" y="1462675"/>
                <a:chExt cx="1917275" cy="1140875"/>
              </a:xfrm>
            </p:grpSpPr>
            <p:sp>
              <p:nvSpPr>
                <p:cNvPr id="2186" name="Google Shape;2186;p6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87" name="Google Shape;2187;p6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91" name="Google Shape;2191;p6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2" name="Google Shape;2192;p66"/>
            <p:cNvGrpSpPr/>
            <p:nvPr/>
          </p:nvGrpSpPr>
          <p:grpSpPr>
            <a:xfrm>
              <a:off x="3875768" y="2846704"/>
              <a:ext cx="44796" cy="47366"/>
              <a:chOff x="3960625" y="2587825"/>
              <a:chExt cx="94050" cy="104125"/>
            </a:xfrm>
          </p:grpSpPr>
          <p:sp>
            <p:nvSpPr>
              <p:cNvPr id="2193" name="Google Shape;2193;p6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94" name="Google Shape;2194;p6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66"/>
            <p:cNvGrpSpPr/>
            <p:nvPr/>
          </p:nvGrpSpPr>
          <p:grpSpPr>
            <a:xfrm>
              <a:off x="3782759" y="2807162"/>
              <a:ext cx="82686" cy="85487"/>
              <a:chOff x="3765350" y="2500900"/>
              <a:chExt cx="173600" cy="187925"/>
            </a:xfrm>
          </p:grpSpPr>
          <p:sp>
            <p:nvSpPr>
              <p:cNvPr id="2196" name="Google Shape;2196;p6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97" name="Google Shape;2197;p6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66"/>
            <p:cNvGrpSpPr/>
            <p:nvPr/>
          </p:nvGrpSpPr>
          <p:grpSpPr>
            <a:xfrm>
              <a:off x="3775674" y="2798496"/>
              <a:ext cx="40545" cy="23564"/>
              <a:chOff x="3750475" y="2481850"/>
              <a:chExt cx="85125" cy="51800"/>
            </a:xfrm>
          </p:grpSpPr>
          <p:sp>
            <p:nvSpPr>
              <p:cNvPr id="2203" name="Google Shape;2203;p6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205" name="Google Shape;2205;p66"/>
            <p:cNvGrpSpPr/>
            <p:nvPr/>
          </p:nvGrpSpPr>
          <p:grpSpPr>
            <a:xfrm>
              <a:off x="3716946" y="2776024"/>
              <a:ext cx="81971" cy="76912"/>
              <a:chOff x="3627175" y="2432450"/>
              <a:chExt cx="172100" cy="169075"/>
            </a:xfrm>
          </p:grpSpPr>
          <p:sp>
            <p:nvSpPr>
              <p:cNvPr id="2206" name="Google Shape;2206;p6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208" name="Google Shape;2208;p6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209" name="Google Shape;2209;p66"/>
            <p:cNvGrpSpPr/>
            <p:nvPr/>
          </p:nvGrpSpPr>
          <p:grpSpPr>
            <a:xfrm>
              <a:off x="3685682" y="2845624"/>
              <a:ext cx="29311" cy="45055"/>
              <a:chOff x="3561536" y="2585450"/>
              <a:chExt cx="61539" cy="99045"/>
            </a:xfrm>
          </p:grpSpPr>
          <p:sp>
            <p:nvSpPr>
              <p:cNvPr id="2210" name="Google Shape;2210;p6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212" name="Google Shape;2212;p66"/>
            <p:cNvGrpSpPr/>
            <p:nvPr/>
          </p:nvGrpSpPr>
          <p:grpSpPr>
            <a:xfrm>
              <a:off x="3849905" y="2572252"/>
              <a:ext cx="74339" cy="119559"/>
              <a:chOff x="3906325" y="1984500"/>
              <a:chExt cx="156075" cy="262825"/>
            </a:xfrm>
          </p:grpSpPr>
          <p:sp>
            <p:nvSpPr>
              <p:cNvPr id="2213" name="Google Shape;2213;p6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214" name="Google Shape;2214;p6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66"/>
            <p:cNvGrpSpPr/>
            <p:nvPr/>
          </p:nvGrpSpPr>
          <p:grpSpPr>
            <a:xfrm>
              <a:off x="2654821" y="2414345"/>
              <a:ext cx="667570" cy="558731"/>
              <a:chOff x="1397225" y="1637375"/>
              <a:chExt cx="1401575" cy="1228250"/>
            </a:xfrm>
          </p:grpSpPr>
          <p:sp>
            <p:nvSpPr>
              <p:cNvPr id="2216" name="Google Shape;2216;p6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217" name="Google Shape;2217;p66"/>
              <p:cNvGrpSpPr/>
              <p:nvPr/>
            </p:nvGrpSpPr>
            <p:grpSpPr>
              <a:xfrm>
                <a:off x="1397225" y="1637375"/>
                <a:ext cx="1398775" cy="1228250"/>
                <a:chOff x="1397225" y="1637375"/>
                <a:chExt cx="1398775" cy="1228250"/>
              </a:xfrm>
            </p:grpSpPr>
            <p:sp>
              <p:nvSpPr>
                <p:cNvPr id="2218" name="Google Shape;2218;p6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0" name="Google Shape;2220;p66"/>
            <p:cNvGrpSpPr/>
            <p:nvPr/>
          </p:nvGrpSpPr>
          <p:grpSpPr>
            <a:xfrm>
              <a:off x="3230417" y="3103734"/>
              <a:ext cx="282982" cy="280332"/>
              <a:chOff x="2605700" y="3152850"/>
              <a:chExt cx="594125" cy="616250"/>
            </a:xfrm>
          </p:grpSpPr>
          <p:sp>
            <p:nvSpPr>
              <p:cNvPr id="2221" name="Google Shape;2221;p6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22" name="Google Shape;2222;p6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223" name="Google Shape;2223;p66"/>
            <p:cNvGrpSpPr/>
            <p:nvPr/>
          </p:nvGrpSpPr>
          <p:grpSpPr>
            <a:xfrm>
              <a:off x="3265985" y="3226989"/>
              <a:ext cx="87151" cy="346202"/>
              <a:chOff x="2680375" y="3423800"/>
              <a:chExt cx="182975" cy="761050"/>
            </a:xfrm>
          </p:grpSpPr>
          <p:sp>
            <p:nvSpPr>
              <p:cNvPr id="2224" name="Google Shape;2224;p6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25" name="Google Shape;2225;p6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 name="Google Shape;2226;p66"/>
            <p:cNvGrpSpPr/>
            <p:nvPr/>
          </p:nvGrpSpPr>
          <p:grpSpPr>
            <a:xfrm>
              <a:off x="3855466" y="3289811"/>
              <a:ext cx="112514" cy="94210"/>
              <a:chOff x="3918000" y="3561900"/>
              <a:chExt cx="236225" cy="207100"/>
            </a:xfrm>
          </p:grpSpPr>
          <p:sp>
            <p:nvSpPr>
              <p:cNvPr id="2227" name="Google Shape;2227;p6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28" name="Google Shape;2228;p6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9" name="Google Shape;2229;p6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232" name="Google Shape;2232;p66"/>
            <p:cNvGrpSpPr/>
            <p:nvPr/>
          </p:nvGrpSpPr>
          <p:grpSpPr>
            <a:xfrm>
              <a:off x="2905224" y="2311071"/>
              <a:ext cx="596721" cy="528992"/>
              <a:chOff x="1922950" y="1410350"/>
              <a:chExt cx="1252825" cy="1162875"/>
            </a:xfrm>
          </p:grpSpPr>
          <p:sp>
            <p:nvSpPr>
              <p:cNvPr id="2233" name="Google Shape;2233;p6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249" name="Google Shape;2249;p6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69" name="Google Shape;2269;p6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70" name="Google Shape;2270;p6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1" name="Google Shape;2271;p66"/>
            <p:cNvGrpSpPr/>
            <p:nvPr/>
          </p:nvGrpSpPr>
          <p:grpSpPr>
            <a:xfrm>
              <a:off x="3280929" y="3294542"/>
              <a:ext cx="109894" cy="272224"/>
              <a:chOff x="2711750" y="3572300"/>
              <a:chExt cx="230725" cy="598425"/>
            </a:xfrm>
          </p:grpSpPr>
          <p:sp>
            <p:nvSpPr>
              <p:cNvPr id="2272" name="Google Shape;2272;p6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4" name="Google Shape;2274;p6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5" name="Google Shape;2275;p66"/>
            <p:cNvGrpSpPr/>
            <p:nvPr/>
          </p:nvGrpSpPr>
          <p:grpSpPr>
            <a:xfrm>
              <a:off x="3790439" y="2408636"/>
              <a:ext cx="73017" cy="75684"/>
              <a:chOff x="3781475" y="1624825"/>
              <a:chExt cx="153300" cy="166375"/>
            </a:xfrm>
          </p:grpSpPr>
          <p:sp>
            <p:nvSpPr>
              <p:cNvPr id="2276" name="Google Shape;2276;p6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0" name="Google Shape;2280;p6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7" name="Google Shape;2287;p66"/>
            <p:cNvGrpSpPr/>
            <p:nvPr/>
          </p:nvGrpSpPr>
          <p:grpSpPr>
            <a:xfrm>
              <a:off x="4403342" y="3107749"/>
              <a:ext cx="316680" cy="101374"/>
              <a:chOff x="5068275" y="3161675"/>
              <a:chExt cx="664875" cy="222850"/>
            </a:xfrm>
          </p:grpSpPr>
          <p:sp>
            <p:nvSpPr>
              <p:cNvPr id="2288" name="Google Shape;2288;p6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2" name="Google Shape;2292;p6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1" name="Google Shape;2321;p66"/>
            <p:cNvGrpSpPr/>
            <p:nvPr/>
          </p:nvGrpSpPr>
          <p:grpSpPr>
            <a:xfrm>
              <a:off x="3697513" y="2707266"/>
              <a:ext cx="59549" cy="79733"/>
              <a:chOff x="3586375" y="2281300"/>
              <a:chExt cx="125025" cy="175275"/>
            </a:xfrm>
          </p:grpSpPr>
          <p:sp>
            <p:nvSpPr>
              <p:cNvPr id="2322" name="Google Shape;2322;p6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4" name="Google Shape;2324;p6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5" name="Google Shape;2325;p66"/>
            <p:cNvGrpSpPr/>
            <p:nvPr/>
          </p:nvGrpSpPr>
          <p:grpSpPr>
            <a:xfrm>
              <a:off x="4513224" y="3221724"/>
              <a:ext cx="274563" cy="280321"/>
              <a:chOff x="5298975" y="3412225"/>
              <a:chExt cx="576450" cy="616225"/>
            </a:xfrm>
          </p:grpSpPr>
          <p:sp>
            <p:nvSpPr>
              <p:cNvPr id="2326" name="Google Shape;2326;p6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27" name="Google Shape;2327;p6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66"/>
            <p:cNvGrpSpPr/>
            <p:nvPr/>
          </p:nvGrpSpPr>
          <p:grpSpPr>
            <a:xfrm>
              <a:off x="4824403" y="3421846"/>
              <a:ext cx="110132" cy="130647"/>
              <a:chOff x="5952300" y="3852150"/>
              <a:chExt cx="231225" cy="287200"/>
            </a:xfrm>
          </p:grpSpPr>
          <p:sp>
            <p:nvSpPr>
              <p:cNvPr id="2329" name="Google Shape;2329;p6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1" name="Google Shape;2331;p6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9" name="Google Shape;2339;p66"/>
            <p:cNvGrpSpPr/>
            <p:nvPr/>
          </p:nvGrpSpPr>
          <p:grpSpPr>
            <a:xfrm>
              <a:off x="4295710" y="3079670"/>
              <a:ext cx="14968" cy="27135"/>
              <a:chOff x="4842300" y="3099950"/>
              <a:chExt cx="31425" cy="59650"/>
            </a:xfrm>
          </p:grpSpPr>
          <p:sp>
            <p:nvSpPr>
              <p:cNvPr id="2340" name="Google Shape;2340;p6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4" name="Google Shape;2344;p6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2" name="Google Shape;2352;p66"/>
            <p:cNvGrpSpPr/>
            <p:nvPr/>
          </p:nvGrpSpPr>
          <p:grpSpPr>
            <a:xfrm>
              <a:off x="3831056" y="2816010"/>
              <a:ext cx="37378" cy="27612"/>
              <a:chOff x="3866750" y="2520350"/>
              <a:chExt cx="78475" cy="60700"/>
            </a:xfrm>
          </p:grpSpPr>
          <p:sp>
            <p:nvSpPr>
              <p:cNvPr id="2353" name="Google Shape;2353;p6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7" name="Google Shape;2357;p6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74" name="Google Shape;2374;p6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86" name="Google Shape;2386;p6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9" name="Google Shape;2399;p66"/>
            <p:cNvGrpSpPr/>
            <p:nvPr/>
          </p:nvGrpSpPr>
          <p:grpSpPr>
            <a:xfrm>
              <a:off x="3632736" y="3051591"/>
              <a:ext cx="63288" cy="45217"/>
              <a:chOff x="3450375" y="3038225"/>
              <a:chExt cx="132875" cy="99400"/>
            </a:xfrm>
          </p:grpSpPr>
          <p:sp>
            <p:nvSpPr>
              <p:cNvPr id="2400" name="Google Shape;2400;p6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2" name="Google Shape;2402;p6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11" name="Google Shape;2411;p6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21" name="Google Shape;2421;p6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27" name="Google Shape;2427;p6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 name="Google Shape;2437;p66"/>
          <p:cNvGrpSpPr/>
          <p:nvPr/>
        </p:nvGrpSpPr>
        <p:grpSpPr>
          <a:xfrm>
            <a:off x="719116" y="2850945"/>
            <a:ext cx="2622876" cy="1333540"/>
            <a:chOff x="238125" y="1038125"/>
            <a:chExt cx="7146800" cy="3633625"/>
          </a:xfrm>
        </p:grpSpPr>
        <p:sp>
          <p:nvSpPr>
            <p:cNvPr id="2438" name="Google Shape;2438;p6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0" name="Google Shape;4010;p66"/>
          <p:cNvGrpSpPr/>
          <p:nvPr/>
        </p:nvGrpSpPr>
        <p:grpSpPr>
          <a:xfrm>
            <a:off x="5834044" y="993055"/>
            <a:ext cx="2590840" cy="1380235"/>
            <a:chOff x="233350" y="949250"/>
            <a:chExt cx="7137300" cy="3802300"/>
          </a:xfrm>
        </p:grpSpPr>
        <p:sp>
          <p:nvSpPr>
            <p:cNvPr id="4011" name="Google Shape;4011;p6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 name="Google Shape;4062;p66"/>
          <p:cNvGrpSpPr/>
          <p:nvPr/>
        </p:nvGrpSpPr>
        <p:grpSpPr>
          <a:xfrm>
            <a:off x="7648473" y="3037828"/>
            <a:ext cx="104231" cy="320340"/>
            <a:chOff x="7564426" y="3224343"/>
            <a:chExt cx="119985" cy="368801"/>
          </a:xfrm>
        </p:grpSpPr>
        <p:sp>
          <p:nvSpPr>
            <p:cNvPr id="4063" name="Google Shape;4063;p6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66"/>
          <p:cNvGrpSpPr/>
          <p:nvPr/>
        </p:nvGrpSpPr>
        <p:grpSpPr>
          <a:xfrm>
            <a:off x="7347962" y="3031929"/>
            <a:ext cx="189489" cy="332132"/>
            <a:chOff x="8370831" y="3202002"/>
            <a:chExt cx="218129" cy="382376"/>
          </a:xfrm>
        </p:grpSpPr>
        <p:sp>
          <p:nvSpPr>
            <p:cNvPr id="4066" name="Google Shape;4066;p6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8" name="Google Shape;4068;p66"/>
          <p:cNvGrpSpPr/>
          <p:nvPr/>
        </p:nvGrpSpPr>
        <p:grpSpPr>
          <a:xfrm>
            <a:off x="8071351" y="3443061"/>
            <a:ext cx="309429" cy="267000"/>
            <a:chOff x="6742064" y="3750480"/>
            <a:chExt cx="399315" cy="344560"/>
          </a:xfrm>
        </p:grpSpPr>
        <p:sp>
          <p:nvSpPr>
            <p:cNvPr id="4069" name="Google Shape;4069;p6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1" name="Google Shape;4071;p66"/>
          <p:cNvGrpSpPr/>
          <p:nvPr/>
        </p:nvGrpSpPr>
        <p:grpSpPr>
          <a:xfrm>
            <a:off x="7610370" y="3794109"/>
            <a:ext cx="180437" cy="281608"/>
            <a:chOff x="7248525" y="3739696"/>
            <a:chExt cx="230531" cy="359790"/>
          </a:xfrm>
        </p:grpSpPr>
        <p:sp>
          <p:nvSpPr>
            <p:cNvPr id="4072" name="Google Shape;4072;p6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4" name="Google Shape;4074;p66"/>
          <p:cNvGrpSpPr/>
          <p:nvPr/>
        </p:nvGrpSpPr>
        <p:grpSpPr>
          <a:xfrm>
            <a:off x="7856289" y="3437333"/>
            <a:ext cx="162896" cy="278710"/>
            <a:chOff x="7601242" y="3729267"/>
            <a:chExt cx="222566" cy="380803"/>
          </a:xfrm>
        </p:grpSpPr>
        <p:sp>
          <p:nvSpPr>
            <p:cNvPr id="4075" name="Google Shape;4075;p6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7" name="Google Shape;4077;p66"/>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8" name="Google Shape;4078;p66"/>
          <p:cNvGrpSpPr/>
          <p:nvPr/>
        </p:nvGrpSpPr>
        <p:grpSpPr>
          <a:xfrm>
            <a:off x="7345935" y="3438473"/>
            <a:ext cx="193543" cy="275990"/>
            <a:chOff x="8304647" y="3738687"/>
            <a:chExt cx="225076" cy="320956"/>
          </a:xfrm>
        </p:grpSpPr>
        <p:sp>
          <p:nvSpPr>
            <p:cNvPr id="4079" name="Google Shape;4079;p6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2" name="Google Shape;4082;p66"/>
          <p:cNvGrpSpPr/>
          <p:nvPr/>
        </p:nvGrpSpPr>
        <p:grpSpPr>
          <a:xfrm>
            <a:off x="7618427" y="3438473"/>
            <a:ext cx="178492" cy="275990"/>
            <a:chOff x="8615101" y="3738687"/>
            <a:chExt cx="207573" cy="320956"/>
          </a:xfrm>
        </p:grpSpPr>
        <p:sp>
          <p:nvSpPr>
            <p:cNvPr id="4083" name="Google Shape;4083;p6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6" name="Google Shape;4086;p66"/>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7" name="Google Shape;4087;p66"/>
          <p:cNvGrpSpPr/>
          <p:nvPr/>
        </p:nvGrpSpPr>
        <p:grpSpPr>
          <a:xfrm>
            <a:off x="6013132" y="3559961"/>
            <a:ext cx="557671" cy="511283"/>
            <a:chOff x="6015419" y="3716859"/>
            <a:chExt cx="557671" cy="511283"/>
          </a:xfrm>
        </p:grpSpPr>
        <p:sp>
          <p:nvSpPr>
            <p:cNvPr id="4088" name="Google Shape;4088;p6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9" name="Google Shape;4089;p66"/>
            <p:cNvGrpSpPr/>
            <p:nvPr/>
          </p:nvGrpSpPr>
          <p:grpSpPr>
            <a:xfrm>
              <a:off x="6036094" y="3716980"/>
              <a:ext cx="529860" cy="510468"/>
              <a:chOff x="6036094" y="3716980"/>
              <a:chExt cx="529860" cy="510468"/>
            </a:xfrm>
          </p:grpSpPr>
          <p:sp>
            <p:nvSpPr>
              <p:cNvPr id="4090" name="Google Shape;4090;p6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0" name="Google Shape;4100;p66"/>
          <p:cNvGrpSpPr/>
          <p:nvPr/>
        </p:nvGrpSpPr>
        <p:grpSpPr>
          <a:xfrm>
            <a:off x="6642017" y="2916730"/>
            <a:ext cx="576302" cy="511871"/>
            <a:chOff x="6644304" y="3073628"/>
            <a:chExt cx="576302" cy="511871"/>
          </a:xfrm>
        </p:grpSpPr>
        <p:sp>
          <p:nvSpPr>
            <p:cNvPr id="4101" name="Google Shape;4101;p6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2" name="Google Shape;4102;p66"/>
            <p:cNvGrpSpPr/>
            <p:nvPr/>
          </p:nvGrpSpPr>
          <p:grpSpPr>
            <a:xfrm>
              <a:off x="6712169" y="3085440"/>
              <a:ext cx="481622" cy="494913"/>
              <a:chOff x="6712169" y="3085440"/>
              <a:chExt cx="481622" cy="494913"/>
            </a:xfrm>
          </p:grpSpPr>
          <p:sp>
            <p:nvSpPr>
              <p:cNvPr id="4103" name="Google Shape;4103;p6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8" name="Google Shape;4108;p6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1" name="Google Shape;4111;p66"/>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2" name="Google Shape;4112;p66"/>
          <p:cNvGrpSpPr/>
          <p:nvPr/>
        </p:nvGrpSpPr>
        <p:grpSpPr>
          <a:xfrm>
            <a:off x="6649868" y="3559725"/>
            <a:ext cx="560631" cy="511352"/>
            <a:chOff x="6652154" y="3716623"/>
            <a:chExt cx="560631" cy="511352"/>
          </a:xfrm>
        </p:grpSpPr>
        <p:sp>
          <p:nvSpPr>
            <p:cNvPr id="4113" name="Google Shape;4113;p6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4" name="Google Shape;4114;p66"/>
            <p:cNvGrpSpPr/>
            <p:nvPr/>
          </p:nvGrpSpPr>
          <p:grpSpPr>
            <a:xfrm>
              <a:off x="6669657" y="3716715"/>
              <a:ext cx="466779" cy="464290"/>
              <a:chOff x="6669657" y="3716715"/>
              <a:chExt cx="466779" cy="464290"/>
            </a:xfrm>
          </p:grpSpPr>
          <p:sp>
            <p:nvSpPr>
              <p:cNvPr id="4115" name="Google Shape;4115;p6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28" name="Google Shape;4128;p66"/>
          <p:cNvGrpSpPr/>
          <p:nvPr/>
        </p:nvGrpSpPr>
        <p:grpSpPr>
          <a:xfrm>
            <a:off x="7843959" y="3841134"/>
            <a:ext cx="187557" cy="187557"/>
            <a:chOff x="8565775" y="671075"/>
            <a:chExt cx="441000" cy="441000"/>
          </a:xfrm>
        </p:grpSpPr>
        <p:sp>
          <p:nvSpPr>
            <p:cNvPr id="4129" name="Google Shape;4129;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1" name="Google Shape;4131;p66"/>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6"/>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3" name="Google Shape;4133;p66"/>
          <p:cNvGrpSpPr/>
          <p:nvPr/>
        </p:nvGrpSpPr>
        <p:grpSpPr>
          <a:xfrm>
            <a:off x="5997814" y="2919352"/>
            <a:ext cx="587871" cy="512373"/>
            <a:chOff x="6000100" y="3076250"/>
            <a:chExt cx="587871" cy="512373"/>
          </a:xfrm>
        </p:grpSpPr>
        <p:sp>
          <p:nvSpPr>
            <p:cNvPr id="4134" name="Google Shape;4134;p6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5" name="Google Shape;4135;p66"/>
            <p:cNvGrpSpPr/>
            <p:nvPr/>
          </p:nvGrpSpPr>
          <p:grpSpPr>
            <a:xfrm>
              <a:off x="6031360" y="3076713"/>
              <a:ext cx="539107" cy="480965"/>
              <a:chOff x="6031360" y="3076713"/>
              <a:chExt cx="539107" cy="480965"/>
            </a:xfrm>
          </p:grpSpPr>
          <p:sp>
            <p:nvSpPr>
              <p:cNvPr id="4136" name="Google Shape;4136;p6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3" name="Google Shape;4143;p66"/>
          <p:cNvGrpSpPr/>
          <p:nvPr/>
        </p:nvGrpSpPr>
        <p:grpSpPr>
          <a:xfrm>
            <a:off x="3369305" y="938716"/>
            <a:ext cx="2310381" cy="1488888"/>
            <a:chOff x="229225" y="549050"/>
            <a:chExt cx="7161750" cy="4615275"/>
          </a:xfrm>
        </p:grpSpPr>
        <p:sp>
          <p:nvSpPr>
            <p:cNvPr id="4144" name="Google Shape;4144;p66"/>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6"/>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6"/>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6"/>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6"/>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6"/>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6"/>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6"/>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6"/>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6"/>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6"/>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6"/>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6"/>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6"/>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6"/>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6"/>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6"/>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6"/>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6"/>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6"/>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6"/>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6"/>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6"/>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6"/>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6"/>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6"/>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6"/>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6"/>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6"/>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6"/>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6"/>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6"/>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6"/>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6"/>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6"/>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6"/>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6"/>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6"/>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6"/>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6"/>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6"/>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6"/>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6"/>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6"/>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6"/>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6"/>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6"/>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6"/>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6"/>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6"/>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6"/>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6"/>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6"/>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6"/>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6"/>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6"/>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6"/>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6"/>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6"/>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6"/>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6"/>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6"/>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6"/>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6"/>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6"/>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6"/>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6"/>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6"/>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6"/>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6"/>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6"/>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6"/>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6"/>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6"/>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6"/>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6"/>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6"/>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6"/>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6"/>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6"/>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6"/>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6"/>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6"/>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6"/>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6"/>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6"/>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6"/>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6"/>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6"/>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6"/>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6"/>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6"/>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6"/>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6"/>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6"/>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6"/>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6"/>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6"/>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6"/>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6"/>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6"/>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6"/>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6"/>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6"/>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6"/>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6"/>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6"/>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6"/>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6"/>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6"/>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6"/>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6"/>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6"/>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6"/>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6"/>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6"/>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6"/>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66"/>
          <p:cNvGrpSpPr/>
          <p:nvPr/>
        </p:nvGrpSpPr>
        <p:grpSpPr>
          <a:xfrm>
            <a:off x="3514723" y="2830563"/>
            <a:ext cx="2310282" cy="1374222"/>
            <a:chOff x="238125" y="732525"/>
            <a:chExt cx="7130500" cy="4241425"/>
          </a:xfrm>
        </p:grpSpPr>
        <p:sp>
          <p:nvSpPr>
            <p:cNvPr id="4262" name="Google Shape;4262;p66"/>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6"/>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6"/>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6"/>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6"/>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6"/>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6"/>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6"/>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6"/>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6"/>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6"/>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6"/>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6"/>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6"/>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6"/>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6"/>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6"/>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6"/>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6"/>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6"/>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6"/>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6"/>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6"/>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6"/>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6"/>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6"/>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6"/>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6"/>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6"/>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6"/>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6"/>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6"/>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6"/>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6"/>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6"/>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6"/>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6"/>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6"/>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6"/>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6"/>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6"/>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6"/>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6"/>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6"/>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6"/>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6"/>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6"/>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6"/>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6"/>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6"/>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6"/>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6"/>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6"/>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6"/>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6"/>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6"/>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6"/>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6"/>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6"/>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6"/>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6"/>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6"/>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6"/>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6"/>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6"/>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6"/>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6"/>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6"/>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6"/>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6"/>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6"/>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6"/>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6"/>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6"/>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6"/>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6"/>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6"/>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6"/>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6"/>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6"/>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6"/>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6"/>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6"/>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6"/>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6"/>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6"/>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6"/>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6"/>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6"/>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6"/>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6"/>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6"/>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6"/>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6"/>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6"/>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6"/>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6"/>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6"/>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6"/>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6"/>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6"/>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6"/>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6"/>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6"/>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6"/>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6"/>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6"/>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6"/>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6"/>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6"/>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6"/>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6"/>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6"/>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6"/>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9" name="Shape 4379"/>
        <p:cNvGrpSpPr/>
        <p:nvPr/>
      </p:nvGrpSpPr>
      <p:grpSpPr>
        <a:xfrm>
          <a:off x="0" y="0"/>
          <a:ext cx="0" cy="0"/>
          <a:chOff x="0" y="0"/>
          <a:chExt cx="0" cy="0"/>
        </a:xfrm>
      </p:grpSpPr>
      <p:grpSp>
        <p:nvGrpSpPr>
          <p:cNvPr id="4380" name="Google Shape;4380;p67"/>
          <p:cNvGrpSpPr/>
          <p:nvPr/>
        </p:nvGrpSpPr>
        <p:grpSpPr>
          <a:xfrm>
            <a:off x="725414" y="969763"/>
            <a:ext cx="2507799" cy="206239"/>
            <a:chOff x="106648" y="895722"/>
            <a:chExt cx="4481413" cy="374300"/>
          </a:xfrm>
        </p:grpSpPr>
        <p:grpSp>
          <p:nvGrpSpPr>
            <p:cNvPr id="4381" name="Google Shape;4381;p67"/>
            <p:cNvGrpSpPr/>
            <p:nvPr/>
          </p:nvGrpSpPr>
          <p:grpSpPr>
            <a:xfrm>
              <a:off x="2233276" y="895722"/>
              <a:ext cx="1082667" cy="223591"/>
              <a:chOff x="4808316" y="2800065"/>
              <a:chExt cx="1999386" cy="412910"/>
            </a:xfrm>
          </p:grpSpPr>
          <p:sp>
            <p:nvSpPr>
              <p:cNvPr id="4382" name="Google Shape;4382;p6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3" name="Google Shape;4383;p67"/>
              <p:cNvGrpSpPr/>
              <p:nvPr/>
            </p:nvGrpSpPr>
            <p:grpSpPr>
              <a:xfrm>
                <a:off x="4808316" y="2800065"/>
                <a:ext cx="92400" cy="411825"/>
                <a:chOff x="845575" y="2563700"/>
                <a:chExt cx="92400" cy="411825"/>
              </a:xfrm>
            </p:grpSpPr>
            <p:cxnSp>
              <p:nvCxnSpPr>
                <p:cNvPr id="4384" name="Google Shape;4384;p6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85" name="Google Shape;4385;p6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6" name="Google Shape;4386;p67"/>
            <p:cNvGrpSpPr/>
            <p:nvPr/>
          </p:nvGrpSpPr>
          <p:grpSpPr>
            <a:xfrm>
              <a:off x="106648" y="895722"/>
              <a:ext cx="1088401" cy="223591"/>
              <a:chOff x="881025" y="2800065"/>
              <a:chExt cx="2009975" cy="412910"/>
            </a:xfrm>
          </p:grpSpPr>
          <p:sp>
            <p:nvSpPr>
              <p:cNvPr id="4387" name="Google Shape;4387;p6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8" name="Google Shape;4388;p67"/>
              <p:cNvGrpSpPr/>
              <p:nvPr/>
            </p:nvGrpSpPr>
            <p:grpSpPr>
              <a:xfrm>
                <a:off x="881025" y="2800065"/>
                <a:ext cx="92400" cy="411825"/>
                <a:chOff x="845575" y="2563700"/>
                <a:chExt cx="92400" cy="411825"/>
              </a:xfrm>
            </p:grpSpPr>
            <p:cxnSp>
              <p:nvCxnSpPr>
                <p:cNvPr id="4389" name="Google Shape;4389;p6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90" name="Google Shape;4390;p6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91" name="Google Shape;4391;p67"/>
            <p:cNvGrpSpPr/>
            <p:nvPr/>
          </p:nvGrpSpPr>
          <p:grpSpPr>
            <a:xfrm>
              <a:off x="1172346" y="1047018"/>
              <a:ext cx="1083151" cy="223003"/>
              <a:chOff x="2849073" y="3079467"/>
              <a:chExt cx="2000279" cy="411825"/>
            </a:xfrm>
          </p:grpSpPr>
          <p:sp>
            <p:nvSpPr>
              <p:cNvPr id="4392" name="Google Shape;4392;p6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3" name="Google Shape;4393;p67"/>
              <p:cNvGrpSpPr/>
              <p:nvPr/>
            </p:nvGrpSpPr>
            <p:grpSpPr>
              <a:xfrm rot="10800000">
                <a:off x="2849073" y="3079467"/>
                <a:ext cx="92400" cy="411825"/>
                <a:chOff x="2070100" y="2563700"/>
                <a:chExt cx="92400" cy="411825"/>
              </a:xfrm>
            </p:grpSpPr>
            <p:cxnSp>
              <p:nvCxnSpPr>
                <p:cNvPr id="4394" name="Google Shape;4394;p6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95" name="Google Shape;4395;p6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96" name="Google Shape;4396;p67"/>
            <p:cNvGrpSpPr/>
            <p:nvPr/>
          </p:nvGrpSpPr>
          <p:grpSpPr>
            <a:xfrm>
              <a:off x="3290132" y="1047018"/>
              <a:ext cx="1297929" cy="223003"/>
              <a:chOff x="6760035" y="3079467"/>
              <a:chExt cx="2396914" cy="411825"/>
            </a:xfrm>
          </p:grpSpPr>
          <p:sp>
            <p:nvSpPr>
              <p:cNvPr id="4397" name="Google Shape;4397;p6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8" name="Google Shape;4398;p67"/>
              <p:cNvGrpSpPr/>
              <p:nvPr/>
            </p:nvGrpSpPr>
            <p:grpSpPr>
              <a:xfrm rot="10800000">
                <a:off x="6760035" y="3079467"/>
                <a:ext cx="92400" cy="411825"/>
                <a:chOff x="2070100" y="2563700"/>
                <a:chExt cx="92400" cy="411825"/>
              </a:xfrm>
            </p:grpSpPr>
            <p:cxnSp>
              <p:nvCxnSpPr>
                <p:cNvPr id="4399" name="Google Shape;4399;p6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400" name="Google Shape;4400;p6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401" name="Google Shape;4401;p67"/>
          <p:cNvGrpSpPr/>
          <p:nvPr/>
        </p:nvGrpSpPr>
        <p:grpSpPr>
          <a:xfrm>
            <a:off x="2143176" y="3369134"/>
            <a:ext cx="1086701" cy="799429"/>
            <a:chOff x="2183288" y="3555572"/>
            <a:chExt cx="1136241" cy="835873"/>
          </a:xfrm>
        </p:grpSpPr>
        <p:sp>
          <p:nvSpPr>
            <p:cNvPr id="4402" name="Google Shape;4402;p6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3" name="Google Shape;4403;p67"/>
            <p:cNvGrpSpPr/>
            <p:nvPr/>
          </p:nvGrpSpPr>
          <p:grpSpPr>
            <a:xfrm>
              <a:off x="2205895" y="3637269"/>
              <a:ext cx="1089848" cy="724993"/>
              <a:chOff x="2205895" y="3637269"/>
              <a:chExt cx="1089848" cy="724993"/>
            </a:xfrm>
          </p:grpSpPr>
          <p:sp>
            <p:nvSpPr>
              <p:cNvPr id="4404" name="Google Shape;4404;p6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0" name="Google Shape;4410;p6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1" name="Google Shape;4411;p6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412" name="Google Shape;4412;p67"/>
            <p:cNvGrpSpPr/>
            <p:nvPr/>
          </p:nvGrpSpPr>
          <p:grpSpPr>
            <a:xfrm>
              <a:off x="3173850" y="3779426"/>
              <a:ext cx="145679" cy="70048"/>
              <a:chOff x="3173850" y="3779426"/>
              <a:chExt cx="145679" cy="70048"/>
            </a:xfrm>
          </p:grpSpPr>
          <p:cxnSp>
            <p:nvCxnSpPr>
              <p:cNvPr id="4413" name="Google Shape;4413;p6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414" name="Google Shape;4414;p6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5" name="Google Shape;4415;p67"/>
            <p:cNvGrpSpPr/>
            <p:nvPr/>
          </p:nvGrpSpPr>
          <p:grpSpPr>
            <a:xfrm>
              <a:off x="2183288" y="4139483"/>
              <a:ext cx="145133" cy="70048"/>
              <a:chOff x="2183288" y="4139483"/>
              <a:chExt cx="145133" cy="70048"/>
            </a:xfrm>
          </p:grpSpPr>
          <p:cxnSp>
            <p:nvCxnSpPr>
              <p:cNvPr id="4416" name="Google Shape;4416;p6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417" name="Google Shape;4417;p6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8" name="Google Shape;4418;p6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9" name="Google Shape;4419;p6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420" name="Google Shape;4420;p67"/>
            <p:cNvGrpSpPr/>
            <p:nvPr/>
          </p:nvGrpSpPr>
          <p:grpSpPr>
            <a:xfrm>
              <a:off x="2943836" y="4268886"/>
              <a:ext cx="60717" cy="122559"/>
              <a:chOff x="2943836" y="4268886"/>
              <a:chExt cx="60717" cy="122559"/>
            </a:xfrm>
          </p:grpSpPr>
          <p:sp>
            <p:nvSpPr>
              <p:cNvPr id="4421" name="Google Shape;4421;p6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22" name="Google Shape;4422;p6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423" name="Google Shape;4423;p67"/>
          <p:cNvGrpSpPr/>
          <p:nvPr/>
        </p:nvGrpSpPr>
        <p:grpSpPr>
          <a:xfrm>
            <a:off x="3406121" y="1290134"/>
            <a:ext cx="1675870" cy="758251"/>
            <a:chOff x="3530532" y="1496185"/>
            <a:chExt cx="1562000" cy="706730"/>
          </a:xfrm>
        </p:grpSpPr>
        <p:cxnSp>
          <p:nvCxnSpPr>
            <p:cNvPr id="4424" name="Google Shape;4424;p6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425" name="Google Shape;4425;p67"/>
            <p:cNvGrpSpPr/>
            <p:nvPr/>
          </p:nvGrpSpPr>
          <p:grpSpPr>
            <a:xfrm>
              <a:off x="3530532" y="1496185"/>
              <a:ext cx="323430" cy="463587"/>
              <a:chOff x="3530532" y="1496185"/>
              <a:chExt cx="323430" cy="463587"/>
            </a:xfrm>
          </p:grpSpPr>
          <p:grpSp>
            <p:nvGrpSpPr>
              <p:cNvPr id="4426" name="Google Shape;4426;p67"/>
              <p:cNvGrpSpPr/>
              <p:nvPr/>
            </p:nvGrpSpPr>
            <p:grpSpPr>
              <a:xfrm>
                <a:off x="3567462" y="1496185"/>
                <a:ext cx="286500" cy="361376"/>
                <a:chOff x="3567462" y="1496185"/>
                <a:chExt cx="286500" cy="361376"/>
              </a:xfrm>
            </p:grpSpPr>
            <p:cxnSp>
              <p:nvCxnSpPr>
                <p:cNvPr id="4427" name="Google Shape;4427;p6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428" name="Google Shape;4428;p6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9" name="Google Shape;4429;p6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67"/>
            <p:cNvGrpSpPr/>
            <p:nvPr/>
          </p:nvGrpSpPr>
          <p:grpSpPr>
            <a:xfrm>
              <a:off x="3891569" y="1779209"/>
              <a:ext cx="323945" cy="423706"/>
              <a:chOff x="3891569" y="1779209"/>
              <a:chExt cx="323945" cy="423706"/>
            </a:xfrm>
          </p:grpSpPr>
          <p:grpSp>
            <p:nvGrpSpPr>
              <p:cNvPr id="4431" name="Google Shape;4431;p67"/>
              <p:cNvGrpSpPr/>
              <p:nvPr/>
            </p:nvGrpSpPr>
            <p:grpSpPr>
              <a:xfrm>
                <a:off x="3929014" y="1881638"/>
                <a:ext cx="286500" cy="321278"/>
                <a:chOff x="3929014" y="1881638"/>
                <a:chExt cx="286500" cy="321278"/>
              </a:xfrm>
            </p:grpSpPr>
            <p:cxnSp>
              <p:nvCxnSpPr>
                <p:cNvPr id="4432" name="Google Shape;4432;p6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433" name="Google Shape;4433;p6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4" name="Google Shape;4434;p6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67"/>
            <p:cNvGrpSpPr/>
            <p:nvPr/>
          </p:nvGrpSpPr>
          <p:grpSpPr>
            <a:xfrm>
              <a:off x="4252606" y="1496185"/>
              <a:ext cx="324721" cy="463587"/>
              <a:chOff x="4252606" y="1496185"/>
              <a:chExt cx="324721" cy="463587"/>
            </a:xfrm>
          </p:grpSpPr>
          <p:grpSp>
            <p:nvGrpSpPr>
              <p:cNvPr id="4436" name="Google Shape;4436;p67"/>
              <p:cNvGrpSpPr/>
              <p:nvPr/>
            </p:nvGrpSpPr>
            <p:grpSpPr>
              <a:xfrm>
                <a:off x="4290828" y="1496185"/>
                <a:ext cx="286500" cy="361376"/>
                <a:chOff x="4290828" y="1496185"/>
                <a:chExt cx="286500" cy="361376"/>
              </a:xfrm>
            </p:grpSpPr>
            <p:cxnSp>
              <p:nvCxnSpPr>
                <p:cNvPr id="4437" name="Google Shape;4437;p6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438" name="Google Shape;4438;p6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9" name="Google Shape;4439;p6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67"/>
            <p:cNvGrpSpPr/>
            <p:nvPr/>
          </p:nvGrpSpPr>
          <p:grpSpPr>
            <a:xfrm>
              <a:off x="4613643" y="1763716"/>
              <a:ext cx="325308" cy="439200"/>
              <a:chOff x="4613643" y="1763716"/>
              <a:chExt cx="325308" cy="439200"/>
            </a:xfrm>
          </p:grpSpPr>
          <p:grpSp>
            <p:nvGrpSpPr>
              <p:cNvPr id="4441" name="Google Shape;4441;p67"/>
              <p:cNvGrpSpPr/>
              <p:nvPr/>
            </p:nvGrpSpPr>
            <p:grpSpPr>
              <a:xfrm>
                <a:off x="4652451" y="1879538"/>
                <a:ext cx="286500" cy="323378"/>
                <a:chOff x="4652451" y="1879538"/>
                <a:chExt cx="286500" cy="323378"/>
              </a:xfrm>
            </p:grpSpPr>
            <p:cxnSp>
              <p:nvCxnSpPr>
                <p:cNvPr id="4442" name="Google Shape;4442;p6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443" name="Google Shape;4443;p6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4" name="Google Shape;4444;p6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5" name="Google Shape;4445;p67"/>
          <p:cNvGrpSpPr/>
          <p:nvPr/>
        </p:nvGrpSpPr>
        <p:grpSpPr>
          <a:xfrm>
            <a:off x="3417981" y="2143759"/>
            <a:ext cx="1652173" cy="391517"/>
            <a:chOff x="3512551" y="2358270"/>
            <a:chExt cx="1597383" cy="378533"/>
          </a:xfrm>
        </p:grpSpPr>
        <p:cxnSp>
          <p:nvCxnSpPr>
            <p:cNvPr id="4446" name="Google Shape;4446;p67"/>
            <p:cNvCxnSpPr>
              <a:stCxn id="4447" idx="6"/>
              <a:endCxn id="444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449" name="Google Shape;4449;p67"/>
            <p:cNvGrpSpPr/>
            <p:nvPr/>
          </p:nvGrpSpPr>
          <p:grpSpPr>
            <a:xfrm>
              <a:off x="3512551" y="2358270"/>
              <a:ext cx="225647" cy="307714"/>
              <a:chOff x="2182679" y="2004714"/>
              <a:chExt cx="792300" cy="1080458"/>
            </a:xfrm>
          </p:grpSpPr>
          <p:cxnSp>
            <p:nvCxnSpPr>
              <p:cNvPr id="4450" name="Google Shape;4450;p67"/>
              <p:cNvCxnSpPr>
                <a:stCxn id="445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447" name="Google Shape;4447;p6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67"/>
            <p:cNvGrpSpPr/>
            <p:nvPr/>
          </p:nvGrpSpPr>
          <p:grpSpPr>
            <a:xfrm>
              <a:off x="3969644" y="2440153"/>
              <a:ext cx="225853" cy="296651"/>
              <a:chOff x="3775710" y="1729289"/>
              <a:chExt cx="136500" cy="179289"/>
            </a:xfrm>
          </p:grpSpPr>
          <p:cxnSp>
            <p:nvCxnSpPr>
              <p:cNvPr id="4453" name="Google Shape;4453;p6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454" name="Google Shape;4454;p6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67"/>
            <p:cNvGrpSpPr/>
            <p:nvPr/>
          </p:nvGrpSpPr>
          <p:grpSpPr>
            <a:xfrm>
              <a:off x="4427051" y="2358270"/>
              <a:ext cx="225647" cy="307714"/>
              <a:chOff x="5393704" y="2004714"/>
              <a:chExt cx="792300" cy="1080458"/>
            </a:xfrm>
          </p:grpSpPr>
          <p:cxnSp>
            <p:nvCxnSpPr>
              <p:cNvPr id="4457" name="Google Shape;4457;p67"/>
              <p:cNvCxnSpPr>
                <a:stCxn id="445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459" name="Google Shape;4459;p6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67"/>
            <p:cNvGrpSpPr/>
            <p:nvPr/>
          </p:nvGrpSpPr>
          <p:grpSpPr>
            <a:xfrm>
              <a:off x="4884287" y="2440252"/>
              <a:ext cx="225647" cy="296532"/>
              <a:chOff x="6999166" y="2292572"/>
              <a:chExt cx="792300" cy="1041192"/>
            </a:xfrm>
          </p:grpSpPr>
          <p:cxnSp>
            <p:nvCxnSpPr>
              <p:cNvPr id="4461" name="Google Shape;4461;p6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448" name="Google Shape;4448;p6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63" name="Google Shape;4463;p67"/>
          <p:cNvGrpSpPr/>
          <p:nvPr/>
        </p:nvGrpSpPr>
        <p:grpSpPr>
          <a:xfrm>
            <a:off x="6838789" y="979959"/>
            <a:ext cx="1581844" cy="732818"/>
            <a:chOff x="634175" y="2986275"/>
            <a:chExt cx="3147949" cy="1458344"/>
          </a:xfrm>
        </p:grpSpPr>
        <p:cxnSp>
          <p:nvCxnSpPr>
            <p:cNvPr id="4464" name="Google Shape;4464;p67"/>
            <p:cNvCxnSpPr>
              <a:stCxn id="4465" idx="4"/>
              <a:endCxn id="446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467" name="Google Shape;4467;p67"/>
            <p:cNvCxnSpPr>
              <a:stCxn id="4466" idx="0"/>
              <a:endCxn id="446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469" name="Google Shape;4469;p67"/>
            <p:cNvCxnSpPr>
              <a:stCxn id="4468" idx="4"/>
              <a:endCxn id="447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471" name="Google Shape;4471;p67"/>
            <p:cNvCxnSpPr>
              <a:stCxn id="4470" idx="0"/>
              <a:endCxn id="447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472" name="Google Shape;4472;p6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68" name="Google Shape;4468;p6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65" name="Google Shape;4465;p6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70" name="Google Shape;4470;p6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66" name="Google Shape;4466;p6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473" name="Google Shape;4473;p67"/>
          <p:cNvGrpSpPr/>
          <p:nvPr/>
        </p:nvGrpSpPr>
        <p:grpSpPr>
          <a:xfrm>
            <a:off x="3406504" y="2674269"/>
            <a:ext cx="1675128" cy="313674"/>
            <a:chOff x="998425" y="1182125"/>
            <a:chExt cx="1065400" cy="199500"/>
          </a:xfrm>
        </p:grpSpPr>
        <p:sp>
          <p:nvSpPr>
            <p:cNvPr id="4474" name="Google Shape;4474;p6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67"/>
          <p:cNvGrpSpPr/>
          <p:nvPr/>
        </p:nvGrpSpPr>
        <p:grpSpPr>
          <a:xfrm>
            <a:off x="3406503" y="3630235"/>
            <a:ext cx="1675129" cy="525345"/>
            <a:chOff x="5194708" y="3484366"/>
            <a:chExt cx="3148148" cy="987304"/>
          </a:xfrm>
        </p:grpSpPr>
        <p:grpSp>
          <p:nvGrpSpPr>
            <p:cNvPr id="4480" name="Google Shape;4480;p67"/>
            <p:cNvGrpSpPr/>
            <p:nvPr/>
          </p:nvGrpSpPr>
          <p:grpSpPr>
            <a:xfrm>
              <a:off x="7531521" y="3484366"/>
              <a:ext cx="811335" cy="987304"/>
              <a:chOff x="3379425" y="1617275"/>
              <a:chExt cx="1090650" cy="1327200"/>
            </a:xfrm>
          </p:grpSpPr>
          <p:sp>
            <p:nvSpPr>
              <p:cNvPr id="4481" name="Google Shape;4481;p6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67"/>
            <p:cNvGrpSpPr/>
            <p:nvPr/>
          </p:nvGrpSpPr>
          <p:grpSpPr>
            <a:xfrm>
              <a:off x="6752546" y="3484366"/>
              <a:ext cx="811428" cy="987304"/>
              <a:chOff x="2332275" y="1617275"/>
              <a:chExt cx="1090775" cy="1327200"/>
            </a:xfrm>
          </p:grpSpPr>
          <p:sp>
            <p:nvSpPr>
              <p:cNvPr id="4485" name="Google Shape;4485;p6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67"/>
            <p:cNvGrpSpPr/>
            <p:nvPr/>
          </p:nvGrpSpPr>
          <p:grpSpPr>
            <a:xfrm>
              <a:off x="5973664" y="3484366"/>
              <a:ext cx="811335" cy="987304"/>
              <a:chOff x="1285250" y="1617275"/>
              <a:chExt cx="1090650" cy="1327200"/>
            </a:xfrm>
          </p:grpSpPr>
          <p:sp>
            <p:nvSpPr>
              <p:cNvPr id="4489" name="Google Shape;4489;p6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7"/>
            <p:cNvGrpSpPr/>
            <p:nvPr/>
          </p:nvGrpSpPr>
          <p:grpSpPr>
            <a:xfrm>
              <a:off x="5194708" y="3484366"/>
              <a:ext cx="811409" cy="987304"/>
              <a:chOff x="238125" y="1617275"/>
              <a:chExt cx="1090750" cy="1327200"/>
            </a:xfrm>
          </p:grpSpPr>
          <p:sp>
            <p:nvSpPr>
              <p:cNvPr id="4493" name="Google Shape;4493;p6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96" name="Google Shape;4496;p67"/>
          <p:cNvGrpSpPr/>
          <p:nvPr/>
        </p:nvGrpSpPr>
        <p:grpSpPr>
          <a:xfrm>
            <a:off x="6840188" y="2276124"/>
            <a:ext cx="1579046" cy="522230"/>
            <a:chOff x="6853641" y="2534077"/>
            <a:chExt cx="1515545" cy="501229"/>
          </a:xfrm>
        </p:grpSpPr>
        <p:grpSp>
          <p:nvGrpSpPr>
            <p:cNvPr id="4497" name="Google Shape;4497;p67"/>
            <p:cNvGrpSpPr/>
            <p:nvPr/>
          </p:nvGrpSpPr>
          <p:grpSpPr>
            <a:xfrm>
              <a:off x="6853641" y="2618923"/>
              <a:ext cx="1515545" cy="324556"/>
              <a:chOff x="6853641" y="2618923"/>
              <a:chExt cx="1515545" cy="324556"/>
            </a:xfrm>
          </p:grpSpPr>
          <p:sp>
            <p:nvSpPr>
              <p:cNvPr id="4498" name="Google Shape;4498;p6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3" name="Google Shape;4503;p6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8" name="Google Shape;4508;p67"/>
          <p:cNvGrpSpPr/>
          <p:nvPr/>
        </p:nvGrpSpPr>
        <p:grpSpPr>
          <a:xfrm>
            <a:off x="3435080" y="3151165"/>
            <a:ext cx="1617976" cy="346616"/>
            <a:chOff x="1808063" y="4294338"/>
            <a:chExt cx="3370782" cy="721817"/>
          </a:xfrm>
        </p:grpSpPr>
        <p:sp>
          <p:nvSpPr>
            <p:cNvPr id="4509" name="Google Shape;4509;p6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67"/>
          <p:cNvGrpSpPr/>
          <p:nvPr/>
        </p:nvGrpSpPr>
        <p:grpSpPr>
          <a:xfrm>
            <a:off x="5261076" y="3817915"/>
            <a:ext cx="1417067" cy="350605"/>
            <a:chOff x="4234950" y="2101012"/>
            <a:chExt cx="4219974" cy="1044090"/>
          </a:xfrm>
        </p:grpSpPr>
        <p:sp>
          <p:nvSpPr>
            <p:cNvPr id="4520" name="Google Shape;4520;p6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67"/>
          <p:cNvGrpSpPr/>
          <p:nvPr/>
        </p:nvGrpSpPr>
        <p:grpSpPr>
          <a:xfrm>
            <a:off x="6836548" y="1808672"/>
            <a:ext cx="1586327" cy="371557"/>
            <a:chOff x="1247650" y="2075423"/>
            <a:chExt cx="6648477" cy="1557238"/>
          </a:xfrm>
        </p:grpSpPr>
        <p:sp>
          <p:nvSpPr>
            <p:cNvPr id="4537" name="Google Shape;4537;p6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67"/>
          <p:cNvGrpSpPr/>
          <p:nvPr/>
        </p:nvGrpSpPr>
        <p:grpSpPr>
          <a:xfrm>
            <a:off x="5267818" y="961862"/>
            <a:ext cx="1415601" cy="1648533"/>
            <a:chOff x="1839112" y="2209163"/>
            <a:chExt cx="1918159" cy="2233784"/>
          </a:xfrm>
        </p:grpSpPr>
        <p:sp>
          <p:nvSpPr>
            <p:cNvPr id="4544" name="Google Shape;4544;p6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47" name="Google Shape;4547;p67"/>
            <p:cNvCxnSpPr>
              <a:stCxn id="4544" idx="6"/>
              <a:endCxn id="454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548" name="Google Shape;4548;p67"/>
            <p:cNvCxnSpPr>
              <a:stCxn id="4545" idx="4"/>
              <a:endCxn id="454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550" name="Google Shape;4550;p67"/>
            <p:cNvCxnSpPr>
              <a:stCxn id="4549" idx="6"/>
              <a:endCxn id="454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551" name="Google Shape;4551;p67"/>
            <p:cNvCxnSpPr>
              <a:stCxn id="4546" idx="4"/>
              <a:endCxn id="455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549" name="Google Shape;4549;p6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54" name="Google Shape;4554;p67"/>
            <p:cNvCxnSpPr>
              <a:endCxn id="455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555" name="Google Shape;4555;p67"/>
          <p:cNvGrpSpPr/>
          <p:nvPr/>
        </p:nvGrpSpPr>
        <p:grpSpPr>
          <a:xfrm>
            <a:off x="3425084" y="979946"/>
            <a:ext cx="1637968" cy="154942"/>
            <a:chOff x="238125" y="2506075"/>
            <a:chExt cx="7115411" cy="673075"/>
          </a:xfrm>
        </p:grpSpPr>
        <p:sp>
          <p:nvSpPr>
            <p:cNvPr id="4556" name="Google Shape;4556;p6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67"/>
          <p:cNvGrpSpPr/>
          <p:nvPr/>
        </p:nvGrpSpPr>
        <p:grpSpPr>
          <a:xfrm>
            <a:off x="1965820" y="1294664"/>
            <a:ext cx="1262932" cy="785408"/>
            <a:chOff x="548861" y="389676"/>
            <a:chExt cx="3843371" cy="2390163"/>
          </a:xfrm>
        </p:grpSpPr>
        <p:cxnSp>
          <p:nvCxnSpPr>
            <p:cNvPr id="4562" name="Google Shape;4562;p6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63" name="Google Shape;4563;p6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64" name="Google Shape;4564;p6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65" name="Google Shape;4565;p6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566" name="Google Shape;4566;p6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567" name="Google Shape;4567;p6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68" name="Google Shape;4568;p6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569" name="Google Shape;4569;p6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67"/>
          <p:cNvGrpSpPr/>
          <p:nvPr/>
        </p:nvGrpSpPr>
        <p:grpSpPr>
          <a:xfrm>
            <a:off x="753952" y="2401541"/>
            <a:ext cx="1412054" cy="633562"/>
            <a:chOff x="1187400" y="2529299"/>
            <a:chExt cx="6769193" cy="2241903"/>
          </a:xfrm>
        </p:grpSpPr>
        <p:sp>
          <p:nvSpPr>
            <p:cNvPr id="4576" name="Google Shape;4576;p6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577" name="Google Shape;4577;p6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78" name="Google Shape;4578;p6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79" name="Google Shape;4579;p6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80" name="Google Shape;4580;p6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81" name="Google Shape;4581;p6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82" name="Google Shape;4582;p6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583" name="Google Shape;4583;p67"/>
            <p:cNvCxnSpPr>
              <a:stCxn id="4576" idx="2"/>
              <a:endCxn id="457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84" name="Google Shape;4584;p67"/>
            <p:cNvCxnSpPr>
              <a:stCxn id="4578" idx="0"/>
              <a:endCxn id="457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85" name="Google Shape;4585;p67"/>
            <p:cNvCxnSpPr>
              <a:stCxn id="4578" idx="2"/>
              <a:endCxn id="458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86" name="Google Shape;4586;p67"/>
            <p:cNvCxnSpPr>
              <a:stCxn id="4579" idx="0"/>
              <a:endCxn id="457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87" name="Google Shape;4587;p67"/>
            <p:cNvCxnSpPr>
              <a:stCxn id="4577" idx="2"/>
              <a:endCxn id="458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88" name="Google Shape;4588;p67"/>
            <p:cNvCxnSpPr>
              <a:stCxn id="4581" idx="0"/>
              <a:endCxn id="457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589" name="Google Shape;4589;p67"/>
          <p:cNvGrpSpPr/>
          <p:nvPr/>
        </p:nvGrpSpPr>
        <p:grpSpPr>
          <a:xfrm>
            <a:off x="6840198" y="2894250"/>
            <a:ext cx="1579035" cy="540873"/>
            <a:chOff x="6895650" y="3126697"/>
            <a:chExt cx="1436662" cy="492105"/>
          </a:xfrm>
        </p:grpSpPr>
        <p:sp>
          <p:nvSpPr>
            <p:cNvPr id="4590" name="Google Shape;4590;p6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5" name="Google Shape;4595;p67"/>
            <p:cNvGrpSpPr/>
            <p:nvPr/>
          </p:nvGrpSpPr>
          <p:grpSpPr>
            <a:xfrm>
              <a:off x="6995957" y="3335810"/>
              <a:ext cx="1230393" cy="71754"/>
              <a:chOff x="6995957" y="3287964"/>
              <a:chExt cx="1230393" cy="71754"/>
            </a:xfrm>
          </p:grpSpPr>
          <p:sp>
            <p:nvSpPr>
              <p:cNvPr id="4596" name="Google Shape;4596;p6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1" name="Google Shape;4601;p67"/>
          <p:cNvGrpSpPr/>
          <p:nvPr/>
        </p:nvGrpSpPr>
        <p:grpSpPr>
          <a:xfrm>
            <a:off x="6838780" y="3531013"/>
            <a:ext cx="1581862" cy="650625"/>
            <a:chOff x="6777990" y="3710194"/>
            <a:chExt cx="1646915" cy="677382"/>
          </a:xfrm>
        </p:grpSpPr>
        <p:grpSp>
          <p:nvGrpSpPr>
            <p:cNvPr id="4602" name="Google Shape;4602;p67"/>
            <p:cNvGrpSpPr/>
            <p:nvPr/>
          </p:nvGrpSpPr>
          <p:grpSpPr>
            <a:xfrm>
              <a:off x="6777990" y="3874492"/>
              <a:ext cx="411129" cy="513083"/>
              <a:chOff x="6777990" y="3874492"/>
              <a:chExt cx="411129" cy="513083"/>
            </a:xfrm>
          </p:grpSpPr>
          <p:cxnSp>
            <p:nvCxnSpPr>
              <p:cNvPr id="4603" name="Google Shape;4603;p6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604" name="Google Shape;4604;p6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67"/>
            <p:cNvGrpSpPr/>
            <p:nvPr/>
          </p:nvGrpSpPr>
          <p:grpSpPr>
            <a:xfrm>
              <a:off x="7188425" y="3710194"/>
              <a:ext cx="411123" cy="520535"/>
              <a:chOff x="7188425" y="3710194"/>
              <a:chExt cx="411123" cy="520535"/>
            </a:xfrm>
          </p:grpSpPr>
          <p:cxnSp>
            <p:nvCxnSpPr>
              <p:cNvPr id="4606" name="Google Shape;4606;p6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607" name="Google Shape;4607;p6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8" name="Google Shape;4608;p67"/>
            <p:cNvGrpSpPr/>
            <p:nvPr/>
          </p:nvGrpSpPr>
          <p:grpSpPr>
            <a:xfrm>
              <a:off x="7603341" y="3874492"/>
              <a:ext cx="411474" cy="513083"/>
              <a:chOff x="7603341" y="3874492"/>
              <a:chExt cx="411474" cy="513083"/>
            </a:xfrm>
          </p:grpSpPr>
          <p:cxnSp>
            <p:nvCxnSpPr>
              <p:cNvPr id="4609" name="Google Shape;4609;p6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610" name="Google Shape;4610;p6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1" name="Google Shape;4611;p67"/>
            <p:cNvGrpSpPr/>
            <p:nvPr/>
          </p:nvGrpSpPr>
          <p:grpSpPr>
            <a:xfrm>
              <a:off x="8013776" y="3722847"/>
              <a:ext cx="411129" cy="507881"/>
              <a:chOff x="8013776" y="3722847"/>
              <a:chExt cx="411129" cy="507881"/>
            </a:xfrm>
          </p:grpSpPr>
          <p:cxnSp>
            <p:nvCxnSpPr>
              <p:cNvPr id="4612" name="Google Shape;4612;p6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613" name="Google Shape;4613;p6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4" name="Google Shape;4614;p67"/>
          <p:cNvGrpSpPr/>
          <p:nvPr/>
        </p:nvGrpSpPr>
        <p:grpSpPr>
          <a:xfrm>
            <a:off x="5258295" y="2703853"/>
            <a:ext cx="1421889" cy="1020603"/>
            <a:chOff x="5190863" y="2824811"/>
            <a:chExt cx="1544860" cy="1108869"/>
          </a:xfrm>
        </p:grpSpPr>
        <p:grpSp>
          <p:nvGrpSpPr>
            <p:cNvPr id="4615" name="Google Shape;4615;p67"/>
            <p:cNvGrpSpPr/>
            <p:nvPr/>
          </p:nvGrpSpPr>
          <p:grpSpPr>
            <a:xfrm>
              <a:off x="5938695" y="3176919"/>
              <a:ext cx="685761" cy="404739"/>
              <a:chOff x="5938695" y="3176919"/>
              <a:chExt cx="685761" cy="404739"/>
            </a:xfrm>
          </p:grpSpPr>
          <p:grpSp>
            <p:nvGrpSpPr>
              <p:cNvPr id="4616" name="Google Shape;4616;p67"/>
              <p:cNvGrpSpPr/>
              <p:nvPr/>
            </p:nvGrpSpPr>
            <p:grpSpPr>
              <a:xfrm>
                <a:off x="5938695" y="3176919"/>
                <a:ext cx="685761" cy="404739"/>
                <a:chOff x="5938695" y="3176919"/>
                <a:chExt cx="685761" cy="404739"/>
              </a:xfrm>
            </p:grpSpPr>
            <p:sp>
              <p:nvSpPr>
                <p:cNvPr id="4617" name="Google Shape;4617;p6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9" name="Google Shape;4619;p6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7"/>
            <p:cNvGrpSpPr/>
            <p:nvPr/>
          </p:nvGrpSpPr>
          <p:grpSpPr>
            <a:xfrm>
              <a:off x="5305233" y="3176835"/>
              <a:ext cx="685971" cy="404655"/>
              <a:chOff x="5305233" y="3176835"/>
              <a:chExt cx="685971" cy="404655"/>
            </a:xfrm>
          </p:grpSpPr>
          <p:grpSp>
            <p:nvGrpSpPr>
              <p:cNvPr id="4621" name="Google Shape;4621;p67"/>
              <p:cNvGrpSpPr/>
              <p:nvPr/>
            </p:nvGrpSpPr>
            <p:grpSpPr>
              <a:xfrm>
                <a:off x="5305233" y="3176835"/>
                <a:ext cx="685971" cy="404655"/>
                <a:chOff x="5305233" y="3176835"/>
                <a:chExt cx="685971" cy="404655"/>
              </a:xfrm>
            </p:grpSpPr>
            <p:sp>
              <p:nvSpPr>
                <p:cNvPr id="4622" name="Google Shape;4622;p6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4" name="Google Shape;4624;p6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5" name="Google Shape;4625;p6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6" name="Google Shape;4626;p67"/>
            <p:cNvGrpSpPr/>
            <p:nvPr/>
          </p:nvGrpSpPr>
          <p:grpSpPr>
            <a:xfrm>
              <a:off x="5657361" y="2824811"/>
              <a:ext cx="1078361" cy="404655"/>
              <a:chOff x="5657361" y="2824811"/>
              <a:chExt cx="1078361" cy="404655"/>
            </a:xfrm>
          </p:grpSpPr>
          <p:grpSp>
            <p:nvGrpSpPr>
              <p:cNvPr id="4627" name="Google Shape;4627;p67"/>
              <p:cNvGrpSpPr/>
              <p:nvPr/>
            </p:nvGrpSpPr>
            <p:grpSpPr>
              <a:xfrm>
                <a:off x="5657361" y="2824811"/>
                <a:ext cx="1078361" cy="404655"/>
                <a:chOff x="5657361" y="2824811"/>
                <a:chExt cx="1078361" cy="404655"/>
              </a:xfrm>
            </p:grpSpPr>
            <p:grpSp>
              <p:nvGrpSpPr>
                <p:cNvPr id="4628" name="Google Shape;4628;p67"/>
                <p:cNvGrpSpPr/>
                <p:nvPr/>
              </p:nvGrpSpPr>
              <p:grpSpPr>
                <a:xfrm>
                  <a:off x="5938485" y="2824811"/>
                  <a:ext cx="797237" cy="404655"/>
                  <a:chOff x="5938485" y="2824811"/>
                  <a:chExt cx="797237" cy="404655"/>
                </a:xfrm>
              </p:grpSpPr>
              <p:sp>
                <p:nvSpPr>
                  <p:cNvPr id="4629" name="Google Shape;4629;p6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1" name="Google Shape;4631;p6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2" name="Google Shape;4632;p6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67"/>
            <p:cNvGrpSpPr/>
            <p:nvPr/>
          </p:nvGrpSpPr>
          <p:grpSpPr>
            <a:xfrm>
              <a:off x="5190863" y="3528942"/>
              <a:ext cx="1078026" cy="404739"/>
              <a:chOff x="5190863" y="3528942"/>
              <a:chExt cx="1078026" cy="404739"/>
            </a:xfrm>
          </p:grpSpPr>
          <p:sp>
            <p:nvSpPr>
              <p:cNvPr id="4634" name="Google Shape;4634;p6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5" name="Google Shape;4635;p67"/>
              <p:cNvGrpSpPr/>
              <p:nvPr/>
            </p:nvGrpSpPr>
            <p:grpSpPr>
              <a:xfrm>
                <a:off x="5190863" y="3528942"/>
                <a:ext cx="1078026" cy="404739"/>
                <a:chOff x="5190863" y="3528942"/>
                <a:chExt cx="1078026" cy="404739"/>
              </a:xfrm>
            </p:grpSpPr>
            <p:sp>
              <p:nvSpPr>
                <p:cNvPr id="4636" name="Google Shape;4636;p6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38" name="Google Shape;4638;p67"/>
          <p:cNvGrpSpPr/>
          <p:nvPr/>
        </p:nvGrpSpPr>
        <p:grpSpPr>
          <a:xfrm>
            <a:off x="724302" y="1268321"/>
            <a:ext cx="1086719" cy="879487"/>
            <a:chOff x="803162" y="1474292"/>
            <a:chExt cx="1086719" cy="879487"/>
          </a:xfrm>
        </p:grpSpPr>
        <p:grpSp>
          <p:nvGrpSpPr>
            <p:cNvPr id="4639" name="Google Shape;4639;p67"/>
            <p:cNvGrpSpPr/>
            <p:nvPr/>
          </p:nvGrpSpPr>
          <p:grpSpPr>
            <a:xfrm>
              <a:off x="803162" y="1625948"/>
              <a:ext cx="445856" cy="576579"/>
              <a:chOff x="803162" y="1625948"/>
              <a:chExt cx="445856" cy="576579"/>
            </a:xfrm>
          </p:grpSpPr>
          <p:sp>
            <p:nvSpPr>
              <p:cNvPr id="4640" name="Google Shape;4640;p6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1" name="Google Shape;4641;p67"/>
              <p:cNvGrpSpPr/>
              <p:nvPr/>
            </p:nvGrpSpPr>
            <p:grpSpPr>
              <a:xfrm>
                <a:off x="1056023" y="1625948"/>
                <a:ext cx="192995" cy="576579"/>
                <a:chOff x="1056023" y="1625948"/>
                <a:chExt cx="192995" cy="576579"/>
              </a:xfrm>
            </p:grpSpPr>
            <p:sp>
              <p:nvSpPr>
                <p:cNvPr id="4642" name="Google Shape;4642;p6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7" name="Google Shape;4647;p67"/>
            <p:cNvGrpSpPr/>
            <p:nvPr/>
          </p:nvGrpSpPr>
          <p:grpSpPr>
            <a:xfrm>
              <a:off x="1371406" y="1474292"/>
              <a:ext cx="518475" cy="879487"/>
              <a:chOff x="1398231" y="1474292"/>
              <a:chExt cx="518475" cy="879487"/>
            </a:xfrm>
          </p:grpSpPr>
          <p:grpSp>
            <p:nvGrpSpPr>
              <p:cNvPr id="4648" name="Google Shape;4648;p67"/>
              <p:cNvGrpSpPr/>
              <p:nvPr/>
            </p:nvGrpSpPr>
            <p:grpSpPr>
              <a:xfrm>
                <a:off x="1398231" y="1474292"/>
                <a:ext cx="518475" cy="341643"/>
                <a:chOff x="1398231" y="1474292"/>
                <a:chExt cx="518475" cy="341643"/>
              </a:xfrm>
            </p:grpSpPr>
            <p:sp>
              <p:nvSpPr>
                <p:cNvPr id="4649" name="Google Shape;4649;p6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0" name="Google Shape;4650;p67"/>
                <p:cNvGrpSpPr/>
                <p:nvPr/>
              </p:nvGrpSpPr>
              <p:grpSpPr>
                <a:xfrm>
                  <a:off x="1616453" y="1474292"/>
                  <a:ext cx="300253" cy="341643"/>
                  <a:chOff x="1616453" y="1475379"/>
                  <a:chExt cx="300253" cy="341643"/>
                </a:xfrm>
              </p:grpSpPr>
              <p:sp>
                <p:nvSpPr>
                  <p:cNvPr id="4651" name="Google Shape;4651;p6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8" name="Google Shape;4658;p67"/>
                  <p:cNvGrpSpPr/>
                  <p:nvPr/>
                </p:nvGrpSpPr>
                <p:grpSpPr>
                  <a:xfrm>
                    <a:off x="1839639" y="1475379"/>
                    <a:ext cx="77067" cy="341643"/>
                    <a:chOff x="1839639" y="1475379"/>
                    <a:chExt cx="77067" cy="341643"/>
                  </a:xfrm>
                </p:grpSpPr>
                <p:sp>
                  <p:nvSpPr>
                    <p:cNvPr id="4659" name="Google Shape;4659;p6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61" name="Google Shape;4661;p67"/>
              <p:cNvGrpSpPr/>
              <p:nvPr/>
            </p:nvGrpSpPr>
            <p:grpSpPr>
              <a:xfrm>
                <a:off x="1398451" y="2012951"/>
                <a:ext cx="518255" cy="340828"/>
                <a:chOff x="1398451" y="2012951"/>
                <a:chExt cx="518255" cy="340828"/>
              </a:xfrm>
            </p:grpSpPr>
            <p:sp>
              <p:nvSpPr>
                <p:cNvPr id="4662" name="Google Shape;4662;p6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3" name="Google Shape;4663;p67"/>
                <p:cNvGrpSpPr/>
                <p:nvPr/>
              </p:nvGrpSpPr>
              <p:grpSpPr>
                <a:xfrm>
                  <a:off x="1616453" y="2012951"/>
                  <a:ext cx="300253" cy="340828"/>
                  <a:chOff x="1616453" y="2013538"/>
                  <a:chExt cx="300253" cy="340828"/>
                </a:xfrm>
              </p:grpSpPr>
              <p:sp>
                <p:nvSpPr>
                  <p:cNvPr id="4664" name="Google Shape;4664;p6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1" name="Google Shape;4671;p67"/>
                  <p:cNvGrpSpPr/>
                  <p:nvPr/>
                </p:nvGrpSpPr>
                <p:grpSpPr>
                  <a:xfrm>
                    <a:off x="1839639" y="2013538"/>
                    <a:ext cx="77067" cy="340828"/>
                    <a:chOff x="1839639" y="2013538"/>
                    <a:chExt cx="77067" cy="340828"/>
                  </a:xfrm>
                </p:grpSpPr>
                <p:sp>
                  <p:nvSpPr>
                    <p:cNvPr id="4672" name="Google Shape;4672;p6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674" name="Google Shape;4674;p67"/>
          <p:cNvGrpSpPr/>
          <p:nvPr/>
        </p:nvGrpSpPr>
        <p:grpSpPr>
          <a:xfrm>
            <a:off x="721126" y="3399508"/>
            <a:ext cx="1368681" cy="682918"/>
            <a:chOff x="724986" y="3605478"/>
            <a:chExt cx="1368681" cy="682918"/>
          </a:xfrm>
        </p:grpSpPr>
        <p:grpSp>
          <p:nvGrpSpPr>
            <p:cNvPr id="4675" name="Google Shape;4675;p67"/>
            <p:cNvGrpSpPr/>
            <p:nvPr/>
          </p:nvGrpSpPr>
          <p:grpSpPr>
            <a:xfrm>
              <a:off x="1289102" y="3823629"/>
              <a:ext cx="240442" cy="250435"/>
              <a:chOff x="-165066" y="3843615"/>
              <a:chExt cx="221259" cy="230455"/>
            </a:xfrm>
          </p:grpSpPr>
          <p:sp>
            <p:nvSpPr>
              <p:cNvPr id="4676" name="Google Shape;4676;p6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67"/>
            <p:cNvGrpSpPr/>
            <p:nvPr/>
          </p:nvGrpSpPr>
          <p:grpSpPr>
            <a:xfrm>
              <a:off x="724986" y="3605478"/>
              <a:ext cx="1368681" cy="682918"/>
              <a:chOff x="724986" y="3605478"/>
              <a:chExt cx="1368681" cy="682918"/>
            </a:xfrm>
          </p:grpSpPr>
          <p:grpSp>
            <p:nvGrpSpPr>
              <p:cNvPr id="4697" name="Google Shape;4697;p67"/>
              <p:cNvGrpSpPr/>
              <p:nvPr/>
            </p:nvGrpSpPr>
            <p:grpSpPr>
              <a:xfrm>
                <a:off x="1498221" y="4047614"/>
                <a:ext cx="529172" cy="240783"/>
                <a:chOff x="1498221" y="4047614"/>
                <a:chExt cx="529172" cy="240783"/>
              </a:xfrm>
            </p:grpSpPr>
            <p:grpSp>
              <p:nvGrpSpPr>
                <p:cNvPr id="4698" name="Google Shape;4698;p67"/>
                <p:cNvGrpSpPr/>
                <p:nvPr/>
              </p:nvGrpSpPr>
              <p:grpSpPr>
                <a:xfrm>
                  <a:off x="1826655" y="4224370"/>
                  <a:ext cx="200738" cy="25631"/>
                  <a:chOff x="1826655" y="4224370"/>
                  <a:chExt cx="200738" cy="25631"/>
                </a:xfrm>
              </p:grpSpPr>
              <p:sp>
                <p:nvSpPr>
                  <p:cNvPr id="4699" name="Google Shape;4699;p6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7"/>
                <p:cNvGrpSpPr/>
                <p:nvPr/>
              </p:nvGrpSpPr>
              <p:grpSpPr>
                <a:xfrm>
                  <a:off x="1498221" y="4047614"/>
                  <a:ext cx="328444" cy="240783"/>
                  <a:chOff x="1498221" y="4047614"/>
                  <a:chExt cx="328444" cy="240783"/>
                </a:xfrm>
              </p:grpSpPr>
              <p:sp>
                <p:nvSpPr>
                  <p:cNvPr id="4702" name="Google Shape;4702;p6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3" name="Google Shape;4703;p67"/>
                  <p:cNvGrpSpPr/>
                  <p:nvPr/>
                </p:nvGrpSpPr>
                <p:grpSpPr>
                  <a:xfrm>
                    <a:off x="1498221" y="4047614"/>
                    <a:ext cx="150566" cy="190416"/>
                    <a:chOff x="1498221" y="4047614"/>
                    <a:chExt cx="150566" cy="190416"/>
                  </a:xfrm>
                </p:grpSpPr>
                <p:sp>
                  <p:nvSpPr>
                    <p:cNvPr id="4704" name="Google Shape;4704;p6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706" name="Google Shape;4706;p67"/>
              <p:cNvGrpSpPr/>
              <p:nvPr/>
            </p:nvGrpSpPr>
            <p:grpSpPr>
              <a:xfrm>
                <a:off x="1560718" y="3800594"/>
                <a:ext cx="532948" cy="302090"/>
                <a:chOff x="1560718" y="3800594"/>
                <a:chExt cx="532948" cy="302090"/>
              </a:xfrm>
            </p:grpSpPr>
            <p:grpSp>
              <p:nvGrpSpPr>
                <p:cNvPr id="4707" name="Google Shape;4707;p67"/>
                <p:cNvGrpSpPr/>
                <p:nvPr/>
              </p:nvGrpSpPr>
              <p:grpSpPr>
                <a:xfrm>
                  <a:off x="1912179" y="3827344"/>
                  <a:ext cx="181487" cy="25631"/>
                  <a:chOff x="1912179" y="3827344"/>
                  <a:chExt cx="181487" cy="25631"/>
                </a:xfrm>
              </p:grpSpPr>
              <p:sp>
                <p:nvSpPr>
                  <p:cNvPr id="4708" name="Google Shape;4708;p6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7"/>
                <p:cNvGrpSpPr/>
                <p:nvPr/>
              </p:nvGrpSpPr>
              <p:grpSpPr>
                <a:xfrm>
                  <a:off x="1912179" y="4044505"/>
                  <a:ext cx="181487" cy="25622"/>
                  <a:chOff x="1912179" y="4044506"/>
                  <a:chExt cx="181487" cy="25622"/>
                </a:xfrm>
              </p:grpSpPr>
              <p:sp>
                <p:nvSpPr>
                  <p:cNvPr id="4711" name="Google Shape;4711;p6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67"/>
                <p:cNvGrpSpPr/>
                <p:nvPr/>
              </p:nvGrpSpPr>
              <p:grpSpPr>
                <a:xfrm>
                  <a:off x="1560718" y="3800594"/>
                  <a:ext cx="351472" cy="302090"/>
                  <a:chOff x="1560718" y="3800594"/>
                  <a:chExt cx="351472" cy="302090"/>
                </a:xfrm>
              </p:grpSpPr>
              <p:grpSp>
                <p:nvGrpSpPr>
                  <p:cNvPr id="4714" name="Google Shape;4714;p67"/>
                  <p:cNvGrpSpPr/>
                  <p:nvPr/>
                </p:nvGrpSpPr>
                <p:grpSpPr>
                  <a:xfrm>
                    <a:off x="1560718" y="3842857"/>
                    <a:ext cx="173586" cy="217131"/>
                    <a:chOff x="1560718" y="3842857"/>
                    <a:chExt cx="173586" cy="217131"/>
                  </a:xfrm>
                </p:grpSpPr>
                <p:sp>
                  <p:nvSpPr>
                    <p:cNvPr id="4715" name="Google Shape;4715;p6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8" name="Google Shape;4718;p6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20" name="Google Shape;4720;p6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1" name="Google Shape;4721;p67"/>
              <p:cNvGrpSpPr/>
              <p:nvPr/>
            </p:nvGrpSpPr>
            <p:grpSpPr>
              <a:xfrm>
                <a:off x="785350" y="3605478"/>
                <a:ext cx="535311" cy="249245"/>
                <a:chOff x="785350" y="3605478"/>
                <a:chExt cx="535311" cy="249245"/>
              </a:xfrm>
            </p:grpSpPr>
            <p:grpSp>
              <p:nvGrpSpPr>
                <p:cNvPr id="4722" name="Google Shape;4722;p67"/>
                <p:cNvGrpSpPr/>
                <p:nvPr/>
              </p:nvGrpSpPr>
              <p:grpSpPr>
                <a:xfrm>
                  <a:off x="785350" y="3605478"/>
                  <a:ext cx="376191" cy="102736"/>
                  <a:chOff x="785350" y="3605478"/>
                  <a:chExt cx="376191" cy="102736"/>
                </a:xfrm>
              </p:grpSpPr>
              <p:sp>
                <p:nvSpPr>
                  <p:cNvPr id="4723" name="Google Shape;4723;p6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67"/>
                <p:cNvGrpSpPr/>
                <p:nvPr/>
              </p:nvGrpSpPr>
              <p:grpSpPr>
                <a:xfrm>
                  <a:off x="1161530" y="3655851"/>
                  <a:ext cx="159131" cy="198872"/>
                  <a:chOff x="1161530" y="3655851"/>
                  <a:chExt cx="159131" cy="198872"/>
                </a:xfrm>
              </p:grpSpPr>
              <p:sp>
                <p:nvSpPr>
                  <p:cNvPr id="4727" name="Google Shape;4727;p6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9" name="Google Shape;4729;p67"/>
              <p:cNvGrpSpPr/>
              <p:nvPr/>
            </p:nvGrpSpPr>
            <p:grpSpPr>
              <a:xfrm>
                <a:off x="785350" y="4047614"/>
                <a:ext cx="535311" cy="240783"/>
                <a:chOff x="785350" y="4047614"/>
                <a:chExt cx="535311" cy="240783"/>
              </a:xfrm>
            </p:grpSpPr>
            <p:grpSp>
              <p:nvGrpSpPr>
                <p:cNvPr id="4730" name="Google Shape;4730;p67"/>
                <p:cNvGrpSpPr/>
                <p:nvPr/>
              </p:nvGrpSpPr>
              <p:grpSpPr>
                <a:xfrm>
                  <a:off x="1161636" y="4047614"/>
                  <a:ext cx="159025" cy="190415"/>
                  <a:chOff x="1161636" y="4047614"/>
                  <a:chExt cx="159025" cy="190415"/>
                </a:xfrm>
              </p:grpSpPr>
              <p:sp>
                <p:nvSpPr>
                  <p:cNvPr id="4731" name="Google Shape;4731;p6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67"/>
                <p:cNvGrpSpPr/>
                <p:nvPr/>
              </p:nvGrpSpPr>
              <p:grpSpPr>
                <a:xfrm>
                  <a:off x="785350" y="4185661"/>
                  <a:ext cx="376191" cy="102736"/>
                  <a:chOff x="785350" y="4185661"/>
                  <a:chExt cx="376191" cy="102736"/>
                </a:xfrm>
              </p:grpSpPr>
              <p:sp>
                <p:nvSpPr>
                  <p:cNvPr id="4734" name="Google Shape;4734;p6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37" name="Google Shape;4737;p67"/>
              <p:cNvGrpSpPr/>
              <p:nvPr/>
            </p:nvGrpSpPr>
            <p:grpSpPr>
              <a:xfrm>
                <a:off x="1501054" y="3605478"/>
                <a:ext cx="526340" cy="249240"/>
                <a:chOff x="1501054" y="3605478"/>
                <a:chExt cx="526340" cy="249240"/>
              </a:xfrm>
            </p:grpSpPr>
            <p:grpSp>
              <p:nvGrpSpPr>
                <p:cNvPr id="4738" name="Google Shape;4738;p67"/>
                <p:cNvGrpSpPr/>
                <p:nvPr/>
              </p:nvGrpSpPr>
              <p:grpSpPr>
                <a:xfrm>
                  <a:off x="1834208" y="3643867"/>
                  <a:ext cx="193185" cy="25622"/>
                  <a:chOff x="1834208" y="3643867"/>
                  <a:chExt cx="193185" cy="25622"/>
                </a:xfrm>
              </p:grpSpPr>
              <p:sp>
                <p:nvSpPr>
                  <p:cNvPr id="4739" name="Google Shape;4739;p6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67"/>
                <p:cNvGrpSpPr/>
                <p:nvPr/>
              </p:nvGrpSpPr>
              <p:grpSpPr>
                <a:xfrm>
                  <a:off x="1501054" y="3605478"/>
                  <a:ext cx="333165" cy="249240"/>
                  <a:chOff x="1501054" y="3605478"/>
                  <a:chExt cx="333165" cy="249240"/>
                </a:xfrm>
              </p:grpSpPr>
              <p:sp>
                <p:nvSpPr>
                  <p:cNvPr id="4742" name="Google Shape;4742;p6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3" name="Google Shape;4743;p67"/>
                  <p:cNvGrpSpPr/>
                  <p:nvPr/>
                </p:nvGrpSpPr>
                <p:grpSpPr>
                  <a:xfrm>
                    <a:off x="1501054" y="3655851"/>
                    <a:ext cx="155286" cy="198867"/>
                    <a:chOff x="1501054" y="3655851"/>
                    <a:chExt cx="155286" cy="198867"/>
                  </a:xfrm>
                </p:grpSpPr>
                <p:sp>
                  <p:nvSpPr>
                    <p:cNvPr id="4744" name="Google Shape;4744;p6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746" name="Google Shape;4746;p67"/>
              <p:cNvGrpSpPr/>
              <p:nvPr/>
            </p:nvGrpSpPr>
            <p:grpSpPr>
              <a:xfrm>
                <a:off x="724986" y="3800594"/>
                <a:ext cx="532950" cy="302090"/>
                <a:chOff x="724986" y="3800594"/>
                <a:chExt cx="532950" cy="302090"/>
              </a:xfrm>
            </p:grpSpPr>
            <p:grpSp>
              <p:nvGrpSpPr>
                <p:cNvPr id="4747" name="Google Shape;4747;p67"/>
                <p:cNvGrpSpPr/>
                <p:nvPr/>
              </p:nvGrpSpPr>
              <p:grpSpPr>
                <a:xfrm>
                  <a:off x="724986" y="4044367"/>
                  <a:ext cx="181314" cy="25626"/>
                  <a:chOff x="724986" y="4044367"/>
                  <a:chExt cx="181314" cy="25626"/>
                </a:xfrm>
              </p:grpSpPr>
              <p:sp>
                <p:nvSpPr>
                  <p:cNvPr id="4748" name="Google Shape;4748;p6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67"/>
                <p:cNvGrpSpPr/>
                <p:nvPr/>
              </p:nvGrpSpPr>
              <p:grpSpPr>
                <a:xfrm>
                  <a:off x="906290" y="3800594"/>
                  <a:ext cx="351646" cy="302090"/>
                  <a:chOff x="906290" y="3800594"/>
                  <a:chExt cx="351646" cy="302090"/>
                </a:xfrm>
              </p:grpSpPr>
              <p:grpSp>
                <p:nvGrpSpPr>
                  <p:cNvPr id="4751" name="Google Shape;4751;p67"/>
                  <p:cNvGrpSpPr/>
                  <p:nvPr/>
                </p:nvGrpSpPr>
                <p:grpSpPr>
                  <a:xfrm>
                    <a:off x="1084172" y="3842857"/>
                    <a:ext cx="173764" cy="217131"/>
                    <a:chOff x="1084172" y="3842857"/>
                    <a:chExt cx="173764" cy="217131"/>
                  </a:xfrm>
                </p:grpSpPr>
                <p:grpSp>
                  <p:nvGrpSpPr>
                    <p:cNvPr id="4752" name="Google Shape;4752;p67"/>
                    <p:cNvGrpSpPr/>
                    <p:nvPr/>
                  </p:nvGrpSpPr>
                  <p:grpSpPr>
                    <a:xfrm>
                      <a:off x="1156862" y="3936509"/>
                      <a:ext cx="101073" cy="25622"/>
                      <a:chOff x="1156862" y="3936509"/>
                      <a:chExt cx="101073" cy="25622"/>
                    </a:xfrm>
                  </p:grpSpPr>
                  <p:sp>
                    <p:nvSpPr>
                      <p:cNvPr id="4753" name="Google Shape;4753;p6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5" name="Google Shape;4755;p6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6" name="Google Shape;4756;p6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7"/>
                <p:cNvGrpSpPr/>
                <p:nvPr/>
              </p:nvGrpSpPr>
              <p:grpSpPr>
                <a:xfrm>
                  <a:off x="724986" y="3830189"/>
                  <a:ext cx="189533" cy="25626"/>
                  <a:chOff x="724986" y="3830189"/>
                  <a:chExt cx="189533" cy="25626"/>
                </a:xfrm>
              </p:grpSpPr>
              <p:sp>
                <p:nvSpPr>
                  <p:cNvPr id="4759" name="Google Shape;4759;p6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761" name="Google Shape;4761;p67"/>
          <p:cNvGrpSpPr/>
          <p:nvPr/>
        </p:nvGrpSpPr>
        <p:grpSpPr>
          <a:xfrm>
            <a:off x="2249438" y="2249669"/>
            <a:ext cx="948701" cy="935378"/>
            <a:chOff x="2253298" y="2428317"/>
            <a:chExt cx="948701" cy="935378"/>
          </a:xfrm>
        </p:grpSpPr>
        <p:sp>
          <p:nvSpPr>
            <p:cNvPr id="4762" name="Google Shape;4762;p6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8" name="Shape 4798"/>
        <p:cNvGrpSpPr/>
        <p:nvPr/>
      </p:nvGrpSpPr>
      <p:grpSpPr>
        <a:xfrm>
          <a:off x="0" y="0"/>
          <a:ext cx="0" cy="0"/>
          <a:chOff x="0" y="0"/>
          <a:chExt cx="0" cy="0"/>
        </a:xfrm>
      </p:grpSpPr>
      <p:grpSp>
        <p:nvGrpSpPr>
          <p:cNvPr id="4799" name="Google Shape;4799;p68"/>
          <p:cNvGrpSpPr/>
          <p:nvPr/>
        </p:nvGrpSpPr>
        <p:grpSpPr>
          <a:xfrm>
            <a:off x="3339745" y="952988"/>
            <a:ext cx="2363393" cy="1017867"/>
            <a:chOff x="3292400" y="1219146"/>
            <a:chExt cx="2615240" cy="1110239"/>
          </a:xfrm>
        </p:grpSpPr>
        <p:sp>
          <p:nvSpPr>
            <p:cNvPr id="4800" name="Google Shape;4800;p6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4801" name="Google Shape;4801;p6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02" name="Google Shape;4802;p6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JANUARY</a:t>
              </a:r>
              <a:endParaRPr sz="400">
                <a:solidFill>
                  <a:srgbClr val="FFFFFF"/>
                </a:solidFill>
              </a:endParaRPr>
            </a:p>
          </p:txBody>
        </p:sp>
        <p:sp>
          <p:nvSpPr>
            <p:cNvPr id="4803" name="Google Shape;4803;p6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FEBRUARY</a:t>
              </a:r>
              <a:endParaRPr sz="400">
                <a:solidFill>
                  <a:srgbClr val="FFFFFF"/>
                </a:solidFill>
              </a:endParaRPr>
            </a:p>
          </p:txBody>
        </p:sp>
        <p:sp>
          <p:nvSpPr>
            <p:cNvPr id="4804" name="Google Shape;4804;p6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MARCH</a:t>
              </a:r>
              <a:endParaRPr sz="400">
                <a:solidFill>
                  <a:srgbClr val="FFFFFF"/>
                </a:solidFill>
              </a:endParaRPr>
            </a:p>
          </p:txBody>
        </p:sp>
        <p:sp>
          <p:nvSpPr>
            <p:cNvPr id="4805" name="Google Shape;4805;p6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APRIL</a:t>
              </a:r>
              <a:endParaRPr sz="400">
                <a:solidFill>
                  <a:srgbClr val="FFFFFF"/>
                </a:solidFill>
              </a:endParaRPr>
            </a:p>
          </p:txBody>
        </p:sp>
        <p:sp>
          <p:nvSpPr>
            <p:cNvPr id="4806" name="Google Shape;4806;p6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MAY</a:t>
              </a:r>
              <a:endParaRPr sz="400">
                <a:solidFill>
                  <a:srgbClr val="FFFFFF"/>
                </a:solidFill>
              </a:endParaRPr>
            </a:p>
          </p:txBody>
        </p:sp>
        <p:sp>
          <p:nvSpPr>
            <p:cNvPr id="4807" name="Google Shape;4807;p6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400">
                  <a:solidFill>
                    <a:srgbClr val="FFFFFF"/>
                  </a:solidFill>
                </a:rPr>
                <a:t>JUNE</a:t>
              </a:r>
              <a:endParaRPr sz="400">
                <a:solidFill>
                  <a:srgbClr val="FFFFFF"/>
                </a:solidFill>
              </a:endParaRPr>
            </a:p>
          </p:txBody>
        </p:sp>
        <p:sp>
          <p:nvSpPr>
            <p:cNvPr id="4808" name="Google Shape;4808;p6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400">
                  <a:solidFill>
                    <a:srgbClr val="FFFFFF"/>
                  </a:solidFill>
                </a:rPr>
                <a:t>PHASE 1</a:t>
              </a:r>
              <a:endParaRPr sz="400">
                <a:solidFill>
                  <a:srgbClr val="FFFFFF"/>
                </a:solidFill>
              </a:endParaRPr>
            </a:p>
          </p:txBody>
        </p:sp>
        <p:sp>
          <p:nvSpPr>
            <p:cNvPr id="4809" name="Google Shape;4809;p6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400">
                  <a:solidFill>
                    <a:srgbClr val="FFFFFF"/>
                  </a:solidFill>
                </a:rPr>
                <a:t>PHASE 2</a:t>
              </a:r>
              <a:endParaRPr sz="400">
                <a:solidFill>
                  <a:srgbClr val="FFFFFF"/>
                </a:solidFill>
              </a:endParaRPr>
            </a:p>
          </p:txBody>
        </p:sp>
        <p:sp>
          <p:nvSpPr>
            <p:cNvPr id="4810" name="Google Shape;4810;p6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400">
                  <a:solidFill>
                    <a:srgbClr val="FFFFFF"/>
                  </a:solidFill>
                </a:rPr>
                <a:t>Task 1</a:t>
              </a:r>
              <a:endParaRPr sz="400">
                <a:solidFill>
                  <a:srgbClr val="FFFFFF"/>
                </a:solidFill>
              </a:endParaRPr>
            </a:p>
          </p:txBody>
        </p:sp>
        <p:sp>
          <p:nvSpPr>
            <p:cNvPr id="4811" name="Google Shape;4811;p6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400">
                  <a:solidFill>
                    <a:srgbClr val="FFFFFF"/>
                  </a:solidFill>
                </a:rPr>
                <a:t>Task 2</a:t>
              </a:r>
              <a:endParaRPr sz="400">
                <a:solidFill>
                  <a:srgbClr val="FFFFFF"/>
                </a:solidFill>
              </a:endParaRPr>
            </a:p>
          </p:txBody>
        </p:sp>
        <p:sp>
          <p:nvSpPr>
            <p:cNvPr id="4812" name="Google Shape;4812;p6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400">
                  <a:solidFill>
                    <a:srgbClr val="FFFFFF"/>
                  </a:solidFill>
                </a:rPr>
                <a:t>Task 1</a:t>
              </a:r>
              <a:endParaRPr sz="400">
                <a:solidFill>
                  <a:srgbClr val="FFFFFF"/>
                </a:solidFill>
              </a:endParaRPr>
            </a:p>
          </p:txBody>
        </p:sp>
        <p:sp>
          <p:nvSpPr>
            <p:cNvPr id="4813" name="Google Shape;4813;p6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400">
                  <a:solidFill>
                    <a:srgbClr val="FFFFFF"/>
                  </a:solidFill>
                </a:rPr>
                <a:t>Task 2</a:t>
              </a:r>
              <a:endParaRPr sz="400">
                <a:solidFill>
                  <a:srgbClr val="FFFFFF"/>
                </a:solidFill>
              </a:endParaRPr>
            </a:p>
          </p:txBody>
        </p:sp>
        <p:grpSp>
          <p:nvGrpSpPr>
            <p:cNvPr id="4814" name="Google Shape;4814;p68"/>
            <p:cNvGrpSpPr/>
            <p:nvPr/>
          </p:nvGrpSpPr>
          <p:grpSpPr>
            <a:xfrm>
              <a:off x="3748438" y="1378608"/>
              <a:ext cx="2159202" cy="903971"/>
              <a:chOff x="1683525" y="2179850"/>
              <a:chExt cx="4519050" cy="2134525"/>
            </a:xfrm>
          </p:grpSpPr>
          <p:sp>
            <p:nvSpPr>
              <p:cNvPr id="4815" name="Google Shape;4815;p6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16" name="Google Shape;4816;p6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17" name="Google Shape;4817;p6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18" name="Google Shape;4818;p6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19" name="Google Shape;4819;p6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0" name="Google Shape;4820;p6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1" name="Google Shape;4821;p6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2" name="Google Shape;4822;p6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3" name="Google Shape;4823;p6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4" name="Google Shape;4824;p6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5" name="Google Shape;4825;p6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4826" name="Google Shape;4826;p6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4827" name="Google Shape;4827;p68"/>
          <p:cNvGraphicFramePr/>
          <p:nvPr/>
        </p:nvGraphicFramePr>
        <p:xfrm>
          <a:off x="5935838" y="2130461"/>
          <a:ext cx="3000000" cy="3000000"/>
        </p:xfrm>
        <a:graphic>
          <a:graphicData uri="http://schemas.openxmlformats.org/drawingml/2006/table">
            <a:tbl>
              <a:tblPr>
                <a:noFill/>
                <a:tableStyleId>{CABA2DCC-C5DC-46CE-A2CA-1A90792DCA6C}</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828" name="Google Shape;4828;p68"/>
          <p:cNvGrpSpPr/>
          <p:nvPr/>
        </p:nvGrpSpPr>
        <p:grpSpPr>
          <a:xfrm>
            <a:off x="5935948" y="3189058"/>
            <a:ext cx="2496964" cy="1001454"/>
            <a:chOff x="1919611" y="789980"/>
            <a:chExt cx="1474179" cy="606868"/>
          </a:xfrm>
        </p:grpSpPr>
        <p:cxnSp>
          <p:nvCxnSpPr>
            <p:cNvPr id="4829" name="Google Shape;4829;p6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830" name="Google Shape;4830;p6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831" name="Google Shape;4831;p6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832" name="Google Shape;4832;p68"/>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s" sz="400">
                  <a:solidFill>
                    <a:srgbClr val="E3E9ED"/>
                  </a:solidFill>
                </a:rPr>
                <a:t>JANUARY</a:t>
              </a:r>
              <a:endParaRPr sz="400">
                <a:solidFill>
                  <a:srgbClr val="E3E9ED"/>
                </a:solidFill>
              </a:endParaRPr>
            </a:p>
          </p:txBody>
        </p:sp>
        <p:sp>
          <p:nvSpPr>
            <p:cNvPr id="4833" name="Google Shape;4833;p68"/>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s" sz="400">
                  <a:solidFill>
                    <a:srgbClr val="E3E9ED"/>
                  </a:solidFill>
                </a:rPr>
                <a:t>FEBRUARY</a:t>
              </a:r>
              <a:endParaRPr sz="400">
                <a:solidFill>
                  <a:srgbClr val="E3E9ED"/>
                </a:solidFill>
              </a:endParaRPr>
            </a:p>
          </p:txBody>
        </p:sp>
        <p:sp>
          <p:nvSpPr>
            <p:cNvPr id="4834" name="Google Shape;4834;p68"/>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s" sz="400">
                  <a:solidFill>
                    <a:srgbClr val="E3E9ED"/>
                  </a:solidFill>
                </a:rPr>
                <a:t>MARCH</a:t>
              </a:r>
              <a:endParaRPr sz="400">
                <a:solidFill>
                  <a:srgbClr val="E3E9ED"/>
                </a:solidFill>
              </a:endParaRPr>
            </a:p>
          </p:txBody>
        </p:sp>
        <p:sp>
          <p:nvSpPr>
            <p:cNvPr id="4835" name="Google Shape;4835;p68"/>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s" sz="400">
                  <a:solidFill>
                    <a:srgbClr val="E3E9ED"/>
                  </a:solidFill>
                </a:rPr>
                <a:t>APRIL</a:t>
              </a:r>
              <a:endParaRPr sz="400">
                <a:solidFill>
                  <a:srgbClr val="E3E9ED"/>
                </a:solidFill>
              </a:endParaRPr>
            </a:p>
          </p:txBody>
        </p:sp>
        <p:sp>
          <p:nvSpPr>
            <p:cNvPr id="4836" name="Google Shape;4836;p6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8"/>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s" sz="400">
                  <a:solidFill>
                    <a:srgbClr val="E3E9ED"/>
                  </a:solidFill>
                </a:rPr>
                <a:t>PHASE 1</a:t>
              </a:r>
              <a:endParaRPr sz="400">
                <a:solidFill>
                  <a:srgbClr val="E3E9ED"/>
                </a:solidFill>
              </a:endParaRPr>
            </a:p>
          </p:txBody>
        </p:sp>
        <p:sp>
          <p:nvSpPr>
            <p:cNvPr id="4843" name="Google Shape;4843;p68"/>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s" sz="400">
                  <a:solidFill>
                    <a:srgbClr val="E3E9ED"/>
                  </a:solidFill>
                </a:rPr>
                <a:t>Task 1</a:t>
              </a:r>
              <a:endParaRPr sz="400">
                <a:solidFill>
                  <a:srgbClr val="E3E9ED"/>
                </a:solidFill>
              </a:endParaRPr>
            </a:p>
          </p:txBody>
        </p:sp>
        <p:sp>
          <p:nvSpPr>
            <p:cNvPr id="4844" name="Google Shape;4844;p68"/>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s" sz="400">
                  <a:solidFill>
                    <a:srgbClr val="E3E9ED"/>
                  </a:solidFill>
                </a:rPr>
                <a:t>Task 2</a:t>
              </a:r>
              <a:endParaRPr sz="400">
                <a:solidFill>
                  <a:srgbClr val="E3E9ED"/>
                </a:solidFill>
              </a:endParaRPr>
            </a:p>
          </p:txBody>
        </p:sp>
        <p:sp>
          <p:nvSpPr>
            <p:cNvPr id="4845" name="Google Shape;4845;p6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68"/>
          <p:cNvGrpSpPr/>
          <p:nvPr/>
        </p:nvGrpSpPr>
        <p:grpSpPr>
          <a:xfrm>
            <a:off x="712562" y="998017"/>
            <a:ext cx="2394370" cy="976502"/>
            <a:chOff x="749309" y="1112739"/>
            <a:chExt cx="2371603" cy="976502"/>
          </a:xfrm>
        </p:grpSpPr>
        <p:sp>
          <p:nvSpPr>
            <p:cNvPr id="4847" name="Google Shape;4847;p6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879" name="Google Shape;4879;p68"/>
          <p:cNvGraphicFramePr/>
          <p:nvPr/>
        </p:nvGraphicFramePr>
        <p:xfrm>
          <a:off x="5935863" y="996311"/>
          <a:ext cx="3000000" cy="3000000"/>
        </p:xfrm>
        <a:graphic>
          <a:graphicData uri="http://schemas.openxmlformats.org/drawingml/2006/table">
            <a:tbl>
              <a:tblPr>
                <a:noFill/>
                <a:tableStyleId>{CABA2DCC-C5DC-46CE-A2CA-1A90792DCA6C}</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880" name="Google Shape;4880;p68"/>
          <p:cNvGraphicFramePr/>
          <p:nvPr/>
        </p:nvGraphicFramePr>
        <p:xfrm>
          <a:off x="3342575" y="2130461"/>
          <a:ext cx="3000000" cy="3000000"/>
        </p:xfrm>
        <a:graphic>
          <a:graphicData uri="http://schemas.openxmlformats.org/drawingml/2006/table">
            <a:tbl>
              <a:tblPr>
                <a:noFill/>
                <a:tableStyleId>{CABA2DCC-C5DC-46CE-A2CA-1A90792DCA6C}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881" name="Google Shape;4881;p68"/>
          <p:cNvGrpSpPr/>
          <p:nvPr/>
        </p:nvGrpSpPr>
        <p:grpSpPr>
          <a:xfrm>
            <a:off x="4086505" y="2517104"/>
            <a:ext cx="1517436" cy="74460"/>
            <a:chOff x="3980086" y="2804397"/>
            <a:chExt cx="1227600" cy="66900"/>
          </a:xfrm>
        </p:grpSpPr>
        <p:sp>
          <p:nvSpPr>
            <p:cNvPr id="4882" name="Google Shape;4882;p6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8"/>
          <p:cNvGrpSpPr/>
          <p:nvPr/>
        </p:nvGrpSpPr>
        <p:grpSpPr>
          <a:xfrm>
            <a:off x="4711569" y="2809692"/>
            <a:ext cx="892956" cy="74460"/>
            <a:chOff x="3980086" y="2804397"/>
            <a:chExt cx="1227600" cy="66900"/>
          </a:xfrm>
        </p:grpSpPr>
        <p:sp>
          <p:nvSpPr>
            <p:cNvPr id="4885" name="Google Shape;4885;p6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68"/>
          <p:cNvGrpSpPr/>
          <p:nvPr/>
        </p:nvGrpSpPr>
        <p:grpSpPr>
          <a:xfrm>
            <a:off x="3344661" y="3168575"/>
            <a:ext cx="2363244" cy="1005943"/>
            <a:chOff x="3358415" y="3361302"/>
            <a:chExt cx="2363244" cy="1024695"/>
          </a:xfrm>
        </p:grpSpPr>
        <p:grpSp>
          <p:nvGrpSpPr>
            <p:cNvPr id="4888" name="Google Shape;4888;p68"/>
            <p:cNvGrpSpPr/>
            <p:nvPr/>
          </p:nvGrpSpPr>
          <p:grpSpPr>
            <a:xfrm>
              <a:off x="3358415" y="3361302"/>
              <a:ext cx="441300" cy="1024695"/>
              <a:chOff x="3358415" y="3361302"/>
              <a:chExt cx="441300" cy="1024695"/>
            </a:xfrm>
          </p:grpSpPr>
          <p:sp>
            <p:nvSpPr>
              <p:cNvPr id="4889" name="Google Shape;4889;p6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68"/>
            <p:cNvGrpSpPr/>
            <p:nvPr/>
          </p:nvGrpSpPr>
          <p:grpSpPr>
            <a:xfrm>
              <a:off x="3838901" y="3361302"/>
              <a:ext cx="441300" cy="1024695"/>
              <a:chOff x="3838901" y="3361302"/>
              <a:chExt cx="441300" cy="1024695"/>
            </a:xfrm>
          </p:grpSpPr>
          <p:sp>
            <p:nvSpPr>
              <p:cNvPr id="4896" name="Google Shape;4896;p6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68"/>
            <p:cNvGrpSpPr/>
            <p:nvPr/>
          </p:nvGrpSpPr>
          <p:grpSpPr>
            <a:xfrm>
              <a:off x="4319387" y="3361302"/>
              <a:ext cx="441300" cy="1024695"/>
              <a:chOff x="4319387" y="3361302"/>
              <a:chExt cx="441300" cy="1024695"/>
            </a:xfrm>
          </p:grpSpPr>
          <p:sp>
            <p:nvSpPr>
              <p:cNvPr id="4903" name="Google Shape;4903;p6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68"/>
            <p:cNvGrpSpPr/>
            <p:nvPr/>
          </p:nvGrpSpPr>
          <p:grpSpPr>
            <a:xfrm>
              <a:off x="4799873" y="3361302"/>
              <a:ext cx="441300" cy="1024695"/>
              <a:chOff x="4799873" y="3361302"/>
              <a:chExt cx="441300" cy="1024695"/>
            </a:xfrm>
          </p:grpSpPr>
          <p:sp>
            <p:nvSpPr>
              <p:cNvPr id="4910" name="Google Shape;4910;p6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6" name="Google Shape;4916;p68"/>
            <p:cNvGrpSpPr/>
            <p:nvPr/>
          </p:nvGrpSpPr>
          <p:grpSpPr>
            <a:xfrm>
              <a:off x="5280360" y="3361302"/>
              <a:ext cx="441300" cy="1024695"/>
              <a:chOff x="5280360" y="3361302"/>
              <a:chExt cx="441300" cy="1024695"/>
            </a:xfrm>
          </p:grpSpPr>
          <p:sp>
            <p:nvSpPr>
              <p:cNvPr id="4917" name="Google Shape;4917;p6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923" name="Google Shape;4923;p68"/>
          <p:cNvGraphicFramePr/>
          <p:nvPr/>
        </p:nvGraphicFramePr>
        <p:xfrm>
          <a:off x="711088" y="2130461"/>
          <a:ext cx="3000000" cy="3000000"/>
        </p:xfrm>
        <a:graphic>
          <a:graphicData uri="http://schemas.openxmlformats.org/drawingml/2006/table">
            <a:tbl>
              <a:tblPr>
                <a:noFill/>
                <a:tableStyleId>{CABA2DCC-C5DC-46CE-A2CA-1A90792DCA6C}</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924" name="Google Shape;4924;p68"/>
          <p:cNvGrpSpPr/>
          <p:nvPr/>
        </p:nvGrpSpPr>
        <p:grpSpPr>
          <a:xfrm>
            <a:off x="712613" y="3180186"/>
            <a:ext cx="2403614" cy="1005900"/>
            <a:chOff x="726450" y="3372825"/>
            <a:chExt cx="2403614" cy="1005900"/>
          </a:xfrm>
        </p:grpSpPr>
        <p:grpSp>
          <p:nvGrpSpPr>
            <p:cNvPr id="4925" name="Google Shape;4925;p68"/>
            <p:cNvGrpSpPr/>
            <p:nvPr/>
          </p:nvGrpSpPr>
          <p:grpSpPr>
            <a:xfrm>
              <a:off x="726450" y="3696000"/>
              <a:ext cx="2403614" cy="500898"/>
              <a:chOff x="726450" y="3696000"/>
              <a:chExt cx="2403614" cy="500898"/>
            </a:xfrm>
          </p:grpSpPr>
          <p:sp>
            <p:nvSpPr>
              <p:cNvPr id="4926" name="Google Shape;4926;p6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927" name="Google Shape;4927;p6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928" name="Google Shape;4928;p68"/>
            <p:cNvGrpSpPr/>
            <p:nvPr/>
          </p:nvGrpSpPr>
          <p:grpSpPr>
            <a:xfrm>
              <a:off x="1348050" y="3372825"/>
              <a:ext cx="1720425" cy="1005900"/>
              <a:chOff x="1348050" y="3372825"/>
              <a:chExt cx="1720425" cy="1005900"/>
            </a:xfrm>
          </p:grpSpPr>
          <p:sp>
            <p:nvSpPr>
              <p:cNvPr id="4929" name="Google Shape;4929;p6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930" name="Google Shape;4930;p6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931" name="Google Shape;4931;p6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932" name="Google Shape;4932;p6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933" name="Google Shape;4933;p6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934" name="Google Shape;4934;p68"/>
            <p:cNvGrpSpPr/>
            <p:nvPr/>
          </p:nvGrpSpPr>
          <p:grpSpPr>
            <a:xfrm>
              <a:off x="1455707" y="3731058"/>
              <a:ext cx="1491150" cy="417657"/>
              <a:chOff x="1455707" y="3731058"/>
              <a:chExt cx="1491150" cy="417657"/>
            </a:xfrm>
          </p:grpSpPr>
          <p:grpSp>
            <p:nvGrpSpPr>
              <p:cNvPr id="4935" name="Google Shape;4935;p68"/>
              <p:cNvGrpSpPr/>
              <p:nvPr/>
            </p:nvGrpSpPr>
            <p:grpSpPr>
              <a:xfrm>
                <a:off x="1472938" y="3745828"/>
                <a:ext cx="72126" cy="53788"/>
                <a:chOff x="1472938" y="3745828"/>
                <a:chExt cx="72126" cy="53788"/>
              </a:xfrm>
            </p:grpSpPr>
            <p:sp>
              <p:nvSpPr>
                <p:cNvPr id="4936" name="Google Shape;4936;p6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68"/>
              <p:cNvGrpSpPr/>
              <p:nvPr/>
            </p:nvGrpSpPr>
            <p:grpSpPr>
              <a:xfrm>
                <a:off x="1819181" y="4089633"/>
                <a:ext cx="72126" cy="53788"/>
                <a:chOff x="1819181" y="4089633"/>
                <a:chExt cx="72126" cy="53788"/>
              </a:xfrm>
            </p:grpSpPr>
            <p:sp>
              <p:nvSpPr>
                <p:cNvPr id="4939" name="Google Shape;4939;p6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68"/>
              <p:cNvGrpSpPr/>
              <p:nvPr/>
            </p:nvGrpSpPr>
            <p:grpSpPr>
              <a:xfrm>
                <a:off x="1455707" y="4084171"/>
                <a:ext cx="64321" cy="64544"/>
                <a:chOff x="1455707" y="4084171"/>
                <a:chExt cx="64321" cy="64544"/>
              </a:xfrm>
            </p:grpSpPr>
            <p:sp>
              <p:nvSpPr>
                <p:cNvPr id="4942" name="Google Shape;4942;p6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68"/>
              <p:cNvGrpSpPr/>
              <p:nvPr/>
            </p:nvGrpSpPr>
            <p:grpSpPr>
              <a:xfrm>
                <a:off x="1818610" y="3731058"/>
                <a:ext cx="64321" cy="64544"/>
                <a:chOff x="1818610" y="3731058"/>
                <a:chExt cx="64321" cy="64544"/>
              </a:xfrm>
            </p:grpSpPr>
            <p:sp>
              <p:nvSpPr>
                <p:cNvPr id="4945" name="Google Shape;4945;p6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68"/>
              <p:cNvGrpSpPr/>
              <p:nvPr/>
            </p:nvGrpSpPr>
            <p:grpSpPr>
              <a:xfrm>
                <a:off x="2172491" y="4089633"/>
                <a:ext cx="72126" cy="53788"/>
                <a:chOff x="2172491" y="4089633"/>
                <a:chExt cx="72126" cy="53788"/>
              </a:xfrm>
            </p:grpSpPr>
            <p:sp>
              <p:nvSpPr>
                <p:cNvPr id="4948" name="Google Shape;4948;p6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68"/>
              <p:cNvGrpSpPr/>
              <p:nvPr/>
            </p:nvGrpSpPr>
            <p:grpSpPr>
              <a:xfrm>
                <a:off x="2171920" y="3731058"/>
                <a:ext cx="64321" cy="64544"/>
                <a:chOff x="2171920" y="3731058"/>
                <a:chExt cx="64321" cy="64544"/>
              </a:xfrm>
            </p:grpSpPr>
            <p:sp>
              <p:nvSpPr>
                <p:cNvPr id="4951" name="Google Shape;4951;p6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68"/>
              <p:cNvGrpSpPr/>
              <p:nvPr/>
            </p:nvGrpSpPr>
            <p:grpSpPr>
              <a:xfrm>
                <a:off x="2874730" y="3745828"/>
                <a:ext cx="72126" cy="53788"/>
                <a:chOff x="2874730" y="3745828"/>
                <a:chExt cx="72126" cy="53788"/>
              </a:xfrm>
            </p:grpSpPr>
            <p:sp>
              <p:nvSpPr>
                <p:cNvPr id="4954" name="Google Shape;4954;p6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68"/>
              <p:cNvGrpSpPr/>
              <p:nvPr/>
            </p:nvGrpSpPr>
            <p:grpSpPr>
              <a:xfrm>
                <a:off x="2878589" y="4081481"/>
                <a:ext cx="64321" cy="64544"/>
                <a:chOff x="2878589" y="4081481"/>
                <a:chExt cx="64321" cy="64544"/>
              </a:xfrm>
            </p:grpSpPr>
            <p:sp>
              <p:nvSpPr>
                <p:cNvPr id="4957" name="Google Shape;4957;p6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68"/>
              <p:cNvGrpSpPr/>
              <p:nvPr/>
            </p:nvGrpSpPr>
            <p:grpSpPr>
              <a:xfrm>
                <a:off x="2525796" y="4089633"/>
                <a:ext cx="72126" cy="53788"/>
                <a:chOff x="2525796" y="4089633"/>
                <a:chExt cx="72126" cy="53788"/>
              </a:xfrm>
            </p:grpSpPr>
            <p:sp>
              <p:nvSpPr>
                <p:cNvPr id="4960" name="Google Shape;4960;p6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68"/>
              <p:cNvGrpSpPr/>
              <p:nvPr/>
            </p:nvGrpSpPr>
            <p:grpSpPr>
              <a:xfrm>
                <a:off x="2525225" y="3731058"/>
                <a:ext cx="64321" cy="64544"/>
                <a:chOff x="2525225" y="3731058"/>
                <a:chExt cx="64321" cy="64544"/>
              </a:xfrm>
            </p:grpSpPr>
            <p:sp>
              <p:nvSpPr>
                <p:cNvPr id="4963" name="Google Shape;4963;p6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8" name="Shape 4968"/>
        <p:cNvGrpSpPr/>
        <p:nvPr/>
      </p:nvGrpSpPr>
      <p:grpSpPr>
        <a:xfrm>
          <a:off x="0" y="0"/>
          <a:ext cx="0" cy="0"/>
          <a:chOff x="0" y="0"/>
          <a:chExt cx="0" cy="0"/>
        </a:xfrm>
      </p:grpSpPr>
      <p:grpSp>
        <p:nvGrpSpPr>
          <p:cNvPr id="4969" name="Google Shape;4969;p69"/>
          <p:cNvGrpSpPr/>
          <p:nvPr/>
        </p:nvGrpSpPr>
        <p:grpSpPr>
          <a:xfrm>
            <a:off x="5780153" y="1859606"/>
            <a:ext cx="671400" cy="674856"/>
            <a:chOff x="5780148" y="1859605"/>
            <a:chExt cx="671400" cy="674856"/>
          </a:xfrm>
        </p:grpSpPr>
        <p:sp>
          <p:nvSpPr>
            <p:cNvPr id="4970" name="Google Shape;4970;p69"/>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9"/>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9"/>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9"/>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69"/>
          <p:cNvGrpSpPr/>
          <p:nvPr/>
        </p:nvGrpSpPr>
        <p:grpSpPr>
          <a:xfrm>
            <a:off x="716996" y="971307"/>
            <a:ext cx="845921" cy="690752"/>
            <a:chOff x="732428" y="1198513"/>
            <a:chExt cx="845921" cy="690752"/>
          </a:xfrm>
        </p:grpSpPr>
        <p:grpSp>
          <p:nvGrpSpPr>
            <p:cNvPr id="4975" name="Google Shape;4975;p69"/>
            <p:cNvGrpSpPr/>
            <p:nvPr/>
          </p:nvGrpSpPr>
          <p:grpSpPr>
            <a:xfrm>
              <a:off x="823030" y="1198513"/>
              <a:ext cx="755319" cy="690752"/>
              <a:chOff x="823030" y="1198513"/>
              <a:chExt cx="755319" cy="690752"/>
            </a:xfrm>
          </p:grpSpPr>
          <p:sp>
            <p:nvSpPr>
              <p:cNvPr id="4976" name="Google Shape;4976;p6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8" name="Google Shape;4978;p69"/>
            <p:cNvGrpSpPr/>
            <p:nvPr/>
          </p:nvGrpSpPr>
          <p:grpSpPr>
            <a:xfrm>
              <a:off x="732428" y="1239937"/>
              <a:ext cx="739912" cy="607886"/>
              <a:chOff x="732428" y="1239937"/>
              <a:chExt cx="739912" cy="607886"/>
            </a:xfrm>
          </p:grpSpPr>
          <p:sp>
            <p:nvSpPr>
              <p:cNvPr id="4979" name="Google Shape;4979;p6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1" name="Google Shape;4981;p69"/>
            <p:cNvGrpSpPr/>
            <p:nvPr/>
          </p:nvGrpSpPr>
          <p:grpSpPr>
            <a:xfrm>
              <a:off x="732428" y="1277018"/>
              <a:ext cx="702832" cy="533758"/>
              <a:chOff x="732428" y="1277018"/>
              <a:chExt cx="702832" cy="533758"/>
            </a:xfrm>
          </p:grpSpPr>
          <p:sp>
            <p:nvSpPr>
              <p:cNvPr id="4982" name="Google Shape;4982;p6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4" name="Google Shape;4984;p69"/>
            <p:cNvGrpSpPr/>
            <p:nvPr/>
          </p:nvGrpSpPr>
          <p:grpSpPr>
            <a:xfrm>
              <a:off x="931170" y="1306653"/>
              <a:ext cx="647179" cy="474455"/>
              <a:chOff x="931170" y="1306653"/>
              <a:chExt cx="647179" cy="474455"/>
            </a:xfrm>
          </p:grpSpPr>
          <p:sp>
            <p:nvSpPr>
              <p:cNvPr id="4985" name="Google Shape;4985;p6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7" name="Google Shape;4987;p6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69"/>
          <p:cNvGrpSpPr/>
          <p:nvPr/>
        </p:nvGrpSpPr>
        <p:grpSpPr>
          <a:xfrm>
            <a:off x="3948605" y="971313"/>
            <a:ext cx="634656" cy="699982"/>
            <a:chOff x="5985650" y="2860025"/>
            <a:chExt cx="1396075" cy="1539775"/>
          </a:xfrm>
        </p:grpSpPr>
        <p:sp>
          <p:nvSpPr>
            <p:cNvPr id="4989" name="Google Shape;4989;p6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69"/>
          <p:cNvGrpSpPr/>
          <p:nvPr/>
        </p:nvGrpSpPr>
        <p:grpSpPr>
          <a:xfrm>
            <a:off x="4704254" y="971307"/>
            <a:ext cx="725845" cy="699975"/>
            <a:chOff x="4249973" y="1201875"/>
            <a:chExt cx="1958568" cy="1888762"/>
          </a:xfrm>
        </p:grpSpPr>
        <p:sp>
          <p:nvSpPr>
            <p:cNvPr id="5022" name="Google Shape;5022;p6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3" name="Google Shape;5023;p69"/>
            <p:cNvGrpSpPr/>
            <p:nvPr/>
          </p:nvGrpSpPr>
          <p:grpSpPr>
            <a:xfrm>
              <a:off x="5853086" y="1789142"/>
              <a:ext cx="355454" cy="1048099"/>
              <a:chOff x="5576108" y="2016725"/>
              <a:chExt cx="565200" cy="1666560"/>
            </a:xfrm>
          </p:grpSpPr>
          <p:sp>
            <p:nvSpPr>
              <p:cNvPr id="5024" name="Google Shape;5024;p6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025" name="Google Shape;5025;p6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69"/>
            <p:cNvGrpSpPr/>
            <p:nvPr/>
          </p:nvGrpSpPr>
          <p:grpSpPr>
            <a:xfrm>
              <a:off x="4869455" y="2691676"/>
              <a:ext cx="1013897" cy="398961"/>
              <a:chOff x="4012057" y="3451825"/>
              <a:chExt cx="1612175" cy="634379"/>
            </a:xfrm>
          </p:grpSpPr>
          <p:sp>
            <p:nvSpPr>
              <p:cNvPr id="5027" name="Google Shape;5027;p6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028" name="Google Shape;5028;p6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69"/>
            <p:cNvGrpSpPr/>
            <p:nvPr/>
          </p:nvGrpSpPr>
          <p:grpSpPr>
            <a:xfrm>
              <a:off x="4276937" y="2155961"/>
              <a:ext cx="651965" cy="891358"/>
              <a:chOff x="3069908" y="2599997"/>
              <a:chExt cx="1036675" cy="1417328"/>
            </a:xfrm>
          </p:grpSpPr>
          <p:sp>
            <p:nvSpPr>
              <p:cNvPr id="5030" name="Google Shape;5030;p6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031" name="Google Shape;5031;p6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69"/>
            <p:cNvGrpSpPr/>
            <p:nvPr/>
          </p:nvGrpSpPr>
          <p:grpSpPr>
            <a:xfrm>
              <a:off x="5054918" y="1201875"/>
              <a:ext cx="999548" cy="602711"/>
              <a:chOff x="4306958" y="1082925"/>
              <a:chExt cx="1589359" cy="958358"/>
            </a:xfrm>
          </p:grpSpPr>
          <p:sp>
            <p:nvSpPr>
              <p:cNvPr id="5033" name="Google Shape;5033;p6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034" name="Google Shape;5034;p6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69"/>
            <p:cNvGrpSpPr/>
            <p:nvPr/>
          </p:nvGrpSpPr>
          <p:grpSpPr>
            <a:xfrm>
              <a:off x="4249973" y="1303451"/>
              <a:ext cx="799317" cy="841334"/>
              <a:chOff x="3027033" y="1244439"/>
              <a:chExt cx="1270977" cy="1337786"/>
            </a:xfrm>
          </p:grpSpPr>
          <p:sp>
            <p:nvSpPr>
              <p:cNvPr id="5036" name="Google Shape;5036;p6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037" name="Google Shape;5037;p6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8" name="Google Shape;5038;p69"/>
          <p:cNvGrpSpPr/>
          <p:nvPr/>
        </p:nvGrpSpPr>
        <p:grpSpPr>
          <a:xfrm>
            <a:off x="4057119" y="1858087"/>
            <a:ext cx="750769" cy="683784"/>
            <a:chOff x="4204684" y="2104422"/>
            <a:chExt cx="699822" cy="637382"/>
          </a:xfrm>
        </p:grpSpPr>
        <p:grpSp>
          <p:nvGrpSpPr>
            <p:cNvPr id="5039" name="Google Shape;5039;p69"/>
            <p:cNvGrpSpPr/>
            <p:nvPr/>
          </p:nvGrpSpPr>
          <p:grpSpPr>
            <a:xfrm>
              <a:off x="4204684" y="2430067"/>
              <a:ext cx="342957" cy="311738"/>
              <a:chOff x="4204684" y="2430067"/>
              <a:chExt cx="342957" cy="311738"/>
            </a:xfrm>
          </p:grpSpPr>
          <p:sp>
            <p:nvSpPr>
              <p:cNvPr id="5040" name="Google Shape;5040;p6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69"/>
            <p:cNvGrpSpPr/>
            <p:nvPr/>
          </p:nvGrpSpPr>
          <p:grpSpPr>
            <a:xfrm>
              <a:off x="4561586" y="2430067"/>
              <a:ext cx="342920" cy="311738"/>
              <a:chOff x="4561586" y="2430067"/>
              <a:chExt cx="342920" cy="311738"/>
            </a:xfrm>
          </p:grpSpPr>
          <p:sp>
            <p:nvSpPr>
              <p:cNvPr id="5043" name="Google Shape;5043;p6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9"/>
            <p:cNvGrpSpPr/>
            <p:nvPr/>
          </p:nvGrpSpPr>
          <p:grpSpPr>
            <a:xfrm>
              <a:off x="4561586" y="2104422"/>
              <a:ext cx="342920" cy="311738"/>
              <a:chOff x="4561586" y="2104422"/>
              <a:chExt cx="342920" cy="311738"/>
            </a:xfrm>
          </p:grpSpPr>
          <p:sp>
            <p:nvSpPr>
              <p:cNvPr id="5046" name="Google Shape;5046;p6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69"/>
            <p:cNvGrpSpPr/>
            <p:nvPr/>
          </p:nvGrpSpPr>
          <p:grpSpPr>
            <a:xfrm>
              <a:off x="4204684" y="2104422"/>
              <a:ext cx="342957" cy="311664"/>
              <a:chOff x="4204684" y="2104422"/>
              <a:chExt cx="342957" cy="311664"/>
            </a:xfrm>
          </p:grpSpPr>
          <p:sp>
            <p:nvSpPr>
              <p:cNvPr id="5049" name="Google Shape;5049;p6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1" name="Google Shape;5051;p69"/>
          <p:cNvGrpSpPr/>
          <p:nvPr/>
        </p:nvGrpSpPr>
        <p:grpSpPr>
          <a:xfrm>
            <a:off x="5521552" y="971301"/>
            <a:ext cx="660591" cy="688867"/>
            <a:chOff x="5830645" y="1267368"/>
            <a:chExt cx="530340" cy="553040"/>
          </a:xfrm>
        </p:grpSpPr>
        <p:sp>
          <p:nvSpPr>
            <p:cNvPr id="5052" name="Google Shape;5052;p6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3" name="Google Shape;5053;p69"/>
            <p:cNvGrpSpPr/>
            <p:nvPr/>
          </p:nvGrpSpPr>
          <p:grpSpPr>
            <a:xfrm>
              <a:off x="5830645" y="1267368"/>
              <a:ext cx="259743" cy="269909"/>
              <a:chOff x="5830645" y="1267368"/>
              <a:chExt cx="259743" cy="269909"/>
            </a:xfrm>
          </p:grpSpPr>
          <p:sp>
            <p:nvSpPr>
              <p:cNvPr id="5054" name="Google Shape;5054;p6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69"/>
            <p:cNvGrpSpPr/>
            <p:nvPr/>
          </p:nvGrpSpPr>
          <p:grpSpPr>
            <a:xfrm>
              <a:off x="6101293" y="1267368"/>
              <a:ext cx="259692" cy="269909"/>
              <a:chOff x="6101293" y="1267368"/>
              <a:chExt cx="259692" cy="269909"/>
            </a:xfrm>
          </p:grpSpPr>
          <p:sp>
            <p:nvSpPr>
              <p:cNvPr id="5057" name="Google Shape;5057;p6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69"/>
            <p:cNvGrpSpPr/>
            <p:nvPr/>
          </p:nvGrpSpPr>
          <p:grpSpPr>
            <a:xfrm>
              <a:off x="5830645" y="1550500"/>
              <a:ext cx="259692" cy="269909"/>
              <a:chOff x="5830645" y="1550500"/>
              <a:chExt cx="259692" cy="269909"/>
            </a:xfrm>
          </p:grpSpPr>
          <p:sp>
            <p:nvSpPr>
              <p:cNvPr id="5060" name="Google Shape;5060;p6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69"/>
            <p:cNvGrpSpPr/>
            <p:nvPr/>
          </p:nvGrpSpPr>
          <p:grpSpPr>
            <a:xfrm>
              <a:off x="6101293" y="1550500"/>
              <a:ext cx="259692" cy="269909"/>
              <a:chOff x="6101293" y="1550500"/>
              <a:chExt cx="259692" cy="269909"/>
            </a:xfrm>
          </p:grpSpPr>
          <p:sp>
            <p:nvSpPr>
              <p:cNvPr id="5063" name="Google Shape;5063;p6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5" name="Google Shape;5065;p69"/>
          <p:cNvGrpSpPr/>
          <p:nvPr/>
        </p:nvGrpSpPr>
        <p:grpSpPr>
          <a:xfrm>
            <a:off x="723705" y="1861761"/>
            <a:ext cx="697154" cy="679574"/>
            <a:chOff x="2679875" y="2361475"/>
            <a:chExt cx="780425" cy="760575"/>
          </a:xfrm>
        </p:grpSpPr>
        <p:sp>
          <p:nvSpPr>
            <p:cNvPr id="5066" name="Google Shape;5066;p6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9"/>
          <p:cNvGrpSpPr/>
          <p:nvPr/>
        </p:nvGrpSpPr>
        <p:grpSpPr>
          <a:xfrm>
            <a:off x="3122864" y="971353"/>
            <a:ext cx="735829" cy="684547"/>
            <a:chOff x="3351965" y="1148808"/>
            <a:chExt cx="750770" cy="698375"/>
          </a:xfrm>
        </p:grpSpPr>
        <p:grpSp>
          <p:nvGrpSpPr>
            <p:cNvPr id="5073" name="Google Shape;5073;p69"/>
            <p:cNvGrpSpPr/>
            <p:nvPr/>
          </p:nvGrpSpPr>
          <p:grpSpPr>
            <a:xfrm>
              <a:off x="3586796" y="1148808"/>
              <a:ext cx="294857" cy="286830"/>
              <a:chOff x="3750225" y="1774000"/>
              <a:chExt cx="149575" cy="145525"/>
            </a:xfrm>
          </p:grpSpPr>
          <p:sp>
            <p:nvSpPr>
              <p:cNvPr id="5074" name="Google Shape;5074;p6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6" name="Google Shape;5076;p69"/>
            <p:cNvGrpSpPr/>
            <p:nvPr/>
          </p:nvGrpSpPr>
          <p:grpSpPr>
            <a:xfrm>
              <a:off x="3779245" y="1375768"/>
              <a:ext cx="323490" cy="286978"/>
              <a:chOff x="3847850" y="1889150"/>
              <a:chExt cx="164100" cy="145600"/>
            </a:xfrm>
          </p:grpSpPr>
          <p:sp>
            <p:nvSpPr>
              <p:cNvPr id="5077" name="Google Shape;5077;p6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9" name="Google Shape;5079;p69"/>
            <p:cNvGrpSpPr/>
            <p:nvPr/>
          </p:nvGrpSpPr>
          <p:grpSpPr>
            <a:xfrm>
              <a:off x="3351965" y="1330435"/>
              <a:ext cx="295449" cy="285401"/>
              <a:chOff x="3631100" y="1866150"/>
              <a:chExt cx="149875" cy="144800"/>
            </a:xfrm>
          </p:grpSpPr>
          <p:sp>
            <p:nvSpPr>
              <p:cNvPr id="5080" name="Google Shape;5080;p6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2" name="Google Shape;5082;p69"/>
            <p:cNvGrpSpPr/>
            <p:nvPr/>
          </p:nvGrpSpPr>
          <p:grpSpPr>
            <a:xfrm>
              <a:off x="3548208" y="1560352"/>
              <a:ext cx="294808" cy="286830"/>
              <a:chOff x="3730650" y="1982800"/>
              <a:chExt cx="149550" cy="145525"/>
            </a:xfrm>
          </p:grpSpPr>
          <p:sp>
            <p:nvSpPr>
              <p:cNvPr id="5083" name="Google Shape;5083;p6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85" name="Google Shape;5085;p69"/>
          <p:cNvGrpSpPr/>
          <p:nvPr/>
        </p:nvGrpSpPr>
        <p:grpSpPr>
          <a:xfrm>
            <a:off x="7624517" y="971307"/>
            <a:ext cx="804565" cy="677795"/>
            <a:chOff x="7636443" y="1204988"/>
            <a:chExt cx="804565" cy="677795"/>
          </a:xfrm>
        </p:grpSpPr>
        <p:grpSp>
          <p:nvGrpSpPr>
            <p:cNvPr id="5086" name="Google Shape;5086;p69"/>
            <p:cNvGrpSpPr/>
            <p:nvPr/>
          </p:nvGrpSpPr>
          <p:grpSpPr>
            <a:xfrm>
              <a:off x="7636443" y="1509705"/>
              <a:ext cx="804565" cy="373078"/>
              <a:chOff x="7636443" y="1509705"/>
              <a:chExt cx="804565" cy="373078"/>
            </a:xfrm>
          </p:grpSpPr>
          <p:sp>
            <p:nvSpPr>
              <p:cNvPr id="5087" name="Google Shape;5087;p6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69"/>
            <p:cNvGrpSpPr/>
            <p:nvPr/>
          </p:nvGrpSpPr>
          <p:grpSpPr>
            <a:xfrm>
              <a:off x="7636443" y="1408133"/>
              <a:ext cx="804565" cy="373078"/>
              <a:chOff x="7636443" y="1408133"/>
              <a:chExt cx="804565" cy="373078"/>
            </a:xfrm>
          </p:grpSpPr>
          <p:sp>
            <p:nvSpPr>
              <p:cNvPr id="5090" name="Google Shape;5090;p6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69"/>
            <p:cNvGrpSpPr/>
            <p:nvPr/>
          </p:nvGrpSpPr>
          <p:grpSpPr>
            <a:xfrm>
              <a:off x="7636443" y="1306560"/>
              <a:ext cx="804565" cy="373078"/>
              <a:chOff x="7636443" y="1306560"/>
              <a:chExt cx="804565" cy="373078"/>
            </a:xfrm>
          </p:grpSpPr>
          <p:sp>
            <p:nvSpPr>
              <p:cNvPr id="5093" name="Google Shape;5093;p6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69"/>
            <p:cNvGrpSpPr/>
            <p:nvPr/>
          </p:nvGrpSpPr>
          <p:grpSpPr>
            <a:xfrm>
              <a:off x="7636443" y="1204988"/>
              <a:ext cx="804565" cy="373078"/>
              <a:chOff x="7636443" y="1204988"/>
              <a:chExt cx="804565" cy="373078"/>
            </a:xfrm>
          </p:grpSpPr>
          <p:sp>
            <p:nvSpPr>
              <p:cNvPr id="5096" name="Google Shape;5096;p6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8" name="Google Shape;5098;p69"/>
          <p:cNvGrpSpPr/>
          <p:nvPr/>
        </p:nvGrpSpPr>
        <p:grpSpPr>
          <a:xfrm>
            <a:off x="4963363" y="1878721"/>
            <a:ext cx="661339" cy="661188"/>
            <a:chOff x="3990000" y="975400"/>
            <a:chExt cx="3934200" cy="3933300"/>
          </a:xfrm>
        </p:grpSpPr>
        <p:sp>
          <p:nvSpPr>
            <p:cNvPr id="5099" name="Google Shape;5099;p6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69"/>
          <p:cNvGrpSpPr/>
          <p:nvPr/>
        </p:nvGrpSpPr>
        <p:grpSpPr>
          <a:xfrm>
            <a:off x="6607011" y="1857359"/>
            <a:ext cx="868881" cy="684241"/>
            <a:chOff x="6598259" y="2078634"/>
            <a:chExt cx="868881" cy="684241"/>
          </a:xfrm>
        </p:grpSpPr>
        <p:sp>
          <p:nvSpPr>
            <p:cNvPr id="5104" name="Google Shape;5104;p6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0" name="Google Shape;5110;p69"/>
            <p:cNvGrpSpPr/>
            <p:nvPr/>
          </p:nvGrpSpPr>
          <p:grpSpPr>
            <a:xfrm>
              <a:off x="6808175" y="2078634"/>
              <a:ext cx="452229" cy="684241"/>
              <a:chOff x="6808175" y="2078634"/>
              <a:chExt cx="452229" cy="684241"/>
            </a:xfrm>
          </p:grpSpPr>
          <p:sp>
            <p:nvSpPr>
              <p:cNvPr id="5111" name="Google Shape;5111;p6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7" name="Google Shape;5117;p69"/>
              <p:cNvGrpSpPr/>
              <p:nvPr/>
            </p:nvGrpSpPr>
            <p:grpSpPr>
              <a:xfrm>
                <a:off x="6821586" y="2078634"/>
                <a:ext cx="426871" cy="684241"/>
                <a:chOff x="6821586" y="2078634"/>
                <a:chExt cx="426871" cy="684241"/>
              </a:xfrm>
            </p:grpSpPr>
            <p:grpSp>
              <p:nvGrpSpPr>
                <p:cNvPr id="5118" name="Google Shape;5118;p69"/>
                <p:cNvGrpSpPr/>
                <p:nvPr/>
              </p:nvGrpSpPr>
              <p:grpSpPr>
                <a:xfrm>
                  <a:off x="6821586" y="2078634"/>
                  <a:ext cx="426871" cy="684241"/>
                  <a:chOff x="6821586" y="2078634"/>
                  <a:chExt cx="426871" cy="684241"/>
                </a:xfrm>
              </p:grpSpPr>
              <p:sp>
                <p:nvSpPr>
                  <p:cNvPr id="5119" name="Google Shape;5119;p6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8" name="Google Shape;5138;p6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44" name="Google Shape;5144;p69"/>
          <p:cNvGrpSpPr/>
          <p:nvPr/>
        </p:nvGrpSpPr>
        <p:grpSpPr>
          <a:xfrm>
            <a:off x="716994" y="3531369"/>
            <a:ext cx="1340789" cy="640830"/>
            <a:chOff x="238125" y="1151100"/>
            <a:chExt cx="7139450" cy="3412300"/>
          </a:xfrm>
        </p:grpSpPr>
        <p:sp>
          <p:nvSpPr>
            <p:cNvPr id="5145" name="Google Shape;5145;p6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7" name="Google Shape;5157;p69"/>
          <p:cNvGrpSpPr/>
          <p:nvPr/>
        </p:nvGrpSpPr>
        <p:grpSpPr>
          <a:xfrm>
            <a:off x="5584217" y="2734650"/>
            <a:ext cx="985357" cy="585764"/>
            <a:chOff x="5145061" y="2881789"/>
            <a:chExt cx="1107641" cy="658458"/>
          </a:xfrm>
        </p:grpSpPr>
        <p:grpSp>
          <p:nvGrpSpPr>
            <p:cNvPr id="5158" name="Google Shape;5158;p69"/>
            <p:cNvGrpSpPr/>
            <p:nvPr/>
          </p:nvGrpSpPr>
          <p:grpSpPr>
            <a:xfrm>
              <a:off x="5722989" y="3244587"/>
              <a:ext cx="529713" cy="295659"/>
              <a:chOff x="5722989" y="3244587"/>
              <a:chExt cx="529713" cy="295659"/>
            </a:xfrm>
          </p:grpSpPr>
          <p:sp>
            <p:nvSpPr>
              <p:cNvPr id="5159" name="Google Shape;5159;p6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60" name="Google Shape;5160;p6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61" name="Google Shape;5161;p69"/>
            <p:cNvGrpSpPr/>
            <p:nvPr/>
          </p:nvGrpSpPr>
          <p:grpSpPr>
            <a:xfrm>
              <a:off x="5145061" y="3244587"/>
              <a:ext cx="536807" cy="295659"/>
              <a:chOff x="5145061" y="3244587"/>
              <a:chExt cx="536807" cy="295659"/>
            </a:xfrm>
          </p:grpSpPr>
          <p:sp>
            <p:nvSpPr>
              <p:cNvPr id="5162" name="Google Shape;5162;p6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63" name="Google Shape;5163;p6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64" name="Google Shape;5164;p69"/>
            <p:cNvGrpSpPr/>
            <p:nvPr/>
          </p:nvGrpSpPr>
          <p:grpSpPr>
            <a:xfrm>
              <a:off x="5341327" y="2898245"/>
              <a:ext cx="532309" cy="614891"/>
              <a:chOff x="5341327" y="2898245"/>
              <a:chExt cx="532309" cy="614891"/>
            </a:xfrm>
          </p:grpSpPr>
          <p:sp>
            <p:nvSpPr>
              <p:cNvPr id="5165" name="Google Shape;5165;p6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66" name="Google Shape;5166;p6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67" name="Google Shape;5167;p69"/>
            <p:cNvGrpSpPr/>
            <p:nvPr/>
          </p:nvGrpSpPr>
          <p:grpSpPr>
            <a:xfrm>
              <a:off x="5532290" y="2881789"/>
              <a:ext cx="620516" cy="305456"/>
              <a:chOff x="5532290" y="2881789"/>
              <a:chExt cx="620516" cy="305456"/>
            </a:xfrm>
          </p:grpSpPr>
          <p:sp>
            <p:nvSpPr>
              <p:cNvPr id="5168" name="Google Shape;5168;p6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69" name="Google Shape;5169;p6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170" name="Google Shape;5170;p69"/>
          <p:cNvGrpSpPr/>
          <p:nvPr/>
        </p:nvGrpSpPr>
        <p:grpSpPr>
          <a:xfrm>
            <a:off x="8163140" y="3526708"/>
            <a:ext cx="269068" cy="645491"/>
            <a:chOff x="7026852" y="3311869"/>
            <a:chExt cx="434331" cy="1041954"/>
          </a:xfrm>
        </p:grpSpPr>
        <p:sp>
          <p:nvSpPr>
            <p:cNvPr id="5171" name="Google Shape;5171;p6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4" name="Google Shape;5174;p69"/>
          <p:cNvGrpSpPr/>
          <p:nvPr/>
        </p:nvGrpSpPr>
        <p:grpSpPr>
          <a:xfrm>
            <a:off x="6179721" y="3565945"/>
            <a:ext cx="293882" cy="293836"/>
            <a:chOff x="4873519" y="3311869"/>
            <a:chExt cx="499374" cy="499296"/>
          </a:xfrm>
        </p:grpSpPr>
        <p:sp>
          <p:nvSpPr>
            <p:cNvPr id="5175" name="Google Shape;5175;p6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7" name="Google Shape;5177;p69"/>
          <p:cNvGrpSpPr/>
          <p:nvPr/>
        </p:nvGrpSpPr>
        <p:grpSpPr>
          <a:xfrm>
            <a:off x="6179721" y="3878317"/>
            <a:ext cx="293882" cy="293882"/>
            <a:chOff x="4873519" y="3875839"/>
            <a:chExt cx="499374" cy="499374"/>
          </a:xfrm>
        </p:grpSpPr>
        <p:sp>
          <p:nvSpPr>
            <p:cNvPr id="5178" name="Google Shape;5178;p6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69"/>
          <p:cNvGrpSpPr/>
          <p:nvPr/>
        </p:nvGrpSpPr>
        <p:grpSpPr>
          <a:xfrm>
            <a:off x="2410248" y="1850269"/>
            <a:ext cx="698104" cy="698208"/>
            <a:chOff x="2565073" y="2075876"/>
            <a:chExt cx="672482" cy="672518"/>
          </a:xfrm>
        </p:grpSpPr>
        <p:sp>
          <p:nvSpPr>
            <p:cNvPr id="5181" name="Google Shape;5181;p6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69"/>
          <p:cNvGrpSpPr/>
          <p:nvPr/>
        </p:nvGrpSpPr>
        <p:grpSpPr>
          <a:xfrm>
            <a:off x="5633660" y="3534870"/>
            <a:ext cx="438354" cy="637329"/>
            <a:chOff x="1697726" y="3244179"/>
            <a:chExt cx="788124" cy="1146069"/>
          </a:xfrm>
        </p:grpSpPr>
        <p:sp>
          <p:nvSpPr>
            <p:cNvPr id="5188" name="Google Shape;5188;p6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0" name="Google Shape;5190;p69"/>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1" name="Google Shape;5191;p69"/>
          <p:cNvGrpSpPr/>
          <p:nvPr/>
        </p:nvGrpSpPr>
        <p:grpSpPr>
          <a:xfrm>
            <a:off x="7634874" y="1863232"/>
            <a:ext cx="799565" cy="670282"/>
            <a:chOff x="7617850" y="2063282"/>
            <a:chExt cx="799565" cy="670282"/>
          </a:xfrm>
        </p:grpSpPr>
        <p:cxnSp>
          <p:nvCxnSpPr>
            <p:cNvPr id="5192" name="Google Shape;5192;p6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93" name="Google Shape;5193;p6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94" name="Google Shape;5194;p6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95" name="Google Shape;5195;p6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96" name="Google Shape;5196;p6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197" name="Google Shape;5197;p6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198" name="Google Shape;5198;p69"/>
            <p:cNvGrpSpPr/>
            <p:nvPr/>
          </p:nvGrpSpPr>
          <p:grpSpPr>
            <a:xfrm>
              <a:off x="7734309" y="2063282"/>
              <a:ext cx="570957" cy="620095"/>
              <a:chOff x="7734309" y="2063282"/>
              <a:chExt cx="570957" cy="620095"/>
            </a:xfrm>
          </p:grpSpPr>
          <p:grpSp>
            <p:nvGrpSpPr>
              <p:cNvPr id="5199" name="Google Shape;5199;p69"/>
              <p:cNvGrpSpPr/>
              <p:nvPr/>
            </p:nvGrpSpPr>
            <p:grpSpPr>
              <a:xfrm>
                <a:off x="8031573" y="2063282"/>
                <a:ext cx="273693" cy="620095"/>
                <a:chOff x="8031573" y="2063282"/>
                <a:chExt cx="273693" cy="620095"/>
              </a:xfrm>
            </p:grpSpPr>
            <p:sp>
              <p:nvSpPr>
                <p:cNvPr id="5200" name="Google Shape;5200;p6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4" name="Google Shape;5204;p69"/>
              <p:cNvGrpSpPr/>
              <p:nvPr/>
            </p:nvGrpSpPr>
            <p:grpSpPr>
              <a:xfrm flipH="1">
                <a:off x="7734309" y="2063282"/>
                <a:ext cx="273693" cy="620095"/>
                <a:chOff x="8031573" y="2063282"/>
                <a:chExt cx="273693" cy="620095"/>
              </a:xfrm>
            </p:grpSpPr>
            <p:sp>
              <p:nvSpPr>
                <p:cNvPr id="5205" name="Google Shape;5205;p6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209" name="Google Shape;5209;p69"/>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9"/>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1" name="Google Shape;5211;p69"/>
          <p:cNvGrpSpPr/>
          <p:nvPr/>
        </p:nvGrpSpPr>
        <p:grpSpPr>
          <a:xfrm>
            <a:off x="7821480" y="2716716"/>
            <a:ext cx="602567" cy="601884"/>
            <a:chOff x="1186975" y="238125"/>
            <a:chExt cx="5244275" cy="5238325"/>
          </a:xfrm>
        </p:grpSpPr>
        <p:sp>
          <p:nvSpPr>
            <p:cNvPr id="5212" name="Google Shape;5212;p6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69"/>
          <p:cNvGrpSpPr/>
          <p:nvPr/>
        </p:nvGrpSpPr>
        <p:grpSpPr>
          <a:xfrm>
            <a:off x="3264218" y="1856199"/>
            <a:ext cx="651848" cy="687338"/>
            <a:chOff x="3400515" y="2056248"/>
            <a:chExt cx="698134" cy="735987"/>
          </a:xfrm>
        </p:grpSpPr>
        <p:grpSp>
          <p:nvGrpSpPr>
            <p:cNvPr id="5217" name="Google Shape;5217;p69"/>
            <p:cNvGrpSpPr/>
            <p:nvPr/>
          </p:nvGrpSpPr>
          <p:grpSpPr>
            <a:xfrm>
              <a:off x="3400515" y="2283913"/>
              <a:ext cx="312919" cy="219900"/>
              <a:chOff x="3400515" y="2283913"/>
              <a:chExt cx="312919" cy="219900"/>
            </a:xfrm>
          </p:grpSpPr>
          <p:sp>
            <p:nvSpPr>
              <p:cNvPr id="5218" name="Google Shape;5218;p6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219" name="Google Shape;5219;p6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220" name="Google Shape;5220;p69"/>
            <p:cNvGrpSpPr/>
            <p:nvPr/>
          </p:nvGrpSpPr>
          <p:grpSpPr>
            <a:xfrm>
              <a:off x="3547823" y="2461089"/>
              <a:ext cx="219900" cy="331146"/>
              <a:chOff x="3547823" y="2461089"/>
              <a:chExt cx="219900" cy="331146"/>
            </a:xfrm>
          </p:grpSpPr>
          <p:sp>
            <p:nvSpPr>
              <p:cNvPr id="5221" name="Google Shape;5221;p6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222" name="Google Shape;5222;p6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223" name="Google Shape;5223;p69"/>
            <p:cNvGrpSpPr/>
            <p:nvPr/>
          </p:nvGrpSpPr>
          <p:grpSpPr>
            <a:xfrm>
              <a:off x="3734138" y="2461089"/>
              <a:ext cx="219900" cy="331146"/>
              <a:chOff x="3734138" y="2461089"/>
              <a:chExt cx="219900" cy="331146"/>
            </a:xfrm>
          </p:grpSpPr>
          <p:sp>
            <p:nvSpPr>
              <p:cNvPr id="5224" name="Google Shape;5224;p6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225" name="Google Shape;5225;p6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226" name="Google Shape;5226;p69"/>
            <p:cNvGrpSpPr/>
            <p:nvPr/>
          </p:nvGrpSpPr>
          <p:grpSpPr>
            <a:xfrm>
              <a:off x="3787560" y="2281742"/>
              <a:ext cx="311089" cy="219900"/>
              <a:chOff x="3787560" y="2281742"/>
              <a:chExt cx="311089" cy="219900"/>
            </a:xfrm>
          </p:grpSpPr>
          <p:sp>
            <p:nvSpPr>
              <p:cNvPr id="5227" name="Google Shape;5227;p6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228" name="Google Shape;5228;p6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229" name="Google Shape;5229;p69"/>
            <p:cNvGrpSpPr/>
            <p:nvPr/>
          </p:nvGrpSpPr>
          <p:grpSpPr>
            <a:xfrm>
              <a:off x="3637290" y="2056248"/>
              <a:ext cx="219900" cy="330736"/>
              <a:chOff x="3637290" y="2056248"/>
              <a:chExt cx="219900" cy="330736"/>
            </a:xfrm>
          </p:grpSpPr>
          <p:sp>
            <p:nvSpPr>
              <p:cNvPr id="5230" name="Google Shape;5230;p6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231" name="Google Shape;5231;p6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232" name="Google Shape;5232;p69"/>
          <p:cNvGrpSpPr/>
          <p:nvPr/>
        </p:nvGrpSpPr>
        <p:grpSpPr>
          <a:xfrm>
            <a:off x="2555923" y="2726206"/>
            <a:ext cx="1268144" cy="592394"/>
            <a:chOff x="238125" y="1188750"/>
            <a:chExt cx="7140450" cy="3335550"/>
          </a:xfrm>
        </p:grpSpPr>
        <p:sp>
          <p:nvSpPr>
            <p:cNvPr id="5233" name="Google Shape;5233;p6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69"/>
          <p:cNvGrpSpPr/>
          <p:nvPr/>
        </p:nvGrpSpPr>
        <p:grpSpPr>
          <a:xfrm>
            <a:off x="6663824" y="2728360"/>
            <a:ext cx="1053944" cy="590147"/>
            <a:chOff x="238125" y="1335475"/>
            <a:chExt cx="5418735" cy="3034175"/>
          </a:xfrm>
        </p:grpSpPr>
        <p:sp>
          <p:nvSpPr>
            <p:cNvPr id="5239" name="Google Shape;5239;p6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9"/>
          <p:cNvGrpSpPr/>
          <p:nvPr/>
        </p:nvGrpSpPr>
        <p:grpSpPr>
          <a:xfrm>
            <a:off x="4094633" y="3533260"/>
            <a:ext cx="1268207" cy="638939"/>
            <a:chOff x="3967651" y="3645904"/>
            <a:chExt cx="1479304" cy="745292"/>
          </a:xfrm>
        </p:grpSpPr>
        <p:grpSp>
          <p:nvGrpSpPr>
            <p:cNvPr id="5243" name="Google Shape;5243;p69"/>
            <p:cNvGrpSpPr/>
            <p:nvPr/>
          </p:nvGrpSpPr>
          <p:grpSpPr>
            <a:xfrm>
              <a:off x="3967651" y="4009026"/>
              <a:ext cx="1479304" cy="382170"/>
              <a:chOff x="3967651" y="4009026"/>
              <a:chExt cx="1479304" cy="382170"/>
            </a:xfrm>
          </p:grpSpPr>
          <p:grpSp>
            <p:nvGrpSpPr>
              <p:cNvPr id="5244" name="Google Shape;5244;p69"/>
              <p:cNvGrpSpPr/>
              <p:nvPr/>
            </p:nvGrpSpPr>
            <p:grpSpPr>
              <a:xfrm>
                <a:off x="4892216" y="4195630"/>
                <a:ext cx="554739" cy="195566"/>
                <a:chOff x="3604375" y="4892160"/>
                <a:chExt cx="1651500" cy="582215"/>
              </a:xfrm>
            </p:grpSpPr>
            <p:sp>
              <p:nvSpPr>
                <p:cNvPr id="5245" name="Google Shape;5245;p6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69"/>
              <p:cNvGrpSpPr/>
              <p:nvPr/>
            </p:nvGrpSpPr>
            <p:grpSpPr>
              <a:xfrm>
                <a:off x="3967651" y="4146303"/>
                <a:ext cx="579402" cy="244893"/>
                <a:chOff x="851875" y="4745310"/>
                <a:chExt cx="1724925" cy="729065"/>
              </a:xfrm>
            </p:grpSpPr>
            <p:sp>
              <p:nvSpPr>
                <p:cNvPr id="5248" name="Google Shape;5248;p6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69"/>
              <p:cNvGrpSpPr/>
              <p:nvPr/>
            </p:nvGrpSpPr>
            <p:grpSpPr>
              <a:xfrm>
                <a:off x="4460753" y="4009026"/>
                <a:ext cx="493110" cy="382170"/>
                <a:chOff x="2319875" y="4336625"/>
                <a:chExt cx="1468025" cy="1137750"/>
              </a:xfrm>
            </p:grpSpPr>
            <p:sp>
              <p:nvSpPr>
                <p:cNvPr id="5251" name="Google Shape;5251;p6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3" name="Google Shape;5253;p69"/>
            <p:cNvGrpSpPr/>
            <p:nvPr/>
          </p:nvGrpSpPr>
          <p:grpSpPr>
            <a:xfrm>
              <a:off x="4479443" y="3645904"/>
              <a:ext cx="455965" cy="388789"/>
              <a:chOff x="2957425" y="238100"/>
              <a:chExt cx="1910200" cy="1628775"/>
            </a:xfrm>
          </p:grpSpPr>
          <p:sp>
            <p:nvSpPr>
              <p:cNvPr id="5254" name="Google Shape;5254;p6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4" name="Google Shape;5264;p69"/>
          <p:cNvGrpSpPr/>
          <p:nvPr/>
        </p:nvGrpSpPr>
        <p:grpSpPr>
          <a:xfrm>
            <a:off x="2480746" y="3534460"/>
            <a:ext cx="1243128" cy="637739"/>
            <a:chOff x="2496310" y="3693351"/>
            <a:chExt cx="1342906" cy="688926"/>
          </a:xfrm>
        </p:grpSpPr>
        <p:grpSp>
          <p:nvGrpSpPr>
            <p:cNvPr id="5265" name="Google Shape;5265;p69"/>
            <p:cNvGrpSpPr/>
            <p:nvPr/>
          </p:nvGrpSpPr>
          <p:grpSpPr>
            <a:xfrm>
              <a:off x="2496310" y="3693351"/>
              <a:ext cx="1342906" cy="688875"/>
              <a:chOff x="2496310" y="3693351"/>
              <a:chExt cx="1342906" cy="688875"/>
            </a:xfrm>
          </p:grpSpPr>
          <p:sp>
            <p:nvSpPr>
              <p:cNvPr id="5266" name="Google Shape;5266;p6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72" name="Google Shape;5272;p69"/>
              <p:cNvCxnSpPr>
                <a:stCxn id="527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273" name="Google Shape;5273;p69"/>
              <p:cNvCxnSpPr>
                <a:stCxn id="526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274" name="Google Shape;5274;p69"/>
              <p:cNvCxnSpPr>
                <a:stCxn id="526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275" name="Google Shape;5275;p69"/>
              <p:cNvCxnSpPr>
                <a:stCxn id="527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276" name="Google Shape;5276;p69"/>
              <p:cNvCxnSpPr>
                <a:stCxn id="526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277" name="Google Shape;5277;p69"/>
            <p:cNvGrpSpPr/>
            <p:nvPr/>
          </p:nvGrpSpPr>
          <p:grpSpPr>
            <a:xfrm>
              <a:off x="2675275" y="3930557"/>
              <a:ext cx="1003306" cy="451719"/>
              <a:chOff x="2675275" y="4174282"/>
              <a:chExt cx="1003306" cy="451719"/>
            </a:xfrm>
          </p:grpSpPr>
          <p:sp>
            <p:nvSpPr>
              <p:cNvPr id="5278" name="Google Shape;5278;p6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1" name="Google Shape;5281;p69"/>
          <p:cNvGrpSpPr/>
          <p:nvPr/>
        </p:nvGrpSpPr>
        <p:grpSpPr>
          <a:xfrm>
            <a:off x="1654417" y="971307"/>
            <a:ext cx="574511" cy="874709"/>
            <a:chOff x="1715404" y="1112080"/>
            <a:chExt cx="642270" cy="977984"/>
          </a:xfrm>
        </p:grpSpPr>
        <p:grpSp>
          <p:nvGrpSpPr>
            <p:cNvPr id="5282" name="Google Shape;5282;p69"/>
            <p:cNvGrpSpPr/>
            <p:nvPr/>
          </p:nvGrpSpPr>
          <p:grpSpPr>
            <a:xfrm>
              <a:off x="1715404" y="1112080"/>
              <a:ext cx="642270" cy="977984"/>
              <a:chOff x="1715404" y="1112080"/>
              <a:chExt cx="642270" cy="977984"/>
            </a:xfrm>
          </p:grpSpPr>
          <p:sp>
            <p:nvSpPr>
              <p:cNvPr id="5283" name="Google Shape;5283;p6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69"/>
            <p:cNvGrpSpPr/>
            <p:nvPr/>
          </p:nvGrpSpPr>
          <p:grpSpPr>
            <a:xfrm>
              <a:off x="1768927" y="1165603"/>
              <a:ext cx="535225" cy="851367"/>
              <a:chOff x="1768927" y="1165603"/>
              <a:chExt cx="535225" cy="851367"/>
            </a:xfrm>
          </p:grpSpPr>
          <p:sp>
            <p:nvSpPr>
              <p:cNvPr id="5286" name="Google Shape;5286;p6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69"/>
            <p:cNvGrpSpPr/>
            <p:nvPr/>
          </p:nvGrpSpPr>
          <p:grpSpPr>
            <a:xfrm>
              <a:off x="1822449" y="1219125"/>
              <a:ext cx="428180" cy="718859"/>
              <a:chOff x="1822449" y="1219125"/>
              <a:chExt cx="428180" cy="718859"/>
            </a:xfrm>
          </p:grpSpPr>
          <p:sp>
            <p:nvSpPr>
              <p:cNvPr id="5289" name="Google Shape;5289;p6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69"/>
            <p:cNvGrpSpPr/>
            <p:nvPr/>
          </p:nvGrpSpPr>
          <p:grpSpPr>
            <a:xfrm>
              <a:off x="1875972" y="1272648"/>
              <a:ext cx="321135" cy="586939"/>
              <a:chOff x="1875972" y="1272648"/>
              <a:chExt cx="321135" cy="586939"/>
            </a:xfrm>
          </p:grpSpPr>
          <p:sp>
            <p:nvSpPr>
              <p:cNvPr id="5292" name="Google Shape;5292;p6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4" name="Google Shape;5294;p69"/>
          <p:cNvGrpSpPr/>
          <p:nvPr/>
        </p:nvGrpSpPr>
        <p:grpSpPr>
          <a:xfrm>
            <a:off x="7761578" y="3528028"/>
            <a:ext cx="293855" cy="644170"/>
            <a:chOff x="241025" y="3151575"/>
            <a:chExt cx="293855" cy="644170"/>
          </a:xfrm>
        </p:grpSpPr>
        <p:sp>
          <p:nvSpPr>
            <p:cNvPr id="5295" name="Google Shape;5295;p6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69"/>
          <p:cNvGrpSpPr/>
          <p:nvPr/>
        </p:nvGrpSpPr>
        <p:grpSpPr>
          <a:xfrm>
            <a:off x="709562" y="2728028"/>
            <a:ext cx="1779649" cy="591620"/>
            <a:chOff x="246070" y="1983375"/>
            <a:chExt cx="1855347" cy="616849"/>
          </a:xfrm>
        </p:grpSpPr>
        <p:sp>
          <p:nvSpPr>
            <p:cNvPr id="5298" name="Google Shape;5298;p6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69"/>
          <p:cNvGrpSpPr/>
          <p:nvPr/>
        </p:nvGrpSpPr>
        <p:grpSpPr>
          <a:xfrm>
            <a:off x="2320428" y="971307"/>
            <a:ext cx="711055" cy="745993"/>
            <a:chOff x="2496269" y="1171698"/>
            <a:chExt cx="761953" cy="799392"/>
          </a:xfrm>
        </p:grpSpPr>
        <p:grpSp>
          <p:nvGrpSpPr>
            <p:cNvPr id="5308" name="Google Shape;5308;p69"/>
            <p:cNvGrpSpPr/>
            <p:nvPr/>
          </p:nvGrpSpPr>
          <p:grpSpPr>
            <a:xfrm>
              <a:off x="2496269" y="1171698"/>
              <a:ext cx="761953" cy="723022"/>
              <a:chOff x="2496269" y="1171698"/>
              <a:chExt cx="761953" cy="723022"/>
            </a:xfrm>
          </p:grpSpPr>
          <p:sp>
            <p:nvSpPr>
              <p:cNvPr id="5309" name="Google Shape;5309;p6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1" name="Google Shape;5311;p69"/>
              <p:cNvGrpSpPr/>
              <p:nvPr/>
            </p:nvGrpSpPr>
            <p:grpSpPr>
              <a:xfrm>
                <a:off x="2496269" y="1171698"/>
                <a:ext cx="761953" cy="723022"/>
                <a:chOff x="2496269" y="1120652"/>
                <a:chExt cx="761953" cy="723022"/>
              </a:xfrm>
            </p:grpSpPr>
            <p:grpSp>
              <p:nvGrpSpPr>
                <p:cNvPr id="5312" name="Google Shape;5312;p69"/>
                <p:cNvGrpSpPr/>
                <p:nvPr/>
              </p:nvGrpSpPr>
              <p:grpSpPr>
                <a:xfrm>
                  <a:off x="2496269" y="1120652"/>
                  <a:ext cx="761953" cy="723022"/>
                  <a:chOff x="2496269" y="1120652"/>
                  <a:chExt cx="761953" cy="723022"/>
                </a:xfrm>
              </p:grpSpPr>
              <p:grpSp>
                <p:nvGrpSpPr>
                  <p:cNvPr id="5313" name="Google Shape;5313;p69"/>
                  <p:cNvGrpSpPr/>
                  <p:nvPr/>
                </p:nvGrpSpPr>
                <p:grpSpPr>
                  <a:xfrm>
                    <a:off x="2496269" y="1304589"/>
                    <a:ext cx="407089" cy="305057"/>
                    <a:chOff x="2496269" y="1304589"/>
                    <a:chExt cx="407089" cy="305057"/>
                  </a:xfrm>
                </p:grpSpPr>
                <p:sp>
                  <p:nvSpPr>
                    <p:cNvPr id="5314" name="Google Shape;5314;p6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69"/>
                  <p:cNvGrpSpPr/>
                  <p:nvPr/>
                </p:nvGrpSpPr>
                <p:grpSpPr>
                  <a:xfrm>
                    <a:off x="2586468" y="1493376"/>
                    <a:ext cx="358850" cy="349656"/>
                    <a:chOff x="2586468" y="1493376"/>
                    <a:chExt cx="358850" cy="349656"/>
                  </a:xfrm>
                </p:grpSpPr>
                <p:sp>
                  <p:nvSpPr>
                    <p:cNvPr id="5317" name="Google Shape;5317;p6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69"/>
                  <p:cNvGrpSpPr/>
                  <p:nvPr/>
                </p:nvGrpSpPr>
                <p:grpSpPr>
                  <a:xfrm>
                    <a:off x="2807939" y="1494024"/>
                    <a:ext cx="358857" cy="349650"/>
                    <a:chOff x="2807939" y="1494024"/>
                    <a:chExt cx="358857" cy="349650"/>
                  </a:xfrm>
                </p:grpSpPr>
                <p:sp>
                  <p:nvSpPr>
                    <p:cNvPr id="5320" name="Google Shape;5320;p6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69"/>
                  <p:cNvGrpSpPr/>
                  <p:nvPr/>
                </p:nvGrpSpPr>
                <p:grpSpPr>
                  <a:xfrm>
                    <a:off x="2851133" y="1305635"/>
                    <a:ext cx="407089" cy="305057"/>
                    <a:chOff x="2851133" y="1305635"/>
                    <a:chExt cx="407089" cy="305057"/>
                  </a:xfrm>
                </p:grpSpPr>
                <p:sp>
                  <p:nvSpPr>
                    <p:cNvPr id="5323" name="Google Shape;5323;p6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69"/>
                  <p:cNvGrpSpPr/>
                  <p:nvPr/>
                </p:nvGrpSpPr>
                <p:grpSpPr>
                  <a:xfrm>
                    <a:off x="2727495" y="1120652"/>
                    <a:ext cx="300271" cy="396358"/>
                    <a:chOff x="2727495" y="1120652"/>
                    <a:chExt cx="300271" cy="396358"/>
                  </a:xfrm>
                </p:grpSpPr>
                <p:sp>
                  <p:nvSpPr>
                    <p:cNvPr id="5326" name="Google Shape;5326;p6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8" name="Google Shape;5328;p69"/>
                <p:cNvGrpSpPr/>
                <p:nvPr/>
              </p:nvGrpSpPr>
              <p:grpSpPr>
                <a:xfrm>
                  <a:off x="2722305" y="1350460"/>
                  <a:ext cx="308357" cy="308344"/>
                  <a:chOff x="2722305" y="1350460"/>
                  <a:chExt cx="308357" cy="308344"/>
                </a:xfrm>
              </p:grpSpPr>
              <p:sp>
                <p:nvSpPr>
                  <p:cNvPr id="5329" name="Google Shape;5329;p6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0" name="Google Shape;5330;p69"/>
                  <p:cNvGrpSpPr/>
                  <p:nvPr/>
                </p:nvGrpSpPr>
                <p:grpSpPr>
                  <a:xfrm>
                    <a:off x="2725064" y="1364529"/>
                    <a:ext cx="297954" cy="280182"/>
                    <a:chOff x="2725064" y="1364529"/>
                    <a:chExt cx="297954" cy="280182"/>
                  </a:xfrm>
                </p:grpSpPr>
                <p:sp>
                  <p:nvSpPr>
                    <p:cNvPr id="5331" name="Google Shape;5331;p6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336" name="Google Shape;5336;p6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1" name="Google Shape;5341;p69"/>
          <p:cNvGrpSpPr/>
          <p:nvPr/>
        </p:nvGrpSpPr>
        <p:grpSpPr>
          <a:xfrm>
            <a:off x="3909129" y="2727412"/>
            <a:ext cx="1569144" cy="591015"/>
            <a:chOff x="3820100" y="3023049"/>
            <a:chExt cx="1303926" cy="491162"/>
          </a:xfrm>
        </p:grpSpPr>
        <p:grpSp>
          <p:nvGrpSpPr>
            <p:cNvPr id="5342" name="Google Shape;5342;p69"/>
            <p:cNvGrpSpPr/>
            <p:nvPr/>
          </p:nvGrpSpPr>
          <p:grpSpPr>
            <a:xfrm>
              <a:off x="3820100" y="3023072"/>
              <a:ext cx="1303926" cy="491139"/>
              <a:chOff x="3820100" y="3023072"/>
              <a:chExt cx="1303926" cy="491139"/>
            </a:xfrm>
          </p:grpSpPr>
          <p:sp>
            <p:nvSpPr>
              <p:cNvPr id="5343" name="Google Shape;5343;p6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69"/>
            <p:cNvGrpSpPr/>
            <p:nvPr/>
          </p:nvGrpSpPr>
          <p:grpSpPr>
            <a:xfrm>
              <a:off x="4132439" y="3023645"/>
              <a:ext cx="393633" cy="177096"/>
              <a:chOff x="4132439" y="3023645"/>
              <a:chExt cx="393633" cy="177096"/>
            </a:xfrm>
          </p:grpSpPr>
          <p:sp>
            <p:nvSpPr>
              <p:cNvPr id="5346" name="Google Shape;5346;p6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8" name="Google Shape;5348;p69"/>
            <p:cNvGrpSpPr/>
            <p:nvPr/>
          </p:nvGrpSpPr>
          <p:grpSpPr>
            <a:xfrm>
              <a:off x="3921811" y="3023049"/>
              <a:ext cx="1002397" cy="388943"/>
              <a:chOff x="3921811" y="3023049"/>
              <a:chExt cx="1002397" cy="388943"/>
            </a:xfrm>
          </p:grpSpPr>
          <p:sp>
            <p:nvSpPr>
              <p:cNvPr id="5349" name="Google Shape;5349;p6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69"/>
            <p:cNvGrpSpPr/>
            <p:nvPr/>
          </p:nvGrpSpPr>
          <p:grpSpPr>
            <a:xfrm>
              <a:off x="4023645" y="3023049"/>
              <a:ext cx="683032" cy="286722"/>
              <a:chOff x="4023645" y="3023049"/>
              <a:chExt cx="683032" cy="286722"/>
            </a:xfrm>
          </p:grpSpPr>
          <p:sp>
            <p:nvSpPr>
              <p:cNvPr id="5352" name="Google Shape;5352;p6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4" name="Google Shape;5354;p69"/>
          <p:cNvGrpSpPr/>
          <p:nvPr/>
        </p:nvGrpSpPr>
        <p:grpSpPr>
          <a:xfrm>
            <a:off x="1541251" y="1854258"/>
            <a:ext cx="713522" cy="688025"/>
            <a:chOff x="1706078" y="2092648"/>
            <a:chExt cx="660913" cy="637296"/>
          </a:xfrm>
        </p:grpSpPr>
        <p:sp>
          <p:nvSpPr>
            <p:cNvPr id="5355" name="Google Shape;5355;p6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69"/>
            <p:cNvGrpSpPr/>
            <p:nvPr/>
          </p:nvGrpSpPr>
          <p:grpSpPr>
            <a:xfrm>
              <a:off x="1706078" y="2092648"/>
              <a:ext cx="660913" cy="575241"/>
              <a:chOff x="1706078" y="2092648"/>
              <a:chExt cx="660913" cy="575241"/>
            </a:xfrm>
          </p:grpSpPr>
          <p:sp>
            <p:nvSpPr>
              <p:cNvPr id="5357" name="Google Shape;5357;p6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0" name="Google Shape;5360;p69"/>
          <p:cNvGrpSpPr/>
          <p:nvPr/>
        </p:nvGrpSpPr>
        <p:grpSpPr>
          <a:xfrm>
            <a:off x="6303109" y="971806"/>
            <a:ext cx="1317459" cy="684168"/>
            <a:chOff x="238125" y="999450"/>
            <a:chExt cx="7140700" cy="3708225"/>
          </a:xfrm>
        </p:grpSpPr>
        <p:sp>
          <p:nvSpPr>
            <p:cNvPr id="5361" name="Google Shape;5361;p6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3" name="Shape 5373"/>
        <p:cNvGrpSpPr/>
        <p:nvPr/>
      </p:nvGrpSpPr>
      <p:grpSpPr>
        <a:xfrm>
          <a:off x="0" y="0"/>
          <a:ext cx="0" cy="0"/>
          <a:chOff x="0" y="0"/>
          <a:chExt cx="0" cy="0"/>
        </a:xfrm>
      </p:grpSpPr>
      <p:grpSp>
        <p:nvGrpSpPr>
          <p:cNvPr id="5374" name="Google Shape;5374;p70"/>
          <p:cNvGrpSpPr/>
          <p:nvPr/>
        </p:nvGrpSpPr>
        <p:grpSpPr>
          <a:xfrm>
            <a:off x="717027" y="967622"/>
            <a:ext cx="1636117" cy="1526144"/>
            <a:chOff x="729238" y="1179665"/>
            <a:chExt cx="1636117" cy="1526144"/>
          </a:xfrm>
        </p:grpSpPr>
        <p:grpSp>
          <p:nvGrpSpPr>
            <p:cNvPr id="5375" name="Google Shape;5375;p70"/>
            <p:cNvGrpSpPr/>
            <p:nvPr/>
          </p:nvGrpSpPr>
          <p:grpSpPr>
            <a:xfrm>
              <a:off x="729238" y="1179665"/>
              <a:ext cx="80700" cy="1526144"/>
              <a:chOff x="729238" y="1179665"/>
              <a:chExt cx="80700" cy="1526144"/>
            </a:xfrm>
          </p:grpSpPr>
          <p:sp>
            <p:nvSpPr>
              <p:cNvPr id="5376" name="Google Shape;5376;p7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70"/>
            <p:cNvGrpSpPr/>
            <p:nvPr/>
          </p:nvGrpSpPr>
          <p:grpSpPr>
            <a:xfrm>
              <a:off x="903098" y="1179665"/>
              <a:ext cx="80700" cy="1526144"/>
              <a:chOff x="903098" y="1179665"/>
              <a:chExt cx="80700" cy="1526144"/>
            </a:xfrm>
          </p:grpSpPr>
          <p:sp>
            <p:nvSpPr>
              <p:cNvPr id="5387" name="Google Shape;5387;p7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70"/>
            <p:cNvGrpSpPr/>
            <p:nvPr/>
          </p:nvGrpSpPr>
          <p:grpSpPr>
            <a:xfrm>
              <a:off x="1076958" y="1179665"/>
              <a:ext cx="80700" cy="1526144"/>
              <a:chOff x="1076958" y="1179665"/>
              <a:chExt cx="80700" cy="1526144"/>
            </a:xfrm>
          </p:grpSpPr>
          <p:sp>
            <p:nvSpPr>
              <p:cNvPr id="5398" name="Google Shape;5398;p7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8" name="Google Shape;5408;p70"/>
            <p:cNvGrpSpPr/>
            <p:nvPr/>
          </p:nvGrpSpPr>
          <p:grpSpPr>
            <a:xfrm>
              <a:off x="1247707" y="1179665"/>
              <a:ext cx="80700" cy="1526144"/>
              <a:chOff x="1247707" y="1179665"/>
              <a:chExt cx="80700" cy="1526144"/>
            </a:xfrm>
          </p:grpSpPr>
          <p:sp>
            <p:nvSpPr>
              <p:cNvPr id="5409" name="Google Shape;5409;p7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70"/>
            <p:cNvGrpSpPr/>
            <p:nvPr/>
          </p:nvGrpSpPr>
          <p:grpSpPr>
            <a:xfrm>
              <a:off x="1421567" y="1179665"/>
              <a:ext cx="80700" cy="1526144"/>
              <a:chOff x="1421567" y="1179665"/>
              <a:chExt cx="80700" cy="1526144"/>
            </a:xfrm>
          </p:grpSpPr>
          <p:sp>
            <p:nvSpPr>
              <p:cNvPr id="5420" name="Google Shape;5420;p7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70"/>
            <p:cNvGrpSpPr/>
            <p:nvPr/>
          </p:nvGrpSpPr>
          <p:grpSpPr>
            <a:xfrm>
              <a:off x="1592327" y="1179665"/>
              <a:ext cx="80700" cy="1526144"/>
              <a:chOff x="1592327" y="1179665"/>
              <a:chExt cx="80700" cy="1526144"/>
            </a:xfrm>
          </p:grpSpPr>
          <p:sp>
            <p:nvSpPr>
              <p:cNvPr id="5431" name="Google Shape;5431;p7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1" name="Google Shape;5441;p70"/>
            <p:cNvGrpSpPr/>
            <p:nvPr/>
          </p:nvGrpSpPr>
          <p:grpSpPr>
            <a:xfrm>
              <a:off x="1766187" y="1179665"/>
              <a:ext cx="80700" cy="1526144"/>
              <a:chOff x="1766187" y="1179665"/>
              <a:chExt cx="80700" cy="1526144"/>
            </a:xfrm>
          </p:grpSpPr>
          <p:sp>
            <p:nvSpPr>
              <p:cNvPr id="5442" name="Google Shape;5442;p7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70"/>
            <p:cNvGrpSpPr/>
            <p:nvPr/>
          </p:nvGrpSpPr>
          <p:grpSpPr>
            <a:xfrm>
              <a:off x="1936935" y="1179665"/>
              <a:ext cx="80700" cy="1526144"/>
              <a:chOff x="1936935" y="1179665"/>
              <a:chExt cx="80700" cy="1526144"/>
            </a:xfrm>
          </p:grpSpPr>
          <p:sp>
            <p:nvSpPr>
              <p:cNvPr id="5453" name="Google Shape;5453;p7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70"/>
            <p:cNvGrpSpPr/>
            <p:nvPr/>
          </p:nvGrpSpPr>
          <p:grpSpPr>
            <a:xfrm>
              <a:off x="2110795" y="1179665"/>
              <a:ext cx="80700" cy="1526144"/>
              <a:chOff x="2110795" y="1179665"/>
              <a:chExt cx="80700" cy="1526144"/>
            </a:xfrm>
          </p:grpSpPr>
          <p:sp>
            <p:nvSpPr>
              <p:cNvPr id="5464" name="Google Shape;5464;p7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4" name="Google Shape;5474;p70"/>
            <p:cNvGrpSpPr/>
            <p:nvPr/>
          </p:nvGrpSpPr>
          <p:grpSpPr>
            <a:xfrm>
              <a:off x="2284655" y="1179665"/>
              <a:ext cx="80700" cy="1526144"/>
              <a:chOff x="2284655" y="1179665"/>
              <a:chExt cx="80700" cy="1526144"/>
            </a:xfrm>
          </p:grpSpPr>
          <p:sp>
            <p:nvSpPr>
              <p:cNvPr id="5475" name="Google Shape;5475;p7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5" name="Google Shape;5485;p70"/>
          <p:cNvGrpSpPr/>
          <p:nvPr/>
        </p:nvGrpSpPr>
        <p:grpSpPr>
          <a:xfrm>
            <a:off x="2611693" y="986760"/>
            <a:ext cx="1364248" cy="1102133"/>
            <a:chOff x="2623904" y="1198803"/>
            <a:chExt cx="1364248" cy="1102133"/>
          </a:xfrm>
        </p:grpSpPr>
        <p:grpSp>
          <p:nvGrpSpPr>
            <p:cNvPr id="5486" name="Google Shape;5486;p70"/>
            <p:cNvGrpSpPr/>
            <p:nvPr/>
          </p:nvGrpSpPr>
          <p:grpSpPr>
            <a:xfrm>
              <a:off x="2623907" y="1198803"/>
              <a:ext cx="1364245" cy="273000"/>
              <a:chOff x="2623907" y="1198803"/>
              <a:chExt cx="1364245" cy="273000"/>
            </a:xfrm>
          </p:grpSpPr>
          <p:sp>
            <p:nvSpPr>
              <p:cNvPr id="5487" name="Google Shape;5487;p7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70"/>
            <p:cNvGrpSpPr/>
            <p:nvPr/>
          </p:nvGrpSpPr>
          <p:grpSpPr>
            <a:xfrm>
              <a:off x="2623904" y="1476964"/>
              <a:ext cx="1364245" cy="273000"/>
              <a:chOff x="2623904" y="1476964"/>
              <a:chExt cx="1364245" cy="273000"/>
            </a:xfrm>
          </p:grpSpPr>
          <p:sp>
            <p:nvSpPr>
              <p:cNvPr id="5493" name="Google Shape;5493;p7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70"/>
            <p:cNvGrpSpPr/>
            <p:nvPr/>
          </p:nvGrpSpPr>
          <p:grpSpPr>
            <a:xfrm>
              <a:off x="2623907" y="1749775"/>
              <a:ext cx="1364245" cy="273000"/>
              <a:chOff x="2623907" y="1749775"/>
              <a:chExt cx="1364245" cy="273000"/>
            </a:xfrm>
          </p:grpSpPr>
          <p:sp>
            <p:nvSpPr>
              <p:cNvPr id="5499" name="Google Shape;5499;p7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0"/>
            <p:cNvGrpSpPr/>
            <p:nvPr/>
          </p:nvGrpSpPr>
          <p:grpSpPr>
            <a:xfrm>
              <a:off x="2623904" y="2027936"/>
              <a:ext cx="1364245" cy="273000"/>
              <a:chOff x="2623904" y="2027936"/>
              <a:chExt cx="1364245" cy="273000"/>
            </a:xfrm>
          </p:grpSpPr>
          <p:sp>
            <p:nvSpPr>
              <p:cNvPr id="5505" name="Google Shape;5505;p7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0" name="Google Shape;5510;p70"/>
          <p:cNvGrpSpPr/>
          <p:nvPr/>
        </p:nvGrpSpPr>
        <p:grpSpPr>
          <a:xfrm>
            <a:off x="2601154" y="2445833"/>
            <a:ext cx="1387541" cy="159124"/>
            <a:chOff x="3200660" y="2180272"/>
            <a:chExt cx="2563824" cy="378237"/>
          </a:xfrm>
        </p:grpSpPr>
        <p:sp>
          <p:nvSpPr>
            <p:cNvPr id="5511" name="Google Shape;5511;p7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9" name="Google Shape;5529;p70"/>
          <p:cNvGrpSpPr/>
          <p:nvPr/>
        </p:nvGrpSpPr>
        <p:grpSpPr>
          <a:xfrm>
            <a:off x="2597679" y="2723597"/>
            <a:ext cx="1390502" cy="159625"/>
            <a:chOff x="3530150" y="2790075"/>
            <a:chExt cx="1962600" cy="225300"/>
          </a:xfrm>
        </p:grpSpPr>
        <p:sp>
          <p:nvSpPr>
            <p:cNvPr id="5530" name="Google Shape;5530;p7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0"/>
          <p:cNvGrpSpPr/>
          <p:nvPr/>
        </p:nvGrpSpPr>
        <p:grpSpPr>
          <a:xfrm>
            <a:off x="2597736" y="3001862"/>
            <a:ext cx="1411629" cy="154175"/>
            <a:chOff x="3558802" y="4011244"/>
            <a:chExt cx="1866000" cy="111600"/>
          </a:xfrm>
        </p:grpSpPr>
        <p:sp>
          <p:nvSpPr>
            <p:cNvPr id="5533" name="Google Shape;5533;p7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0"/>
          <p:cNvGrpSpPr/>
          <p:nvPr/>
        </p:nvGrpSpPr>
        <p:grpSpPr>
          <a:xfrm>
            <a:off x="2598024" y="2207432"/>
            <a:ext cx="1383503" cy="119761"/>
            <a:chOff x="3465975" y="2270258"/>
            <a:chExt cx="1986364" cy="171947"/>
          </a:xfrm>
        </p:grpSpPr>
        <p:sp>
          <p:nvSpPr>
            <p:cNvPr id="5536" name="Google Shape;5536;p7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0"/>
          <p:cNvGrpSpPr/>
          <p:nvPr/>
        </p:nvGrpSpPr>
        <p:grpSpPr>
          <a:xfrm>
            <a:off x="2609031" y="3571205"/>
            <a:ext cx="1369531" cy="195460"/>
            <a:chOff x="723300" y="4253549"/>
            <a:chExt cx="2276482" cy="324900"/>
          </a:xfrm>
        </p:grpSpPr>
        <p:sp>
          <p:nvSpPr>
            <p:cNvPr id="5545" name="Google Shape;5545;p7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70"/>
          <p:cNvGrpSpPr/>
          <p:nvPr/>
        </p:nvGrpSpPr>
        <p:grpSpPr>
          <a:xfrm>
            <a:off x="2598592" y="3272446"/>
            <a:ext cx="1389066" cy="180119"/>
            <a:chOff x="705948" y="3788465"/>
            <a:chExt cx="2308953" cy="299400"/>
          </a:xfrm>
        </p:grpSpPr>
        <p:sp>
          <p:nvSpPr>
            <p:cNvPr id="5551" name="Google Shape;5551;p7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70"/>
          <p:cNvGrpSpPr/>
          <p:nvPr/>
        </p:nvGrpSpPr>
        <p:grpSpPr>
          <a:xfrm>
            <a:off x="4195583" y="1876400"/>
            <a:ext cx="1433821" cy="191501"/>
            <a:chOff x="4273350" y="2088443"/>
            <a:chExt cx="1433821" cy="191501"/>
          </a:xfrm>
        </p:grpSpPr>
        <p:grpSp>
          <p:nvGrpSpPr>
            <p:cNvPr id="5557" name="Google Shape;5557;p70"/>
            <p:cNvGrpSpPr/>
            <p:nvPr/>
          </p:nvGrpSpPr>
          <p:grpSpPr>
            <a:xfrm>
              <a:off x="4273350" y="2088443"/>
              <a:ext cx="1433821" cy="0"/>
              <a:chOff x="5224975" y="2962250"/>
              <a:chExt cx="1544400" cy="0"/>
            </a:xfrm>
          </p:grpSpPr>
          <p:cxnSp>
            <p:nvCxnSpPr>
              <p:cNvPr id="5558" name="Google Shape;5558;p7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559" name="Google Shape;5559;p7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560" name="Google Shape;5560;p70"/>
            <p:cNvGrpSpPr/>
            <p:nvPr/>
          </p:nvGrpSpPr>
          <p:grpSpPr>
            <a:xfrm>
              <a:off x="4273350" y="2279944"/>
              <a:ext cx="1433821" cy="0"/>
              <a:chOff x="5224975" y="2962250"/>
              <a:chExt cx="1544400" cy="0"/>
            </a:xfrm>
          </p:grpSpPr>
          <p:cxnSp>
            <p:nvCxnSpPr>
              <p:cNvPr id="5561" name="Google Shape;5561;p7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562" name="Google Shape;5562;p7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563" name="Google Shape;5563;p70"/>
          <p:cNvGrpSpPr/>
          <p:nvPr/>
        </p:nvGrpSpPr>
        <p:grpSpPr>
          <a:xfrm>
            <a:off x="2646529" y="3885304"/>
            <a:ext cx="1304609" cy="294074"/>
            <a:chOff x="2658741" y="4097347"/>
            <a:chExt cx="1304609" cy="294074"/>
          </a:xfrm>
        </p:grpSpPr>
        <p:grpSp>
          <p:nvGrpSpPr>
            <p:cNvPr id="5564" name="Google Shape;5564;p70"/>
            <p:cNvGrpSpPr/>
            <p:nvPr/>
          </p:nvGrpSpPr>
          <p:grpSpPr>
            <a:xfrm>
              <a:off x="2658741" y="4097347"/>
              <a:ext cx="118572" cy="294074"/>
              <a:chOff x="3343310" y="4475555"/>
              <a:chExt cx="127717" cy="316753"/>
            </a:xfrm>
          </p:grpSpPr>
          <p:sp>
            <p:nvSpPr>
              <p:cNvPr id="5565" name="Google Shape;5565;p7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7" name="Google Shape;5567;p70"/>
            <p:cNvGrpSpPr/>
            <p:nvPr/>
          </p:nvGrpSpPr>
          <p:grpSpPr>
            <a:xfrm>
              <a:off x="3815519" y="4098388"/>
              <a:ext cx="147831" cy="291991"/>
              <a:chOff x="3527539" y="4476677"/>
              <a:chExt cx="159232" cy="314510"/>
            </a:xfrm>
          </p:grpSpPr>
          <p:sp>
            <p:nvSpPr>
              <p:cNvPr id="5568" name="Google Shape;5568;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0" name="Google Shape;5570;p70"/>
            <p:cNvGrpSpPr/>
            <p:nvPr/>
          </p:nvGrpSpPr>
          <p:grpSpPr>
            <a:xfrm>
              <a:off x="3511696" y="4098388"/>
              <a:ext cx="147831" cy="291991"/>
              <a:chOff x="3527539" y="4476677"/>
              <a:chExt cx="159232" cy="314510"/>
            </a:xfrm>
          </p:grpSpPr>
          <p:sp>
            <p:nvSpPr>
              <p:cNvPr id="5571" name="Google Shape;5571;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3" name="Google Shape;5573;p70"/>
            <p:cNvGrpSpPr/>
            <p:nvPr/>
          </p:nvGrpSpPr>
          <p:grpSpPr>
            <a:xfrm>
              <a:off x="3207874" y="4098388"/>
              <a:ext cx="147831" cy="291991"/>
              <a:chOff x="3527539" y="4476677"/>
              <a:chExt cx="159232" cy="314510"/>
            </a:xfrm>
          </p:grpSpPr>
          <p:sp>
            <p:nvSpPr>
              <p:cNvPr id="5574" name="Google Shape;5574;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70"/>
            <p:cNvGrpSpPr/>
            <p:nvPr/>
          </p:nvGrpSpPr>
          <p:grpSpPr>
            <a:xfrm>
              <a:off x="2933305" y="4097347"/>
              <a:ext cx="118572" cy="294074"/>
              <a:chOff x="3343310" y="4475555"/>
              <a:chExt cx="127717" cy="316753"/>
            </a:xfrm>
          </p:grpSpPr>
          <p:sp>
            <p:nvSpPr>
              <p:cNvPr id="5577" name="Google Shape;5577;p7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9" name="Google Shape;5579;p70"/>
          <p:cNvGrpSpPr/>
          <p:nvPr/>
        </p:nvGrpSpPr>
        <p:grpSpPr>
          <a:xfrm>
            <a:off x="4197138" y="963998"/>
            <a:ext cx="1430711" cy="751237"/>
            <a:chOff x="5159450" y="1919950"/>
            <a:chExt cx="1541050" cy="862500"/>
          </a:xfrm>
        </p:grpSpPr>
        <p:sp>
          <p:nvSpPr>
            <p:cNvPr id="5580" name="Google Shape;5580;p7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581" name="Google Shape;5581;p70"/>
            <p:cNvGrpSpPr/>
            <p:nvPr/>
          </p:nvGrpSpPr>
          <p:grpSpPr>
            <a:xfrm>
              <a:off x="5159450" y="1919950"/>
              <a:ext cx="1541050" cy="862500"/>
              <a:chOff x="5159450" y="1919950"/>
              <a:chExt cx="1541050" cy="862500"/>
            </a:xfrm>
          </p:grpSpPr>
          <p:cxnSp>
            <p:nvCxnSpPr>
              <p:cNvPr id="5582" name="Google Shape;5582;p7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583" name="Google Shape;5583;p7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584" name="Google Shape;5584;p70"/>
          <p:cNvGrpSpPr/>
          <p:nvPr/>
        </p:nvGrpSpPr>
        <p:grpSpPr>
          <a:xfrm>
            <a:off x="4245275" y="2227768"/>
            <a:ext cx="1334436" cy="967914"/>
            <a:chOff x="4294923" y="2439811"/>
            <a:chExt cx="1334436" cy="967914"/>
          </a:xfrm>
        </p:grpSpPr>
        <p:grpSp>
          <p:nvGrpSpPr>
            <p:cNvPr id="5585" name="Google Shape;5585;p70"/>
            <p:cNvGrpSpPr/>
            <p:nvPr/>
          </p:nvGrpSpPr>
          <p:grpSpPr>
            <a:xfrm>
              <a:off x="4960455" y="2469658"/>
              <a:ext cx="668904" cy="885524"/>
              <a:chOff x="4960455" y="2469658"/>
              <a:chExt cx="668904" cy="885524"/>
            </a:xfrm>
          </p:grpSpPr>
          <p:sp>
            <p:nvSpPr>
              <p:cNvPr id="5586" name="Google Shape;5586;p7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70"/>
            <p:cNvGrpSpPr/>
            <p:nvPr/>
          </p:nvGrpSpPr>
          <p:grpSpPr>
            <a:xfrm>
              <a:off x="4294923" y="2469658"/>
              <a:ext cx="668951" cy="885524"/>
              <a:chOff x="4294923" y="2469658"/>
              <a:chExt cx="668951" cy="885524"/>
            </a:xfrm>
          </p:grpSpPr>
          <p:sp>
            <p:nvSpPr>
              <p:cNvPr id="5593" name="Google Shape;5593;p7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9" name="Google Shape;5599;p7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0"/>
          <p:cNvGrpSpPr/>
          <p:nvPr/>
        </p:nvGrpSpPr>
        <p:grpSpPr>
          <a:xfrm>
            <a:off x="4231478" y="3282213"/>
            <a:ext cx="1430949" cy="897289"/>
            <a:chOff x="4351371" y="3547942"/>
            <a:chExt cx="1345130" cy="843475"/>
          </a:xfrm>
        </p:grpSpPr>
        <p:grpSp>
          <p:nvGrpSpPr>
            <p:cNvPr id="5601" name="Google Shape;5601;p70"/>
            <p:cNvGrpSpPr/>
            <p:nvPr/>
          </p:nvGrpSpPr>
          <p:grpSpPr>
            <a:xfrm>
              <a:off x="4351371" y="4209917"/>
              <a:ext cx="1345130" cy="181500"/>
              <a:chOff x="4351371" y="4209917"/>
              <a:chExt cx="1345130" cy="181500"/>
            </a:xfrm>
          </p:grpSpPr>
          <p:sp>
            <p:nvSpPr>
              <p:cNvPr id="5602" name="Google Shape;5602;p7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3" name="Google Shape;5603;p7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604" name="Google Shape;5604;p70"/>
            <p:cNvGrpSpPr/>
            <p:nvPr/>
          </p:nvGrpSpPr>
          <p:grpSpPr>
            <a:xfrm>
              <a:off x="4403010" y="3985221"/>
              <a:ext cx="1109518" cy="181500"/>
              <a:chOff x="4403010" y="3985221"/>
              <a:chExt cx="1109518" cy="181500"/>
            </a:xfrm>
          </p:grpSpPr>
          <p:sp>
            <p:nvSpPr>
              <p:cNvPr id="5605" name="Google Shape;5605;p7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6" name="Google Shape;5606;p7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607" name="Google Shape;5607;p70"/>
            <p:cNvGrpSpPr/>
            <p:nvPr/>
          </p:nvGrpSpPr>
          <p:grpSpPr>
            <a:xfrm>
              <a:off x="4618704" y="3766582"/>
              <a:ext cx="807858" cy="181500"/>
              <a:chOff x="4618704" y="3766582"/>
              <a:chExt cx="807858" cy="181500"/>
            </a:xfrm>
          </p:grpSpPr>
          <p:sp>
            <p:nvSpPr>
              <p:cNvPr id="5608" name="Google Shape;5608;p7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9" name="Google Shape;5609;p7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610" name="Google Shape;5610;p70"/>
            <p:cNvGrpSpPr/>
            <p:nvPr/>
          </p:nvGrpSpPr>
          <p:grpSpPr>
            <a:xfrm>
              <a:off x="4735238" y="3547942"/>
              <a:ext cx="462839" cy="181500"/>
              <a:chOff x="4735238" y="3547942"/>
              <a:chExt cx="462839" cy="181500"/>
            </a:xfrm>
          </p:grpSpPr>
          <p:sp>
            <p:nvSpPr>
              <p:cNvPr id="5611" name="Google Shape;5611;p7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12" name="Google Shape;5612;p7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613" name="Google Shape;5613;p70"/>
          <p:cNvGrpSpPr/>
          <p:nvPr/>
        </p:nvGrpSpPr>
        <p:grpSpPr>
          <a:xfrm>
            <a:off x="7407836" y="2217537"/>
            <a:ext cx="1020955" cy="928853"/>
            <a:chOff x="926675" y="238125"/>
            <a:chExt cx="5755100" cy="5232975"/>
          </a:xfrm>
        </p:grpSpPr>
        <p:sp>
          <p:nvSpPr>
            <p:cNvPr id="5614" name="Google Shape;5614;p7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70"/>
          <p:cNvGrpSpPr/>
          <p:nvPr/>
        </p:nvGrpSpPr>
        <p:grpSpPr>
          <a:xfrm>
            <a:off x="715210" y="2616272"/>
            <a:ext cx="1695374" cy="1560837"/>
            <a:chOff x="727421" y="2828315"/>
            <a:chExt cx="1695374" cy="1560837"/>
          </a:xfrm>
        </p:grpSpPr>
        <p:grpSp>
          <p:nvGrpSpPr>
            <p:cNvPr id="5619" name="Google Shape;5619;p70"/>
            <p:cNvGrpSpPr/>
            <p:nvPr/>
          </p:nvGrpSpPr>
          <p:grpSpPr>
            <a:xfrm>
              <a:off x="727421" y="2828315"/>
              <a:ext cx="1695374" cy="1560837"/>
              <a:chOff x="734799" y="2782450"/>
              <a:chExt cx="1571100" cy="1577400"/>
            </a:xfrm>
          </p:grpSpPr>
          <p:cxnSp>
            <p:nvCxnSpPr>
              <p:cNvPr id="5620" name="Google Shape;5620;p7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621" name="Google Shape;5621;p7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622" name="Google Shape;5622;p70"/>
            <p:cNvGrpSpPr/>
            <p:nvPr/>
          </p:nvGrpSpPr>
          <p:grpSpPr>
            <a:xfrm>
              <a:off x="819108" y="2882501"/>
              <a:ext cx="1556791" cy="1426186"/>
              <a:chOff x="819108" y="2882501"/>
              <a:chExt cx="1556791" cy="1426186"/>
            </a:xfrm>
          </p:grpSpPr>
          <p:grpSp>
            <p:nvGrpSpPr>
              <p:cNvPr id="5623" name="Google Shape;5623;p70"/>
              <p:cNvGrpSpPr/>
              <p:nvPr/>
            </p:nvGrpSpPr>
            <p:grpSpPr>
              <a:xfrm>
                <a:off x="819108" y="2882501"/>
                <a:ext cx="103104" cy="1426186"/>
                <a:chOff x="4674013" y="3100904"/>
                <a:chExt cx="122758" cy="1698043"/>
              </a:xfrm>
            </p:grpSpPr>
            <p:sp>
              <p:nvSpPr>
                <p:cNvPr id="5624" name="Google Shape;5624;p7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0"/>
              <p:cNvGrpSpPr/>
              <p:nvPr/>
            </p:nvGrpSpPr>
            <p:grpSpPr>
              <a:xfrm>
                <a:off x="1062475" y="2882501"/>
                <a:ext cx="103104" cy="1426186"/>
                <a:chOff x="4940438" y="3100904"/>
                <a:chExt cx="122758" cy="1698043"/>
              </a:xfrm>
            </p:grpSpPr>
            <p:sp>
              <p:nvSpPr>
                <p:cNvPr id="5632" name="Google Shape;5632;p7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9" name="Google Shape;5639;p70"/>
              <p:cNvGrpSpPr/>
              <p:nvPr/>
            </p:nvGrpSpPr>
            <p:grpSpPr>
              <a:xfrm>
                <a:off x="1299324" y="2882501"/>
                <a:ext cx="103104" cy="1426186"/>
                <a:chOff x="5206863" y="3100904"/>
                <a:chExt cx="122758" cy="1698043"/>
              </a:xfrm>
            </p:grpSpPr>
            <p:sp>
              <p:nvSpPr>
                <p:cNvPr id="5640" name="Google Shape;5640;p7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7" name="Google Shape;5647;p70"/>
              <p:cNvGrpSpPr/>
              <p:nvPr/>
            </p:nvGrpSpPr>
            <p:grpSpPr>
              <a:xfrm>
                <a:off x="1786057" y="2882501"/>
                <a:ext cx="103104" cy="1426186"/>
                <a:chOff x="6006138" y="3143629"/>
                <a:chExt cx="122758" cy="1698043"/>
              </a:xfrm>
            </p:grpSpPr>
            <p:sp>
              <p:nvSpPr>
                <p:cNvPr id="5648" name="Google Shape;5648;p7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70"/>
              <p:cNvGrpSpPr/>
              <p:nvPr/>
            </p:nvGrpSpPr>
            <p:grpSpPr>
              <a:xfrm>
                <a:off x="2029422" y="2882501"/>
                <a:ext cx="103104" cy="1426186"/>
                <a:chOff x="6805413" y="3100904"/>
                <a:chExt cx="122758" cy="1698043"/>
              </a:xfrm>
            </p:grpSpPr>
            <p:sp>
              <p:nvSpPr>
                <p:cNvPr id="5656" name="Google Shape;5656;p7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70"/>
              <p:cNvGrpSpPr/>
              <p:nvPr/>
            </p:nvGrpSpPr>
            <p:grpSpPr>
              <a:xfrm>
                <a:off x="2272795" y="2882501"/>
                <a:ext cx="103104" cy="1426186"/>
                <a:chOff x="5206863" y="3100904"/>
                <a:chExt cx="122758" cy="1698043"/>
              </a:xfrm>
            </p:grpSpPr>
            <p:sp>
              <p:nvSpPr>
                <p:cNvPr id="5664" name="Google Shape;5664;p7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70"/>
              <p:cNvGrpSpPr/>
              <p:nvPr/>
            </p:nvGrpSpPr>
            <p:grpSpPr>
              <a:xfrm>
                <a:off x="1542694" y="2882501"/>
                <a:ext cx="103104" cy="1426186"/>
                <a:chOff x="6006138" y="3143629"/>
                <a:chExt cx="122758" cy="1698043"/>
              </a:xfrm>
            </p:grpSpPr>
            <p:sp>
              <p:nvSpPr>
                <p:cNvPr id="5672" name="Google Shape;5672;p7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79" name="Google Shape;5679;p70"/>
          <p:cNvGrpSpPr/>
          <p:nvPr/>
        </p:nvGrpSpPr>
        <p:grpSpPr>
          <a:xfrm>
            <a:off x="5671260" y="3305994"/>
            <a:ext cx="2749952" cy="870677"/>
            <a:chOff x="238125" y="1725700"/>
            <a:chExt cx="7139025" cy="2260325"/>
          </a:xfrm>
        </p:grpSpPr>
        <p:sp>
          <p:nvSpPr>
            <p:cNvPr id="5680" name="Google Shape;5680;p7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70"/>
          <p:cNvGrpSpPr/>
          <p:nvPr/>
        </p:nvGrpSpPr>
        <p:grpSpPr>
          <a:xfrm>
            <a:off x="5941424" y="2247740"/>
            <a:ext cx="1105452" cy="916747"/>
            <a:chOff x="5249100" y="1210600"/>
            <a:chExt cx="3502700" cy="2904775"/>
          </a:xfrm>
        </p:grpSpPr>
        <p:sp>
          <p:nvSpPr>
            <p:cNvPr id="5691" name="Google Shape;5691;p7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95" name="Google Shape;5695;p7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696" name="Google Shape;5696;p7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697" name="Google Shape;5697;p7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698" name="Google Shape;5698;p7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699" name="Google Shape;5699;p7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70"/>
          <p:cNvGrpSpPr/>
          <p:nvPr/>
        </p:nvGrpSpPr>
        <p:grpSpPr>
          <a:xfrm>
            <a:off x="7123972" y="967158"/>
            <a:ext cx="1304650" cy="1124856"/>
            <a:chOff x="7287122" y="1165658"/>
            <a:chExt cx="1219413" cy="1051365"/>
          </a:xfrm>
        </p:grpSpPr>
        <p:grpSp>
          <p:nvGrpSpPr>
            <p:cNvPr id="5701" name="Google Shape;5701;p70"/>
            <p:cNvGrpSpPr/>
            <p:nvPr/>
          </p:nvGrpSpPr>
          <p:grpSpPr>
            <a:xfrm>
              <a:off x="7287122" y="1969723"/>
              <a:ext cx="1219413" cy="247300"/>
              <a:chOff x="7287122" y="1969723"/>
              <a:chExt cx="1219413" cy="247300"/>
            </a:xfrm>
          </p:grpSpPr>
          <p:sp>
            <p:nvSpPr>
              <p:cNvPr id="5702" name="Google Shape;5702;p7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3" name="Google Shape;5703;p70"/>
              <p:cNvGrpSpPr/>
              <p:nvPr/>
            </p:nvGrpSpPr>
            <p:grpSpPr>
              <a:xfrm>
                <a:off x="7287122" y="2063892"/>
                <a:ext cx="1151753" cy="73428"/>
                <a:chOff x="7287122" y="2063892"/>
                <a:chExt cx="1151753" cy="73428"/>
              </a:xfrm>
            </p:grpSpPr>
            <p:sp>
              <p:nvSpPr>
                <p:cNvPr id="5704" name="Google Shape;5704;p7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05" name="Google Shape;5705;p7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706" name="Google Shape;5706;p70"/>
            <p:cNvGrpSpPr/>
            <p:nvPr/>
          </p:nvGrpSpPr>
          <p:grpSpPr>
            <a:xfrm>
              <a:off x="7287122" y="1712201"/>
              <a:ext cx="1219403" cy="246767"/>
              <a:chOff x="7287122" y="1712201"/>
              <a:chExt cx="1219403" cy="246767"/>
            </a:xfrm>
          </p:grpSpPr>
          <p:sp>
            <p:nvSpPr>
              <p:cNvPr id="5707" name="Google Shape;5707;p7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8" name="Google Shape;5708;p70"/>
              <p:cNvGrpSpPr/>
              <p:nvPr/>
            </p:nvGrpSpPr>
            <p:grpSpPr>
              <a:xfrm>
                <a:off x="7287122" y="1842861"/>
                <a:ext cx="1005303" cy="73419"/>
                <a:chOff x="7287122" y="1842861"/>
                <a:chExt cx="1005303" cy="73419"/>
              </a:xfrm>
            </p:grpSpPr>
            <p:sp>
              <p:nvSpPr>
                <p:cNvPr id="5709" name="Google Shape;5709;p7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0" name="Google Shape;5710;p7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711" name="Google Shape;5711;p70"/>
            <p:cNvGrpSpPr/>
            <p:nvPr/>
          </p:nvGrpSpPr>
          <p:grpSpPr>
            <a:xfrm>
              <a:off x="7287122" y="1447520"/>
              <a:ext cx="1219403" cy="286667"/>
              <a:chOff x="7287122" y="1447520"/>
              <a:chExt cx="1219403" cy="286667"/>
            </a:xfrm>
          </p:grpSpPr>
          <p:sp>
            <p:nvSpPr>
              <p:cNvPr id="5712" name="Google Shape;5712;p7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3" name="Google Shape;5713;p70"/>
              <p:cNvGrpSpPr/>
              <p:nvPr/>
            </p:nvGrpSpPr>
            <p:grpSpPr>
              <a:xfrm>
                <a:off x="7287122" y="1581977"/>
                <a:ext cx="852803" cy="73428"/>
                <a:chOff x="7287122" y="1581977"/>
                <a:chExt cx="852803" cy="73428"/>
              </a:xfrm>
            </p:grpSpPr>
            <p:sp>
              <p:nvSpPr>
                <p:cNvPr id="5714" name="Google Shape;5714;p7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5" name="Google Shape;5715;p7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716" name="Google Shape;5716;p70"/>
            <p:cNvGrpSpPr/>
            <p:nvPr/>
          </p:nvGrpSpPr>
          <p:grpSpPr>
            <a:xfrm>
              <a:off x="7287122" y="1165658"/>
              <a:ext cx="1219403" cy="344253"/>
              <a:chOff x="7287122" y="1165658"/>
              <a:chExt cx="1219403" cy="344253"/>
            </a:xfrm>
          </p:grpSpPr>
          <p:sp>
            <p:nvSpPr>
              <p:cNvPr id="5717" name="Google Shape;5717;p7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8" name="Google Shape;5718;p70"/>
              <p:cNvGrpSpPr/>
              <p:nvPr/>
            </p:nvGrpSpPr>
            <p:grpSpPr>
              <a:xfrm>
                <a:off x="7287122" y="1341025"/>
                <a:ext cx="695703" cy="73419"/>
                <a:chOff x="7287122" y="1341025"/>
                <a:chExt cx="695703" cy="73419"/>
              </a:xfrm>
            </p:grpSpPr>
            <p:sp>
              <p:nvSpPr>
                <p:cNvPr id="5719" name="Google Shape;5719;p7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20" name="Google Shape;5720;p7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721" name="Google Shape;5721;p70"/>
          <p:cNvGrpSpPr/>
          <p:nvPr/>
        </p:nvGrpSpPr>
        <p:grpSpPr>
          <a:xfrm>
            <a:off x="5790464" y="973181"/>
            <a:ext cx="1397729" cy="1098540"/>
            <a:chOff x="5900602" y="1193063"/>
            <a:chExt cx="1299851" cy="1021707"/>
          </a:xfrm>
        </p:grpSpPr>
        <p:grpSp>
          <p:nvGrpSpPr>
            <p:cNvPr id="5722" name="Google Shape;5722;p70"/>
            <p:cNvGrpSpPr/>
            <p:nvPr/>
          </p:nvGrpSpPr>
          <p:grpSpPr>
            <a:xfrm>
              <a:off x="6520337" y="1193063"/>
              <a:ext cx="341815" cy="799959"/>
              <a:chOff x="6520337" y="1193063"/>
              <a:chExt cx="341815" cy="799959"/>
            </a:xfrm>
          </p:grpSpPr>
          <p:grpSp>
            <p:nvGrpSpPr>
              <p:cNvPr id="5723" name="Google Shape;5723;p70"/>
              <p:cNvGrpSpPr/>
              <p:nvPr/>
            </p:nvGrpSpPr>
            <p:grpSpPr>
              <a:xfrm>
                <a:off x="6520337" y="1589527"/>
                <a:ext cx="213950" cy="403494"/>
                <a:chOff x="6520337" y="1589527"/>
                <a:chExt cx="213950" cy="403494"/>
              </a:xfrm>
            </p:grpSpPr>
            <p:sp>
              <p:nvSpPr>
                <p:cNvPr id="5724" name="Google Shape;5724;p7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0"/>
              <p:cNvGrpSpPr/>
              <p:nvPr/>
            </p:nvGrpSpPr>
            <p:grpSpPr>
              <a:xfrm>
                <a:off x="6577204" y="1193063"/>
                <a:ext cx="284947" cy="464512"/>
                <a:chOff x="6577204" y="1193063"/>
                <a:chExt cx="284947" cy="464512"/>
              </a:xfrm>
            </p:grpSpPr>
            <p:sp>
              <p:nvSpPr>
                <p:cNvPr id="5727" name="Google Shape;5727;p7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28" name="Google Shape;5728;p7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729" name="Google Shape;5729;p70"/>
            <p:cNvGrpSpPr/>
            <p:nvPr/>
          </p:nvGrpSpPr>
          <p:grpSpPr>
            <a:xfrm>
              <a:off x="6238903" y="1193063"/>
              <a:ext cx="300475" cy="900152"/>
              <a:chOff x="6238903" y="1193063"/>
              <a:chExt cx="300475" cy="900152"/>
            </a:xfrm>
          </p:grpSpPr>
          <p:grpSp>
            <p:nvGrpSpPr>
              <p:cNvPr id="5730" name="Google Shape;5730;p70"/>
              <p:cNvGrpSpPr/>
              <p:nvPr/>
            </p:nvGrpSpPr>
            <p:grpSpPr>
              <a:xfrm>
                <a:off x="6290865" y="1489315"/>
                <a:ext cx="248514" cy="603900"/>
                <a:chOff x="6290865" y="1489315"/>
                <a:chExt cx="248514" cy="603900"/>
              </a:xfrm>
            </p:grpSpPr>
            <p:sp>
              <p:nvSpPr>
                <p:cNvPr id="5731" name="Google Shape;5731;p7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70"/>
              <p:cNvGrpSpPr/>
              <p:nvPr/>
            </p:nvGrpSpPr>
            <p:grpSpPr>
              <a:xfrm>
                <a:off x="6238903" y="1193063"/>
                <a:ext cx="284947" cy="333087"/>
                <a:chOff x="6238903" y="1193063"/>
                <a:chExt cx="284947" cy="333087"/>
              </a:xfrm>
            </p:grpSpPr>
            <p:sp>
              <p:nvSpPr>
                <p:cNvPr id="5734" name="Google Shape;5734;p7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35" name="Google Shape;5735;p7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736" name="Google Shape;5736;p70"/>
            <p:cNvGrpSpPr/>
            <p:nvPr/>
          </p:nvGrpSpPr>
          <p:grpSpPr>
            <a:xfrm>
              <a:off x="5900602" y="1193063"/>
              <a:ext cx="444345" cy="1021707"/>
              <a:chOff x="5900602" y="1193063"/>
              <a:chExt cx="444345" cy="1021707"/>
            </a:xfrm>
          </p:grpSpPr>
          <p:grpSp>
            <p:nvGrpSpPr>
              <p:cNvPr id="5737" name="Google Shape;5737;p70"/>
              <p:cNvGrpSpPr/>
              <p:nvPr/>
            </p:nvGrpSpPr>
            <p:grpSpPr>
              <a:xfrm>
                <a:off x="6046501" y="1367785"/>
                <a:ext cx="298446" cy="846986"/>
                <a:chOff x="6046501" y="1367785"/>
                <a:chExt cx="298446" cy="846986"/>
              </a:xfrm>
            </p:grpSpPr>
            <p:sp>
              <p:nvSpPr>
                <p:cNvPr id="5738" name="Google Shape;5738;p7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0"/>
              <p:cNvGrpSpPr/>
              <p:nvPr/>
            </p:nvGrpSpPr>
            <p:grpSpPr>
              <a:xfrm>
                <a:off x="5900602" y="1193063"/>
                <a:ext cx="284947" cy="182312"/>
                <a:chOff x="5900602" y="1193063"/>
                <a:chExt cx="284947" cy="182312"/>
              </a:xfrm>
            </p:grpSpPr>
            <p:sp>
              <p:nvSpPr>
                <p:cNvPr id="5741" name="Google Shape;5741;p7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42" name="Google Shape;5742;p7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743" name="Google Shape;5743;p70"/>
            <p:cNvGrpSpPr/>
            <p:nvPr/>
          </p:nvGrpSpPr>
          <p:grpSpPr>
            <a:xfrm>
              <a:off x="6738300" y="1193063"/>
              <a:ext cx="462153" cy="707634"/>
              <a:chOff x="6738300" y="1193063"/>
              <a:chExt cx="462153" cy="707634"/>
            </a:xfrm>
          </p:grpSpPr>
          <p:grpSp>
            <p:nvGrpSpPr>
              <p:cNvPr id="5744" name="Google Shape;5744;p70"/>
              <p:cNvGrpSpPr/>
              <p:nvPr/>
            </p:nvGrpSpPr>
            <p:grpSpPr>
              <a:xfrm>
                <a:off x="6915505" y="1193063"/>
                <a:ext cx="284947" cy="597387"/>
                <a:chOff x="6915505" y="1193063"/>
                <a:chExt cx="284947" cy="597387"/>
              </a:xfrm>
            </p:grpSpPr>
            <p:sp>
              <p:nvSpPr>
                <p:cNvPr id="5745" name="Google Shape;5745;p7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46" name="Google Shape;5746;p7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747" name="Google Shape;5747;p70"/>
              <p:cNvGrpSpPr/>
              <p:nvPr/>
            </p:nvGrpSpPr>
            <p:grpSpPr>
              <a:xfrm>
                <a:off x="6738300" y="1684725"/>
                <a:ext cx="230066" cy="215971"/>
                <a:chOff x="6738300" y="1684725"/>
                <a:chExt cx="230066" cy="215971"/>
              </a:xfrm>
            </p:grpSpPr>
            <p:sp>
              <p:nvSpPr>
                <p:cNvPr id="5748" name="Google Shape;5748;p7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0" name="Shape 410"/>
        <p:cNvGrpSpPr/>
        <p:nvPr/>
      </p:nvGrpSpPr>
      <p:grpSpPr>
        <a:xfrm>
          <a:off x="0" y="0"/>
          <a:ext cx="0" cy="0"/>
          <a:chOff x="0" y="0"/>
          <a:chExt cx="0" cy="0"/>
        </a:xfrm>
      </p:grpSpPr>
      <p:pic>
        <p:nvPicPr>
          <p:cNvPr id="411" name="Google Shape;411;p35"/>
          <p:cNvPicPr preferRelativeResize="0"/>
          <p:nvPr>
            <p:ph idx="2" type="pic"/>
          </p:nvPr>
        </p:nvPicPr>
        <p:blipFill rotWithShape="1">
          <a:blip r:embed="rId3">
            <a:alphaModFix/>
          </a:blip>
          <a:srcRect b="0" l="19580" r="19574" t="0"/>
          <a:stretch/>
        </p:blipFill>
        <p:spPr>
          <a:xfrm>
            <a:off x="5083350" y="771150"/>
            <a:ext cx="3348900" cy="3601200"/>
          </a:xfrm>
          <a:prstGeom prst="rect">
            <a:avLst/>
          </a:prstGeom>
        </p:spPr>
      </p:pic>
      <p:sp>
        <p:nvSpPr>
          <p:cNvPr id="412" name="Google Shape;412;p35"/>
          <p:cNvSpPr txBox="1"/>
          <p:nvPr>
            <p:ph idx="1" type="subTitle"/>
          </p:nvPr>
        </p:nvSpPr>
        <p:spPr>
          <a:xfrm>
            <a:off x="720000" y="1389750"/>
            <a:ext cx="3852000" cy="235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Agam was born to a russian Rabbi in Rishon Le’Tsion on may of 1928. h</a:t>
            </a:r>
            <a:r>
              <a:rPr lang="es"/>
              <a:t>e did not begin his formal schooling until age 13 but learned to draw at a very young age.</a:t>
            </a:r>
            <a:endParaRPr/>
          </a:p>
          <a:p>
            <a:pPr indent="0" lvl="0" marL="0" rtl="0" algn="l">
              <a:spcBef>
                <a:spcPts val="0"/>
              </a:spcBef>
              <a:spcAft>
                <a:spcPts val="0"/>
              </a:spcAft>
              <a:buNone/>
            </a:pPr>
            <a:r>
              <a:t/>
            </a:r>
            <a:endParaRPr/>
          </a:p>
          <a:p>
            <a:pPr indent="0" lvl="0" marL="0" rtl="0" algn="l">
              <a:spcBef>
                <a:spcPts val="0"/>
              </a:spcBef>
              <a:spcAft>
                <a:spcPts val="0"/>
              </a:spcAft>
              <a:buNone/>
            </a:pPr>
            <a:r>
              <a:rPr lang="es"/>
              <a:t>in 1947 he started his way studying art in Israel and abroad </a:t>
            </a:r>
            <a:endParaRPr/>
          </a:p>
        </p:txBody>
      </p:sp>
      <p:cxnSp>
        <p:nvCxnSpPr>
          <p:cNvPr id="413" name="Google Shape;413;p35"/>
          <p:cNvCxnSpPr/>
          <p:nvPr/>
        </p:nvCxnSpPr>
        <p:spPr>
          <a:xfrm>
            <a:off x="327975" y="4385225"/>
            <a:ext cx="42609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753" name="Shape 5753"/>
        <p:cNvGrpSpPr/>
        <p:nvPr/>
      </p:nvGrpSpPr>
      <p:grpSpPr>
        <a:xfrm>
          <a:off x="0" y="0"/>
          <a:ext cx="0" cy="0"/>
          <a:chOff x="0" y="0"/>
          <a:chExt cx="0" cy="0"/>
        </a:xfrm>
      </p:grpSpPr>
      <p:grpSp>
        <p:nvGrpSpPr>
          <p:cNvPr id="5754" name="Google Shape;5754;p71"/>
          <p:cNvGrpSpPr/>
          <p:nvPr/>
        </p:nvGrpSpPr>
        <p:grpSpPr>
          <a:xfrm>
            <a:off x="821785" y="2307635"/>
            <a:ext cx="339235" cy="298186"/>
            <a:chOff x="898875" y="244725"/>
            <a:chExt cx="481800" cy="423500"/>
          </a:xfrm>
        </p:grpSpPr>
        <p:sp>
          <p:nvSpPr>
            <p:cNvPr id="5755" name="Google Shape;5755;p71"/>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6" name="Google Shape;5756;p71"/>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7" name="Google Shape;5757;p71"/>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8" name="Google Shape;5758;p71"/>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9" name="Google Shape;5759;p71"/>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0" name="Google Shape;5760;p71"/>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61" name="Google Shape;5761;p71"/>
          <p:cNvGrpSpPr/>
          <p:nvPr/>
        </p:nvGrpSpPr>
        <p:grpSpPr>
          <a:xfrm>
            <a:off x="1260167" y="2287103"/>
            <a:ext cx="298169" cy="339253"/>
            <a:chOff x="1529350" y="258825"/>
            <a:chExt cx="423475" cy="481825"/>
          </a:xfrm>
        </p:grpSpPr>
        <p:sp>
          <p:nvSpPr>
            <p:cNvPr id="5762" name="Google Shape;5762;p71"/>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3" name="Google Shape;5763;p71"/>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64" name="Google Shape;5764;p71"/>
          <p:cNvGrpSpPr/>
          <p:nvPr/>
        </p:nvGrpSpPr>
        <p:grpSpPr>
          <a:xfrm>
            <a:off x="1653142" y="2367273"/>
            <a:ext cx="340890" cy="178912"/>
            <a:chOff x="2084325" y="363300"/>
            <a:chExt cx="484150" cy="254100"/>
          </a:xfrm>
        </p:grpSpPr>
        <p:sp>
          <p:nvSpPr>
            <p:cNvPr id="5765" name="Google Shape;5765;p71"/>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6" name="Google Shape;5766;p71"/>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67" name="Google Shape;5767;p71"/>
          <p:cNvGrpSpPr/>
          <p:nvPr/>
        </p:nvGrpSpPr>
        <p:grpSpPr>
          <a:xfrm>
            <a:off x="2102437" y="2287102"/>
            <a:ext cx="298169" cy="339253"/>
            <a:chOff x="2707500" y="249400"/>
            <a:chExt cx="423475" cy="481825"/>
          </a:xfrm>
        </p:grpSpPr>
        <p:sp>
          <p:nvSpPr>
            <p:cNvPr id="5768" name="Google Shape;5768;p71"/>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9" name="Google Shape;5769;p71"/>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70" name="Google Shape;5770;p71"/>
          <p:cNvGrpSpPr/>
          <p:nvPr/>
        </p:nvGrpSpPr>
        <p:grpSpPr>
          <a:xfrm>
            <a:off x="2516052" y="2287428"/>
            <a:ext cx="305386" cy="338602"/>
            <a:chOff x="3300325" y="249875"/>
            <a:chExt cx="433725" cy="480900"/>
          </a:xfrm>
        </p:grpSpPr>
        <p:sp>
          <p:nvSpPr>
            <p:cNvPr id="5771" name="Google Shape;5771;p71"/>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2" name="Google Shape;5772;p71"/>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3" name="Google Shape;5773;p71"/>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4" name="Google Shape;5774;p71"/>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5" name="Google Shape;5775;p71"/>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6" name="Google Shape;5776;p71"/>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77" name="Google Shape;5777;p71"/>
          <p:cNvGrpSpPr/>
          <p:nvPr/>
        </p:nvGrpSpPr>
        <p:grpSpPr>
          <a:xfrm>
            <a:off x="2905137" y="2287349"/>
            <a:ext cx="352349" cy="338760"/>
            <a:chOff x="3854700" y="249750"/>
            <a:chExt cx="500425" cy="481125"/>
          </a:xfrm>
        </p:grpSpPr>
        <p:sp>
          <p:nvSpPr>
            <p:cNvPr id="5778" name="Google Shape;5778;p71"/>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9" name="Google Shape;5779;p71"/>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0" name="Google Shape;5780;p71"/>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1" name="Google Shape;5781;p71"/>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2" name="Google Shape;5782;p71"/>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3" name="Google Shape;5783;p71"/>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4" name="Google Shape;5784;p71"/>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5" name="Google Shape;5785;p71"/>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86" name="Google Shape;5786;p71"/>
          <p:cNvGrpSpPr/>
          <p:nvPr/>
        </p:nvGrpSpPr>
        <p:grpSpPr>
          <a:xfrm>
            <a:off x="3323126" y="2287349"/>
            <a:ext cx="352349" cy="338760"/>
            <a:chOff x="4447550" y="249750"/>
            <a:chExt cx="500425" cy="481125"/>
          </a:xfrm>
        </p:grpSpPr>
        <p:sp>
          <p:nvSpPr>
            <p:cNvPr id="5787" name="Google Shape;5787;p71"/>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8" name="Google Shape;5788;p71"/>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89" name="Google Shape;5789;p71"/>
          <p:cNvGrpSpPr/>
          <p:nvPr/>
        </p:nvGrpSpPr>
        <p:grpSpPr>
          <a:xfrm>
            <a:off x="3752328" y="2287102"/>
            <a:ext cx="339253" cy="339253"/>
            <a:chOff x="5049725" y="249400"/>
            <a:chExt cx="481825" cy="481825"/>
          </a:xfrm>
        </p:grpSpPr>
        <p:sp>
          <p:nvSpPr>
            <p:cNvPr id="5790" name="Google Shape;5790;p71"/>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1" name="Google Shape;5791;p71"/>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92" name="Google Shape;5792;p71"/>
          <p:cNvGrpSpPr/>
          <p:nvPr/>
        </p:nvGrpSpPr>
        <p:grpSpPr>
          <a:xfrm>
            <a:off x="4166269" y="2287102"/>
            <a:ext cx="339253" cy="339253"/>
            <a:chOff x="5660400" y="238125"/>
            <a:chExt cx="481825" cy="481825"/>
          </a:xfrm>
        </p:grpSpPr>
        <p:sp>
          <p:nvSpPr>
            <p:cNvPr id="5793" name="Google Shape;5793;p71"/>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4" name="Google Shape;5794;p71"/>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95" name="Google Shape;5795;p71"/>
          <p:cNvGrpSpPr/>
          <p:nvPr/>
        </p:nvGrpSpPr>
        <p:grpSpPr>
          <a:xfrm>
            <a:off x="4582955" y="2287102"/>
            <a:ext cx="339253" cy="339253"/>
            <a:chOff x="6235400" y="249400"/>
            <a:chExt cx="481825" cy="481825"/>
          </a:xfrm>
        </p:grpSpPr>
        <p:sp>
          <p:nvSpPr>
            <p:cNvPr id="5796" name="Google Shape;5796;p71"/>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7" name="Google Shape;5797;p71"/>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8" name="Google Shape;5798;p71"/>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9" name="Google Shape;5799;p71"/>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0" name="Google Shape;5800;p71"/>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01" name="Google Shape;5801;p71"/>
          <p:cNvGrpSpPr/>
          <p:nvPr/>
        </p:nvGrpSpPr>
        <p:grpSpPr>
          <a:xfrm>
            <a:off x="821301" y="2731810"/>
            <a:ext cx="340204" cy="298116"/>
            <a:chOff x="899850" y="871450"/>
            <a:chExt cx="483175" cy="423400"/>
          </a:xfrm>
        </p:grpSpPr>
        <p:sp>
          <p:nvSpPr>
            <p:cNvPr id="5802" name="Google Shape;5802;p71"/>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3" name="Google Shape;5803;p71"/>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4" name="Google Shape;5804;p71"/>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5" name="Google Shape;5805;p71"/>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806" name="Google Shape;5806;p71"/>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807" name="Google Shape;5807;p71"/>
          <p:cNvGrpSpPr/>
          <p:nvPr/>
        </p:nvGrpSpPr>
        <p:grpSpPr>
          <a:xfrm>
            <a:off x="1653301" y="2711232"/>
            <a:ext cx="340573" cy="339271"/>
            <a:chOff x="2085450" y="842250"/>
            <a:chExt cx="483700" cy="481850"/>
          </a:xfrm>
        </p:grpSpPr>
        <p:sp>
          <p:nvSpPr>
            <p:cNvPr id="5808" name="Google Shape;5808;p71"/>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9" name="Google Shape;5809;p71"/>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0" name="Google Shape;5810;p71"/>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11" name="Google Shape;5811;p71"/>
          <p:cNvGrpSpPr/>
          <p:nvPr/>
        </p:nvGrpSpPr>
        <p:grpSpPr>
          <a:xfrm>
            <a:off x="2081868" y="2711241"/>
            <a:ext cx="339306" cy="339253"/>
            <a:chOff x="2685825" y="840375"/>
            <a:chExt cx="481900" cy="481825"/>
          </a:xfrm>
        </p:grpSpPr>
        <p:sp>
          <p:nvSpPr>
            <p:cNvPr id="5812" name="Google Shape;5812;p71"/>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3" name="Google Shape;5813;p71"/>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14" name="Google Shape;5814;p71"/>
          <p:cNvGrpSpPr/>
          <p:nvPr/>
        </p:nvGrpSpPr>
        <p:grpSpPr>
          <a:xfrm>
            <a:off x="2493529" y="2710924"/>
            <a:ext cx="350431" cy="339887"/>
            <a:chOff x="3270675" y="841800"/>
            <a:chExt cx="497700" cy="482725"/>
          </a:xfrm>
        </p:grpSpPr>
        <p:sp>
          <p:nvSpPr>
            <p:cNvPr id="5815" name="Google Shape;5815;p71"/>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6" name="Google Shape;5816;p71"/>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7" name="Google Shape;5817;p71"/>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818" name="Google Shape;5818;p71"/>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819" name="Google Shape;5819;p71"/>
          <p:cNvGrpSpPr/>
          <p:nvPr/>
        </p:nvGrpSpPr>
        <p:grpSpPr>
          <a:xfrm>
            <a:off x="3329675" y="2731783"/>
            <a:ext cx="339253" cy="298169"/>
            <a:chOff x="4467200" y="877100"/>
            <a:chExt cx="481825" cy="423475"/>
          </a:xfrm>
        </p:grpSpPr>
        <p:sp>
          <p:nvSpPr>
            <p:cNvPr id="5820" name="Google Shape;5820;p71"/>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1" name="Google Shape;5821;p71"/>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2" name="Google Shape;5822;p71"/>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3" name="Google Shape;5823;p71"/>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24" name="Google Shape;5824;p71"/>
          <p:cNvGrpSpPr/>
          <p:nvPr/>
        </p:nvGrpSpPr>
        <p:grpSpPr>
          <a:xfrm>
            <a:off x="3744565" y="2711232"/>
            <a:ext cx="354778" cy="339271"/>
            <a:chOff x="5045500" y="842250"/>
            <a:chExt cx="503875" cy="481850"/>
          </a:xfrm>
        </p:grpSpPr>
        <p:sp>
          <p:nvSpPr>
            <p:cNvPr id="5825" name="Google Shape;5825;p71"/>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6" name="Google Shape;5826;p71"/>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27" name="Google Shape;5827;p71"/>
          <p:cNvGrpSpPr/>
          <p:nvPr/>
        </p:nvGrpSpPr>
        <p:grpSpPr>
          <a:xfrm>
            <a:off x="4167413" y="2737451"/>
            <a:ext cx="336965" cy="286833"/>
            <a:chOff x="5645200" y="879425"/>
            <a:chExt cx="478575" cy="407375"/>
          </a:xfrm>
        </p:grpSpPr>
        <p:sp>
          <p:nvSpPr>
            <p:cNvPr id="5828" name="Google Shape;5828;p71"/>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9" name="Google Shape;5829;p71"/>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0" name="Google Shape;5830;p71"/>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1" name="Google Shape;5831;p71"/>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2" name="Google Shape;5832;p71"/>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3" name="Google Shape;5833;p71"/>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34" name="Google Shape;5834;p71"/>
          <p:cNvGrpSpPr/>
          <p:nvPr/>
        </p:nvGrpSpPr>
        <p:grpSpPr>
          <a:xfrm>
            <a:off x="4603488" y="2711241"/>
            <a:ext cx="298186" cy="339253"/>
            <a:chOff x="6264525" y="842250"/>
            <a:chExt cx="423500" cy="481825"/>
          </a:xfrm>
        </p:grpSpPr>
        <p:sp>
          <p:nvSpPr>
            <p:cNvPr id="5835" name="Google Shape;5835;p71"/>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6" name="Google Shape;5836;p71"/>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7" name="Google Shape;5837;p71"/>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8" name="Google Shape;5838;p71"/>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9" name="Google Shape;5839;p71"/>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0" name="Google Shape;5840;p71"/>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1" name="Google Shape;5841;p71"/>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42" name="Google Shape;5842;p71"/>
          <p:cNvGrpSpPr/>
          <p:nvPr/>
        </p:nvGrpSpPr>
        <p:grpSpPr>
          <a:xfrm>
            <a:off x="821776" y="3125895"/>
            <a:ext cx="339253" cy="339253"/>
            <a:chOff x="900750" y="1436075"/>
            <a:chExt cx="481825" cy="481825"/>
          </a:xfrm>
        </p:grpSpPr>
        <p:sp>
          <p:nvSpPr>
            <p:cNvPr id="5843" name="Google Shape;5843;p71"/>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4" name="Google Shape;5844;p71"/>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5" name="Google Shape;5845;p71"/>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6" name="Google Shape;5846;p71"/>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47" name="Google Shape;5847;p71"/>
          <p:cNvGrpSpPr/>
          <p:nvPr/>
        </p:nvGrpSpPr>
        <p:grpSpPr>
          <a:xfrm>
            <a:off x="1239624" y="3186183"/>
            <a:ext cx="339253" cy="218676"/>
            <a:chOff x="1492675" y="1520750"/>
            <a:chExt cx="481825" cy="310575"/>
          </a:xfrm>
        </p:grpSpPr>
        <p:sp>
          <p:nvSpPr>
            <p:cNvPr id="5848" name="Google Shape;5848;p71"/>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9" name="Google Shape;5849;p71"/>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50" name="Google Shape;5850;p71"/>
          <p:cNvGrpSpPr/>
          <p:nvPr/>
        </p:nvGrpSpPr>
        <p:grpSpPr>
          <a:xfrm>
            <a:off x="1647421" y="3125877"/>
            <a:ext cx="352332" cy="339288"/>
            <a:chOff x="2071000" y="1435025"/>
            <a:chExt cx="500400" cy="481875"/>
          </a:xfrm>
        </p:grpSpPr>
        <p:sp>
          <p:nvSpPr>
            <p:cNvPr id="5851" name="Google Shape;5851;p71"/>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2" name="Google Shape;5852;p71"/>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3" name="Google Shape;5853;p71"/>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54" name="Google Shape;5854;p71"/>
          <p:cNvGrpSpPr/>
          <p:nvPr/>
        </p:nvGrpSpPr>
        <p:grpSpPr>
          <a:xfrm>
            <a:off x="2075584" y="3146709"/>
            <a:ext cx="351874" cy="297623"/>
            <a:chOff x="2678350" y="1464650"/>
            <a:chExt cx="499750" cy="422700"/>
          </a:xfrm>
        </p:grpSpPr>
        <p:sp>
          <p:nvSpPr>
            <p:cNvPr id="5855" name="Google Shape;5855;p71"/>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6" name="Google Shape;5856;p71"/>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7" name="Google Shape;5857;p71"/>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58" name="Google Shape;5858;p71"/>
          <p:cNvGrpSpPr/>
          <p:nvPr/>
        </p:nvGrpSpPr>
        <p:grpSpPr>
          <a:xfrm>
            <a:off x="2499118" y="3125895"/>
            <a:ext cx="339253" cy="339253"/>
            <a:chOff x="3271200" y="1435075"/>
            <a:chExt cx="481825" cy="481825"/>
          </a:xfrm>
        </p:grpSpPr>
        <p:sp>
          <p:nvSpPr>
            <p:cNvPr id="5859" name="Google Shape;5859;p71"/>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0" name="Google Shape;5860;p71"/>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61" name="Google Shape;5861;p71"/>
          <p:cNvGrpSpPr/>
          <p:nvPr/>
        </p:nvGrpSpPr>
        <p:grpSpPr>
          <a:xfrm>
            <a:off x="2909591" y="3125877"/>
            <a:ext cx="343442" cy="339288"/>
            <a:chOff x="3858100" y="1435075"/>
            <a:chExt cx="487775" cy="481875"/>
          </a:xfrm>
        </p:grpSpPr>
        <p:sp>
          <p:nvSpPr>
            <p:cNvPr id="5862" name="Google Shape;5862;p71"/>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3" name="Google Shape;5863;p71"/>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4" name="Google Shape;5864;p71"/>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5" name="Google Shape;5865;p71"/>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6" name="Google Shape;5866;p71"/>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67" name="Google Shape;5867;p71"/>
          <p:cNvGrpSpPr/>
          <p:nvPr/>
        </p:nvGrpSpPr>
        <p:grpSpPr>
          <a:xfrm>
            <a:off x="3329674" y="3125895"/>
            <a:ext cx="339253" cy="339253"/>
            <a:chOff x="4456875" y="1435075"/>
            <a:chExt cx="481825" cy="481825"/>
          </a:xfrm>
        </p:grpSpPr>
        <p:sp>
          <p:nvSpPr>
            <p:cNvPr id="5868" name="Google Shape;5868;p71"/>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9" name="Google Shape;5869;p71"/>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0" name="Google Shape;5870;p71"/>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1" name="Google Shape;5871;p71"/>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2" name="Google Shape;5872;p71"/>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3" name="Google Shape;5873;p71"/>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4" name="Google Shape;5874;p71"/>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5" name="Google Shape;5875;p71"/>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6" name="Google Shape;5876;p71"/>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7" name="Google Shape;5877;p71"/>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8" name="Google Shape;5878;p71"/>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9" name="Google Shape;5879;p71"/>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0" name="Google Shape;5880;p71"/>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1" name="Google Shape;5881;p71"/>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2" name="Google Shape;5882;p71"/>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3" name="Google Shape;5883;p71"/>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4" name="Google Shape;5884;p71"/>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5" name="Google Shape;5885;p71"/>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6" name="Google Shape;5886;p71"/>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87" name="Google Shape;5887;p71"/>
          <p:cNvGrpSpPr/>
          <p:nvPr/>
        </p:nvGrpSpPr>
        <p:grpSpPr>
          <a:xfrm>
            <a:off x="3750665" y="3125886"/>
            <a:ext cx="342580" cy="339271"/>
            <a:chOff x="5049725" y="1435050"/>
            <a:chExt cx="486550" cy="481850"/>
          </a:xfrm>
        </p:grpSpPr>
        <p:sp>
          <p:nvSpPr>
            <p:cNvPr id="5888" name="Google Shape;5888;p71"/>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9" name="Google Shape;5889;p71"/>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0" name="Google Shape;5890;p71"/>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1" name="Google Shape;5891;p71"/>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92" name="Google Shape;5892;p71"/>
          <p:cNvGrpSpPr/>
          <p:nvPr/>
        </p:nvGrpSpPr>
        <p:grpSpPr>
          <a:xfrm>
            <a:off x="4166216" y="3125895"/>
            <a:ext cx="339359" cy="339253"/>
            <a:chOff x="5642475" y="1435075"/>
            <a:chExt cx="481975" cy="481825"/>
          </a:xfrm>
        </p:grpSpPr>
        <p:sp>
          <p:nvSpPr>
            <p:cNvPr id="5893" name="Google Shape;5893;p71"/>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4" name="Google Shape;5894;p71"/>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5" name="Google Shape;5895;p71"/>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96" name="Google Shape;5896;p71"/>
          <p:cNvGrpSpPr/>
          <p:nvPr/>
        </p:nvGrpSpPr>
        <p:grpSpPr>
          <a:xfrm>
            <a:off x="4580702" y="3125886"/>
            <a:ext cx="343759" cy="339271"/>
            <a:chOff x="6232000" y="1435050"/>
            <a:chExt cx="488225" cy="481850"/>
          </a:xfrm>
        </p:grpSpPr>
        <p:sp>
          <p:nvSpPr>
            <p:cNvPr id="5897" name="Google Shape;5897;p71"/>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8" name="Google Shape;5898;p71"/>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9" name="Google Shape;5899;p71"/>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0" name="Google Shape;5900;p71"/>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1" name="Google Shape;5901;p71"/>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02" name="Google Shape;5902;p71"/>
          <p:cNvGrpSpPr/>
          <p:nvPr/>
        </p:nvGrpSpPr>
        <p:grpSpPr>
          <a:xfrm>
            <a:off x="841438" y="3539545"/>
            <a:ext cx="299929" cy="337792"/>
            <a:chOff x="924450" y="2028975"/>
            <a:chExt cx="425975" cy="479750"/>
          </a:xfrm>
        </p:grpSpPr>
        <p:sp>
          <p:nvSpPr>
            <p:cNvPr id="5903" name="Google Shape;5903;p71"/>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4" name="Google Shape;5904;p71"/>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5" name="Google Shape;5905;p71"/>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06" name="Google Shape;5906;p71"/>
          <p:cNvGrpSpPr/>
          <p:nvPr/>
        </p:nvGrpSpPr>
        <p:grpSpPr>
          <a:xfrm>
            <a:off x="1653934" y="3559347"/>
            <a:ext cx="339306" cy="298186"/>
            <a:chOff x="2085450" y="2057100"/>
            <a:chExt cx="481900" cy="423500"/>
          </a:xfrm>
        </p:grpSpPr>
        <p:sp>
          <p:nvSpPr>
            <p:cNvPr id="5907" name="Google Shape;5907;p71"/>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8" name="Google Shape;5908;p71"/>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9" name="Google Shape;5909;p71"/>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10" name="Google Shape;5910;p71"/>
          <p:cNvGrpSpPr/>
          <p:nvPr/>
        </p:nvGrpSpPr>
        <p:grpSpPr>
          <a:xfrm>
            <a:off x="2081868" y="3582592"/>
            <a:ext cx="339306" cy="251698"/>
            <a:chOff x="2678275" y="2090100"/>
            <a:chExt cx="481900" cy="357475"/>
          </a:xfrm>
        </p:grpSpPr>
        <p:sp>
          <p:nvSpPr>
            <p:cNvPr id="5911" name="Google Shape;5911;p71"/>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2" name="Google Shape;5912;p71"/>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3" name="Google Shape;5913;p71"/>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4" name="Google Shape;5914;p71"/>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5" name="Google Shape;5915;p71"/>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16" name="Google Shape;5916;p71"/>
          <p:cNvGrpSpPr/>
          <p:nvPr/>
        </p:nvGrpSpPr>
        <p:grpSpPr>
          <a:xfrm>
            <a:off x="2559072" y="3594790"/>
            <a:ext cx="219345" cy="227301"/>
            <a:chOff x="3357325" y="2093500"/>
            <a:chExt cx="311525" cy="322825"/>
          </a:xfrm>
        </p:grpSpPr>
        <p:sp>
          <p:nvSpPr>
            <p:cNvPr id="5917" name="Google Shape;5917;p71"/>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8" name="Google Shape;5918;p71"/>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9" name="Google Shape;5919;p71"/>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20" name="Google Shape;5920;p71"/>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21" name="Google Shape;5921;p71"/>
          <p:cNvGrpSpPr/>
          <p:nvPr/>
        </p:nvGrpSpPr>
        <p:grpSpPr>
          <a:xfrm>
            <a:off x="3353262" y="3538814"/>
            <a:ext cx="292078" cy="339253"/>
            <a:chOff x="4492800" y="2027925"/>
            <a:chExt cx="414825" cy="481825"/>
          </a:xfrm>
        </p:grpSpPr>
        <p:sp>
          <p:nvSpPr>
            <p:cNvPr id="5922" name="Google Shape;5922;p71"/>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3" name="Google Shape;5923;p71"/>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24" name="Google Shape;5924;p71"/>
          <p:cNvGrpSpPr/>
          <p:nvPr/>
        </p:nvGrpSpPr>
        <p:grpSpPr>
          <a:xfrm>
            <a:off x="3752354" y="3538805"/>
            <a:ext cx="339200" cy="339271"/>
            <a:chOff x="5049725" y="2027900"/>
            <a:chExt cx="481750" cy="481850"/>
          </a:xfrm>
        </p:grpSpPr>
        <p:sp>
          <p:nvSpPr>
            <p:cNvPr id="5925" name="Google Shape;5925;p71"/>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6" name="Google Shape;5926;p71"/>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7" name="Google Shape;5927;p71"/>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8" name="Google Shape;5928;p71"/>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9" name="Google Shape;5929;p71"/>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0" name="Google Shape;5930;p71"/>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1" name="Google Shape;5931;p71"/>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2" name="Google Shape;5932;p71"/>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33" name="Google Shape;5933;p71"/>
          <p:cNvGrpSpPr/>
          <p:nvPr/>
        </p:nvGrpSpPr>
        <p:grpSpPr>
          <a:xfrm>
            <a:off x="4225950" y="3538893"/>
            <a:ext cx="219890" cy="339095"/>
            <a:chOff x="5726350" y="2028150"/>
            <a:chExt cx="312300" cy="481600"/>
          </a:xfrm>
        </p:grpSpPr>
        <p:sp>
          <p:nvSpPr>
            <p:cNvPr id="5934" name="Google Shape;5934;p71"/>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5" name="Google Shape;5935;p71"/>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6" name="Google Shape;5936;p71"/>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37" name="Google Shape;5937;p71"/>
          <p:cNvGrpSpPr/>
          <p:nvPr/>
        </p:nvGrpSpPr>
        <p:grpSpPr>
          <a:xfrm>
            <a:off x="4586141" y="3542000"/>
            <a:ext cx="332881" cy="332881"/>
            <a:chOff x="6239925" y="2032450"/>
            <a:chExt cx="472775" cy="472775"/>
          </a:xfrm>
        </p:grpSpPr>
        <p:sp>
          <p:nvSpPr>
            <p:cNvPr id="5938" name="Google Shape;5938;p71"/>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9" name="Google Shape;5939;p71"/>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40" name="Google Shape;5940;p71"/>
          <p:cNvGrpSpPr/>
          <p:nvPr/>
        </p:nvGrpSpPr>
        <p:grpSpPr>
          <a:xfrm>
            <a:off x="5035233" y="2364092"/>
            <a:ext cx="334641" cy="185425"/>
            <a:chOff x="903075" y="2730000"/>
            <a:chExt cx="475275" cy="263350"/>
          </a:xfrm>
        </p:grpSpPr>
        <p:sp>
          <p:nvSpPr>
            <p:cNvPr id="5941" name="Google Shape;5941;p71"/>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2" name="Google Shape;5942;p71"/>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3" name="Google Shape;5943;p71"/>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44" name="Google Shape;5944;p71"/>
          <p:cNvGrpSpPr/>
          <p:nvPr/>
        </p:nvGrpSpPr>
        <p:grpSpPr>
          <a:xfrm>
            <a:off x="1239624" y="3538814"/>
            <a:ext cx="339253" cy="339253"/>
            <a:chOff x="1492675" y="2027925"/>
            <a:chExt cx="481825" cy="481825"/>
          </a:xfrm>
        </p:grpSpPr>
        <p:sp>
          <p:nvSpPr>
            <p:cNvPr id="5945" name="Google Shape;5945;p71"/>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6" name="Google Shape;5946;p71"/>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7" name="Google Shape;5947;p71"/>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8" name="Google Shape;5948;p71"/>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9" name="Google Shape;5949;p71"/>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50" name="Google Shape;5950;p71"/>
          <p:cNvGrpSpPr/>
          <p:nvPr/>
        </p:nvGrpSpPr>
        <p:grpSpPr>
          <a:xfrm>
            <a:off x="5466000" y="2287178"/>
            <a:ext cx="339253" cy="339253"/>
            <a:chOff x="1492675" y="2620775"/>
            <a:chExt cx="481825" cy="481825"/>
          </a:xfrm>
        </p:grpSpPr>
        <p:sp>
          <p:nvSpPr>
            <p:cNvPr id="5951" name="Google Shape;5951;p71"/>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2" name="Google Shape;5952;p71"/>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53" name="Google Shape;5953;p71"/>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54" name="Google Shape;5954;p71"/>
          <p:cNvGrpSpPr/>
          <p:nvPr/>
        </p:nvGrpSpPr>
        <p:grpSpPr>
          <a:xfrm>
            <a:off x="6289754" y="2303161"/>
            <a:ext cx="333585" cy="307287"/>
            <a:chOff x="2682350" y="2643425"/>
            <a:chExt cx="473775" cy="436425"/>
          </a:xfrm>
        </p:grpSpPr>
        <p:sp>
          <p:nvSpPr>
            <p:cNvPr id="5955" name="Google Shape;5955;p71"/>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6" name="Google Shape;5956;p71"/>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7" name="Google Shape;5957;p71"/>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8" name="Google Shape;5958;p71"/>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9" name="Google Shape;5959;p71"/>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0" name="Google Shape;5960;p71"/>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1" name="Google Shape;5961;p71"/>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62" name="Google Shape;5962;p71"/>
          <p:cNvGrpSpPr/>
          <p:nvPr/>
        </p:nvGrpSpPr>
        <p:grpSpPr>
          <a:xfrm>
            <a:off x="6755243" y="2287178"/>
            <a:ext cx="238531" cy="339253"/>
            <a:chOff x="3342725" y="2620775"/>
            <a:chExt cx="338775" cy="481825"/>
          </a:xfrm>
        </p:grpSpPr>
        <p:sp>
          <p:nvSpPr>
            <p:cNvPr id="5963" name="Google Shape;5963;p71"/>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4" name="Google Shape;5964;p71"/>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5" name="Google Shape;5965;p71"/>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66" name="Google Shape;5966;p71"/>
          <p:cNvGrpSpPr/>
          <p:nvPr/>
        </p:nvGrpSpPr>
        <p:grpSpPr>
          <a:xfrm>
            <a:off x="7148994" y="2287178"/>
            <a:ext cx="278296" cy="339253"/>
            <a:chOff x="3907325" y="2620775"/>
            <a:chExt cx="395250" cy="481825"/>
          </a:xfrm>
        </p:grpSpPr>
        <p:sp>
          <p:nvSpPr>
            <p:cNvPr id="5967" name="Google Shape;5967;p71"/>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8" name="Google Shape;5968;p71"/>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9" name="Google Shape;5969;p71"/>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0" name="Google Shape;5970;p71"/>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1" name="Google Shape;5971;p71"/>
          <p:cNvGrpSpPr/>
          <p:nvPr/>
        </p:nvGrpSpPr>
        <p:grpSpPr>
          <a:xfrm>
            <a:off x="7542181" y="2297783"/>
            <a:ext cx="339253" cy="318042"/>
            <a:chOff x="4456875" y="2635825"/>
            <a:chExt cx="481825" cy="451700"/>
          </a:xfrm>
        </p:grpSpPr>
        <p:sp>
          <p:nvSpPr>
            <p:cNvPr id="5972" name="Google Shape;5972;p71"/>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3" name="Google Shape;5973;p71"/>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4" name="Google Shape;5974;p71"/>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5" name="Google Shape;5975;p71"/>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6" name="Google Shape;5976;p71"/>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7" name="Google Shape;5977;p71"/>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8" name="Google Shape;5978;p71"/>
          <p:cNvGrpSpPr/>
          <p:nvPr/>
        </p:nvGrpSpPr>
        <p:grpSpPr>
          <a:xfrm>
            <a:off x="7967105" y="2297783"/>
            <a:ext cx="339253" cy="318042"/>
            <a:chOff x="5049725" y="2635825"/>
            <a:chExt cx="481825" cy="451700"/>
          </a:xfrm>
        </p:grpSpPr>
        <p:sp>
          <p:nvSpPr>
            <p:cNvPr id="5979" name="Google Shape;5979;p71"/>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0" name="Google Shape;5980;p71"/>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1" name="Google Shape;5981;p71"/>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2" name="Google Shape;5982;p71"/>
          <p:cNvGrpSpPr/>
          <p:nvPr/>
        </p:nvGrpSpPr>
        <p:grpSpPr>
          <a:xfrm>
            <a:off x="2401355" y="3952243"/>
            <a:ext cx="338566" cy="338373"/>
            <a:chOff x="5643000" y="2621375"/>
            <a:chExt cx="480850" cy="480575"/>
          </a:xfrm>
        </p:grpSpPr>
        <p:sp>
          <p:nvSpPr>
            <p:cNvPr id="5983" name="Google Shape;5983;p71"/>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4" name="Google Shape;5984;p71"/>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5" name="Google Shape;5985;p71"/>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6" name="Google Shape;5986;p71"/>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7" name="Google Shape;5987;p71"/>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8" name="Google Shape;5988;p71"/>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9" name="Google Shape;5989;p71"/>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0" name="Google Shape;5990;p71"/>
          <p:cNvGrpSpPr/>
          <p:nvPr/>
        </p:nvGrpSpPr>
        <p:grpSpPr>
          <a:xfrm>
            <a:off x="4171048" y="3951803"/>
            <a:ext cx="339359" cy="339253"/>
            <a:chOff x="6235250" y="2620775"/>
            <a:chExt cx="481975" cy="481825"/>
          </a:xfrm>
        </p:grpSpPr>
        <p:sp>
          <p:nvSpPr>
            <p:cNvPr id="5991" name="Google Shape;5991;p71"/>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2" name="Google Shape;5992;p71"/>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3" name="Google Shape;5993;p71"/>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4" name="Google Shape;5994;p71"/>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5" name="Google Shape;5995;p71"/>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96" name="Google Shape;5996;p71"/>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97" name="Google Shape;5997;p71"/>
          <p:cNvGrpSpPr/>
          <p:nvPr/>
        </p:nvGrpSpPr>
        <p:grpSpPr>
          <a:xfrm>
            <a:off x="5465078" y="2711317"/>
            <a:ext cx="341101" cy="339253"/>
            <a:chOff x="1535000" y="3223325"/>
            <a:chExt cx="484450" cy="481825"/>
          </a:xfrm>
        </p:grpSpPr>
        <p:sp>
          <p:nvSpPr>
            <p:cNvPr id="5998" name="Google Shape;5998;p71"/>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9" name="Google Shape;5999;p71"/>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0" name="Google Shape;6000;p71"/>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1" name="Google Shape;6001;p71"/>
          <p:cNvGrpSpPr/>
          <p:nvPr/>
        </p:nvGrpSpPr>
        <p:grpSpPr>
          <a:xfrm>
            <a:off x="5872645" y="2746618"/>
            <a:ext cx="339253" cy="268649"/>
            <a:chOff x="2085525" y="3263750"/>
            <a:chExt cx="481825" cy="381550"/>
          </a:xfrm>
        </p:grpSpPr>
        <p:sp>
          <p:nvSpPr>
            <p:cNvPr id="6002" name="Google Shape;6002;p71"/>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3" name="Google Shape;6003;p71"/>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04" name="Google Shape;6004;p71"/>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05" name="Google Shape;6005;p71"/>
          <p:cNvGrpSpPr/>
          <p:nvPr/>
        </p:nvGrpSpPr>
        <p:grpSpPr>
          <a:xfrm>
            <a:off x="6704407" y="2711308"/>
            <a:ext cx="340204" cy="339271"/>
            <a:chOff x="3270450" y="3213625"/>
            <a:chExt cx="483175" cy="481850"/>
          </a:xfrm>
        </p:grpSpPr>
        <p:sp>
          <p:nvSpPr>
            <p:cNvPr id="6006" name="Google Shape;6006;p71"/>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7" name="Google Shape;6007;p71"/>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8" name="Google Shape;6008;p71"/>
          <p:cNvGrpSpPr/>
          <p:nvPr/>
        </p:nvGrpSpPr>
        <p:grpSpPr>
          <a:xfrm>
            <a:off x="7203676" y="2711317"/>
            <a:ext cx="168931" cy="339253"/>
            <a:chOff x="3984950" y="3213600"/>
            <a:chExt cx="239925" cy="481825"/>
          </a:xfrm>
        </p:grpSpPr>
        <p:sp>
          <p:nvSpPr>
            <p:cNvPr id="6009" name="Google Shape;6009;p71"/>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0" name="Google Shape;6010;p71"/>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11" name="Google Shape;6011;p71"/>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2" name="Google Shape;6012;p71"/>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13" name="Google Shape;6013;p71"/>
          <p:cNvGrpSpPr/>
          <p:nvPr/>
        </p:nvGrpSpPr>
        <p:grpSpPr>
          <a:xfrm>
            <a:off x="1938873" y="3981487"/>
            <a:ext cx="355218" cy="279880"/>
            <a:chOff x="5629975" y="3255775"/>
            <a:chExt cx="504500" cy="397500"/>
          </a:xfrm>
        </p:grpSpPr>
        <p:sp>
          <p:nvSpPr>
            <p:cNvPr id="6014" name="Google Shape;6014;p71"/>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5" name="Google Shape;6015;p71"/>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6" name="Google Shape;6016;p71"/>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7" name="Google Shape;6017;p71"/>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8" name="Google Shape;6018;p71"/>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9" name="Google Shape;6019;p71"/>
          <p:cNvGrpSpPr/>
          <p:nvPr/>
        </p:nvGrpSpPr>
        <p:grpSpPr>
          <a:xfrm>
            <a:off x="3723529" y="3981593"/>
            <a:ext cx="340256" cy="279669"/>
            <a:chOff x="6234950" y="3255925"/>
            <a:chExt cx="483250" cy="397200"/>
          </a:xfrm>
        </p:grpSpPr>
        <p:sp>
          <p:nvSpPr>
            <p:cNvPr id="6020" name="Google Shape;6020;p71"/>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1" name="Google Shape;6021;p71"/>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2" name="Google Shape;6022;p71"/>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3" name="Google Shape;6023;p71"/>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4" name="Google Shape;6024;p71"/>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5" name="Google Shape;6025;p71"/>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6" name="Google Shape;6026;p71"/>
          <p:cNvGrpSpPr/>
          <p:nvPr/>
        </p:nvGrpSpPr>
        <p:grpSpPr>
          <a:xfrm>
            <a:off x="5043532" y="3125970"/>
            <a:ext cx="318042" cy="339253"/>
            <a:chOff x="914900" y="3806450"/>
            <a:chExt cx="451700" cy="481825"/>
          </a:xfrm>
        </p:grpSpPr>
        <p:sp>
          <p:nvSpPr>
            <p:cNvPr id="6027" name="Google Shape;6027;p71"/>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8" name="Google Shape;6028;p71"/>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9" name="Google Shape;6029;p71"/>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0" name="Google Shape;6030;p71"/>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1" name="Google Shape;6031;p71"/>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2" name="Google Shape;6032;p71"/>
          <p:cNvGrpSpPr/>
          <p:nvPr/>
        </p:nvGrpSpPr>
        <p:grpSpPr>
          <a:xfrm>
            <a:off x="5462454" y="3125785"/>
            <a:ext cx="346347" cy="339623"/>
            <a:chOff x="1490050" y="3805975"/>
            <a:chExt cx="491900" cy="482350"/>
          </a:xfrm>
        </p:grpSpPr>
        <p:sp>
          <p:nvSpPr>
            <p:cNvPr id="6033" name="Google Shape;6033;p71"/>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4" name="Google Shape;6034;p71"/>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5" name="Google Shape;6035;p71"/>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6" name="Google Shape;6036;p71"/>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7" name="Google Shape;6037;p71"/>
          <p:cNvGrpSpPr/>
          <p:nvPr/>
        </p:nvGrpSpPr>
        <p:grpSpPr>
          <a:xfrm>
            <a:off x="5886322" y="3125970"/>
            <a:ext cx="311899" cy="339253"/>
            <a:chOff x="2104275" y="3806450"/>
            <a:chExt cx="442975" cy="481825"/>
          </a:xfrm>
        </p:grpSpPr>
        <p:sp>
          <p:nvSpPr>
            <p:cNvPr id="6038" name="Google Shape;6038;p71"/>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9" name="Google Shape;6039;p71"/>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0" name="Google Shape;6040;p71"/>
          <p:cNvGrpSpPr/>
          <p:nvPr/>
        </p:nvGrpSpPr>
        <p:grpSpPr>
          <a:xfrm>
            <a:off x="6309839" y="3125970"/>
            <a:ext cx="293416" cy="339253"/>
            <a:chOff x="2710875" y="3806450"/>
            <a:chExt cx="416725" cy="481825"/>
          </a:xfrm>
        </p:grpSpPr>
        <p:sp>
          <p:nvSpPr>
            <p:cNvPr id="6041" name="Google Shape;6041;p71"/>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2" name="Google Shape;6042;p71"/>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3" name="Google Shape;6043;p71"/>
          <p:cNvGrpSpPr/>
          <p:nvPr/>
        </p:nvGrpSpPr>
        <p:grpSpPr>
          <a:xfrm>
            <a:off x="6704883" y="3166412"/>
            <a:ext cx="339253" cy="258369"/>
            <a:chOff x="3271200" y="3863875"/>
            <a:chExt cx="481825" cy="366950"/>
          </a:xfrm>
        </p:grpSpPr>
        <p:sp>
          <p:nvSpPr>
            <p:cNvPr id="6044" name="Google Shape;6044;p71"/>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5" name="Google Shape;6045;p71"/>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6" name="Google Shape;6046;p71"/>
          <p:cNvGrpSpPr/>
          <p:nvPr/>
        </p:nvGrpSpPr>
        <p:grpSpPr>
          <a:xfrm>
            <a:off x="7140377" y="3126199"/>
            <a:ext cx="295528" cy="338795"/>
            <a:chOff x="3895050" y="3806775"/>
            <a:chExt cx="419725" cy="481175"/>
          </a:xfrm>
        </p:grpSpPr>
        <p:sp>
          <p:nvSpPr>
            <p:cNvPr id="6047" name="Google Shape;6047;p71"/>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8" name="Google Shape;6048;p71"/>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9" name="Google Shape;6049;p71"/>
          <p:cNvGrpSpPr/>
          <p:nvPr/>
        </p:nvGrpSpPr>
        <p:grpSpPr>
          <a:xfrm>
            <a:off x="7543659" y="3125979"/>
            <a:ext cx="336296" cy="339235"/>
            <a:chOff x="4464775" y="3806475"/>
            <a:chExt cx="477625" cy="481800"/>
          </a:xfrm>
        </p:grpSpPr>
        <p:sp>
          <p:nvSpPr>
            <p:cNvPr id="6050" name="Google Shape;6050;p71"/>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1" name="Google Shape;6051;p71"/>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2" name="Google Shape;6052;p71"/>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3" name="Google Shape;6053;p71"/>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4" name="Google Shape;6054;p71"/>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5" name="Google Shape;6055;p71"/>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56" name="Google Shape;6056;p71"/>
          <p:cNvGrpSpPr/>
          <p:nvPr/>
        </p:nvGrpSpPr>
        <p:grpSpPr>
          <a:xfrm>
            <a:off x="7967105" y="3125970"/>
            <a:ext cx="339253" cy="339253"/>
            <a:chOff x="5049725" y="3806450"/>
            <a:chExt cx="481825" cy="481825"/>
          </a:xfrm>
        </p:grpSpPr>
        <p:sp>
          <p:nvSpPr>
            <p:cNvPr id="6057" name="Google Shape;6057;p71"/>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8" name="Google Shape;6058;p71"/>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9" name="Google Shape;6059;p71"/>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0" name="Google Shape;6060;p71"/>
          <p:cNvGrpSpPr/>
          <p:nvPr/>
        </p:nvGrpSpPr>
        <p:grpSpPr>
          <a:xfrm>
            <a:off x="1492357" y="3951798"/>
            <a:ext cx="339253" cy="339253"/>
            <a:chOff x="5651375" y="3806450"/>
            <a:chExt cx="481825" cy="481825"/>
          </a:xfrm>
        </p:grpSpPr>
        <p:sp>
          <p:nvSpPr>
            <p:cNvPr id="6061" name="Google Shape;6061;p71"/>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2" name="Google Shape;6062;p71"/>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3" name="Google Shape;6063;p71"/>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4" name="Google Shape;6064;p71"/>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5" name="Google Shape;6065;p71"/>
          <p:cNvGrpSpPr/>
          <p:nvPr/>
        </p:nvGrpSpPr>
        <p:grpSpPr>
          <a:xfrm>
            <a:off x="3317763" y="3953787"/>
            <a:ext cx="298503" cy="335275"/>
            <a:chOff x="6264300" y="3809300"/>
            <a:chExt cx="423950" cy="476175"/>
          </a:xfrm>
        </p:grpSpPr>
        <p:sp>
          <p:nvSpPr>
            <p:cNvPr id="6066" name="Google Shape;6066;p71"/>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7" name="Google Shape;6067;p71"/>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8" name="Google Shape;6068;p71"/>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9" name="Google Shape;6069;p71"/>
          <p:cNvGrpSpPr/>
          <p:nvPr/>
        </p:nvGrpSpPr>
        <p:grpSpPr>
          <a:xfrm>
            <a:off x="5032267" y="3538881"/>
            <a:ext cx="340573" cy="339271"/>
            <a:chOff x="898875" y="4399275"/>
            <a:chExt cx="483700" cy="481850"/>
          </a:xfrm>
        </p:grpSpPr>
        <p:sp>
          <p:nvSpPr>
            <p:cNvPr id="6070" name="Google Shape;6070;p71"/>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1" name="Google Shape;6071;p71"/>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2" name="Google Shape;6072;p71"/>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3" name="Google Shape;6073;p71"/>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4" name="Google Shape;6074;p71"/>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5" name="Google Shape;6075;p71"/>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6" name="Google Shape;6076;p71"/>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7" name="Google Shape;6077;p71"/>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8" name="Google Shape;6078;p71"/>
          <p:cNvGrpSpPr/>
          <p:nvPr/>
        </p:nvGrpSpPr>
        <p:grpSpPr>
          <a:xfrm>
            <a:off x="5466000" y="3554133"/>
            <a:ext cx="339253" cy="308765"/>
            <a:chOff x="1492675" y="4420975"/>
            <a:chExt cx="481825" cy="438525"/>
          </a:xfrm>
        </p:grpSpPr>
        <p:sp>
          <p:nvSpPr>
            <p:cNvPr id="6079" name="Google Shape;6079;p71"/>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0" name="Google Shape;6080;p71"/>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1" name="Google Shape;6081;p71"/>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2" name="Google Shape;6082;p71"/>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3" name="Google Shape;6083;p71"/>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4" name="Google Shape;6084;p71"/>
          <p:cNvGrpSpPr/>
          <p:nvPr/>
        </p:nvGrpSpPr>
        <p:grpSpPr>
          <a:xfrm>
            <a:off x="5870982" y="3539558"/>
            <a:ext cx="342580" cy="337915"/>
            <a:chOff x="2084100" y="4400250"/>
            <a:chExt cx="486550" cy="479925"/>
          </a:xfrm>
        </p:grpSpPr>
        <p:sp>
          <p:nvSpPr>
            <p:cNvPr id="6085" name="Google Shape;6085;p71"/>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6" name="Google Shape;6086;p71"/>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7" name="Google Shape;6087;p71"/>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8" name="Google Shape;6088;p71"/>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9" name="Google Shape;6089;p71"/>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0" name="Google Shape;6090;p71"/>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1" name="Google Shape;6091;p71"/>
          <p:cNvGrpSpPr/>
          <p:nvPr/>
        </p:nvGrpSpPr>
        <p:grpSpPr>
          <a:xfrm>
            <a:off x="6307462" y="3538907"/>
            <a:ext cx="298169" cy="339218"/>
            <a:chOff x="2707950" y="4399325"/>
            <a:chExt cx="423475" cy="481775"/>
          </a:xfrm>
        </p:grpSpPr>
        <p:sp>
          <p:nvSpPr>
            <p:cNvPr id="6092" name="Google Shape;6092;p71"/>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3" name="Google Shape;6093;p71"/>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4" name="Google Shape;6094;p71"/>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5" name="Google Shape;6095;p71"/>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6" name="Google Shape;6096;p71"/>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7" name="Google Shape;6097;p71"/>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8" name="Google Shape;6098;p71"/>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9" name="Google Shape;6099;p71"/>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0" name="Google Shape;6100;p71"/>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1" name="Google Shape;6101;p71"/>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2" name="Google Shape;6102;p71"/>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3" name="Google Shape;6103;p71"/>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04" name="Google Shape;6104;p71"/>
          <p:cNvGrpSpPr/>
          <p:nvPr/>
        </p:nvGrpSpPr>
        <p:grpSpPr>
          <a:xfrm>
            <a:off x="6736981" y="3538881"/>
            <a:ext cx="275057" cy="339271"/>
            <a:chOff x="3330525" y="4399275"/>
            <a:chExt cx="390650" cy="481850"/>
          </a:xfrm>
        </p:grpSpPr>
        <p:sp>
          <p:nvSpPr>
            <p:cNvPr id="6105" name="Google Shape;6105;p71"/>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6" name="Google Shape;6106;p71"/>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7" name="Google Shape;6107;p71"/>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8" name="Google Shape;6108;p71"/>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9" name="Google Shape;6109;p71"/>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0" name="Google Shape;6110;p71"/>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1" name="Google Shape;6111;p71"/>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12" name="Google Shape;6112;p71"/>
          <p:cNvGrpSpPr/>
          <p:nvPr/>
        </p:nvGrpSpPr>
        <p:grpSpPr>
          <a:xfrm>
            <a:off x="7161510" y="3538890"/>
            <a:ext cx="253265" cy="339253"/>
            <a:chOff x="3938800" y="4399275"/>
            <a:chExt cx="359700" cy="481825"/>
          </a:xfrm>
        </p:grpSpPr>
        <p:sp>
          <p:nvSpPr>
            <p:cNvPr id="6113" name="Google Shape;6113;p71"/>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4" name="Google Shape;6114;p71"/>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5" name="Google Shape;6115;p71"/>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6" name="Google Shape;6116;p71"/>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7" name="Google Shape;6117;p71"/>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18" name="Google Shape;6118;p71"/>
          <p:cNvGrpSpPr/>
          <p:nvPr/>
        </p:nvGrpSpPr>
        <p:grpSpPr>
          <a:xfrm>
            <a:off x="7632288" y="3538890"/>
            <a:ext cx="159039" cy="339253"/>
            <a:chOff x="4584850" y="4399275"/>
            <a:chExt cx="225875" cy="481825"/>
          </a:xfrm>
        </p:grpSpPr>
        <p:sp>
          <p:nvSpPr>
            <p:cNvPr id="6119" name="Google Shape;6119;p71"/>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0" name="Google Shape;6120;p71"/>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21" name="Google Shape;6121;p71"/>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22" name="Google Shape;6122;p71"/>
          <p:cNvGrpSpPr/>
          <p:nvPr/>
        </p:nvGrpSpPr>
        <p:grpSpPr>
          <a:xfrm>
            <a:off x="1045841" y="3951795"/>
            <a:ext cx="339253" cy="339253"/>
            <a:chOff x="5642550" y="4399275"/>
            <a:chExt cx="481825" cy="481825"/>
          </a:xfrm>
        </p:grpSpPr>
        <p:sp>
          <p:nvSpPr>
            <p:cNvPr id="6123" name="Google Shape;6123;p71"/>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4" name="Google Shape;6124;p71"/>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5" name="Google Shape;6125;p71"/>
          <p:cNvGrpSpPr/>
          <p:nvPr/>
        </p:nvGrpSpPr>
        <p:grpSpPr>
          <a:xfrm>
            <a:off x="2847184" y="3963703"/>
            <a:ext cx="363316" cy="315437"/>
            <a:chOff x="6218300" y="4416175"/>
            <a:chExt cx="516000" cy="448000"/>
          </a:xfrm>
        </p:grpSpPr>
        <p:sp>
          <p:nvSpPr>
            <p:cNvPr id="6126" name="Google Shape;6126;p71"/>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7" name="Google Shape;6127;p71"/>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8" name="Google Shape;6128;p71"/>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9" name="Google Shape;6129;p71"/>
          <p:cNvGrpSpPr/>
          <p:nvPr/>
        </p:nvGrpSpPr>
        <p:grpSpPr>
          <a:xfrm>
            <a:off x="5957218" y="3951792"/>
            <a:ext cx="339253" cy="339253"/>
            <a:chOff x="899850" y="4992125"/>
            <a:chExt cx="481825" cy="481825"/>
          </a:xfrm>
        </p:grpSpPr>
        <p:sp>
          <p:nvSpPr>
            <p:cNvPr id="6130" name="Google Shape;6130;p71"/>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1" name="Google Shape;6131;p71"/>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2" name="Google Shape;6132;p71"/>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3" name="Google Shape;6133;p71"/>
          <p:cNvGrpSpPr/>
          <p:nvPr/>
        </p:nvGrpSpPr>
        <p:grpSpPr>
          <a:xfrm>
            <a:off x="5510702" y="3951792"/>
            <a:ext cx="339253" cy="339253"/>
            <a:chOff x="1492675" y="4992125"/>
            <a:chExt cx="481825" cy="481825"/>
          </a:xfrm>
        </p:grpSpPr>
        <p:sp>
          <p:nvSpPr>
            <p:cNvPr id="6134" name="Google Shape;6134;p71"/>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5" name="Google Shape;6135;p71"/>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6" name="Google Shape;6136;p71"/>
          <p:cNvGrpSpPr/>
          <p:nvPr/>
        </p:nvGrpSpPr>
        <p:grpSpPr>
          <a:xfrm>
            <a:off x="5064186" y="3951792"/>
            <a:ext cx="339253" cy="339253"/>
            <a:chOff x="2085525" y="4992125"/>
            <a:chExt cx="481825" cy="481825"/>
          </a:xfrm>
        </p:grpSpPr>
        <p:sp>
          <p:nvSpPr>
            <p:cNvPr id="6137" name="Google Shape;6137;p71"/>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8" name="Google Shape;6138;p71"/>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9" name="Google Shape;6139;p71"/>
          <p:cNvGrpSpPr/>
          <p:nvPr/>
        </p:nvGrpSpPr>
        <p:grpSpPr>
          <a:xfrm>
            <a:off x="6850408" y="3951792"/>
            <a:ext cx="339253" cy="339253"/>
            <a:chOff x="2678350" y="4992125"/>
            <a:chExt cx="481825" cy="481825"/>
          </a:xfrm>
        </p:grpSpPr>
        <p:sp>
          <p:nvSpPr>
            <p:cNvPr id="6140" name="Google Shape;6140;p71"/>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1" name="Google Shape;6141;p71"/>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2" name="Google Shape;6142;p71"/>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43" name="Google Shape;6143;p71"/>
          <p:cNvGrpSpPr/>
          <p:nvPr/>
        </p:nvGrpSpPr>
        <p:grpSpPr>
          <a:xfrm>
            <a:off x="4617670" y="3951792"/>
            <a:ext cx="339253" cy="339253"/>
            <a:chOff x="3271200" y="4992125"/>
            <a:chExt cx="481825" cy="481825"/>
          </a:xfrm>
        </p:grpSpPr>
        <p:sp>
          <p:nvSpPr>
            <p:cNvPr id="6144" name="Google Shape;6144;p71"/>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5" name="Google Shape;6145;p71"/>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6" name="Google Shape;6146;p71"/>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47" name="Google Shape;6147;p71"/>
          <p:cNvGrpSpPr/>
          <p:nvPr/>
        </p:nvGrpSpPr>
        <p:grpSpPr>
          <a:xfrm>
            <a:off x="7296924" y="3952822"/>
            <a:ext cx="339411" cy="337193"/>
            <a:chOff x="3863900" y="4993625"/>
            <a:chExt cx="482050" cy="478900"/>
          </a:xfrm>
        </p:grpSpPr>
        <p:sp>
          <p:nvSpPr>
            <p:cNvPr id="6148" name="Google Shape;6148;p71"/>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9" name="Google Shape;6149;p71"/>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0" name="Google Shape;6150;p71"/>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1" name="Google Shape;6151;p71"/>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52" name="Google Shape;6152;p71"/>
          <p:cNvGrpSpPr/>
          <p:nvPr/>
        </p:nvGrpSpPr>
        <p:grpSpPr>
          <a:xfrm>
            <a:off x="7743599" y="3952822"/>
            <a:ext cx="339411" cy="337193"/>
            <a:chOff x="4456725" y="4993625"/>
            <a:chExt cx="482050" cy="478900"/>
          </a:xfrm>
        </p:grpSpPr>
        <p:sp>
          <p:nvSpPr>
            <p:cNvPr id="6153" name="Google Shape;6153;p71"/>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4" name="Google Shape;6154;p71"/>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5" name="Google Shape;6155;p71"/>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6" name="Google Shape;6156;p71"/>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57" name="Google Shape;6157;p71"/>
          <p:cNvGrpSpPr/>
          <p:nvPr/>
        </p:nvGrpSpPr>
        <p:grpSpPr>
          <a:xfrm>
            <a:off x="6403734" y="3952813"/>
            <a:ext cx="339411" cy="337211"/>
            <a:chOff x="5049575" y="4993600"/>
            <a:chExt cx="482050" cy="478925"/>
          </a:xfrm>
        </p:grpSpPr>
        <p:sp>
          <p:nvSpPr>
            <p:cNvPr id="6158" name="Google Shape;6158;p71"/>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9" name="Google Shape;6159;p71"/>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0" name="Google Shape;6160;p71"/>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1" name="Google Shape;6161;p71"/>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62" name="Google Shape;6162;p71"/>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s" sz="1100">
                <a:solidFill>
                  <a:schemeClr val="lt1"/>
                </a:solidFill>
              </a:rPr>
              <a:t>You can </a:t>
            </a:r>
            <a:r>
              <a:rPr b="1" lang="es" sz="1100">
                <a:solidFill>
                  <a:schemeClr val="dk2"/>
                </a:solidFill>
              </a:rPr>
              <a:t>resize </a:t>
            </a:r>
            <a:r>
              <a:rPr lang="es"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s" sz="1100">
                <a:solidFill>
                  <a:schemeClr val="lt1"/>
                </a:solidFill>
              </a:rPr>
              <a:t>You can </a:t>
            </a:r>
            <a:r>
              <a:rPr b="1" lang="es" sz="1100">
                <a:solidFill>
                  <a:schemeClr val="dk2"/>
                </a:solidFill>
              </a:rPr>
              <a:t>change the stroke and fill color</a:t>
            </a:r>
            <a:r>
              <a:rPr lang="es" sz="1100">
                <a:solidFill>
                  <a:schemeClr val="lt1"/>
                </a:solidFill>
              </a:rPr>
              <a:t>; just select the icon and click on the </a:t>
            </a:r>
            <a:r>
              <a:rPr b="1" lang="es" sz="1100">
                <a:solidFill>
                  <a:schemeClr val="dk2"/>
                </a:solidFill>
              </a:rPr>
              <a:t>paint bucket/pen</a:t>
            </a:r>
            <a:r>
              <a:rPr lang="es"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s" sz="1100">
                <a:solidFill>
                  <a:schemeClr val="lt1"/>
                </a:solidFill>
              </a:rPr>
              <a:t>In Google Slides, you can also use </a:t>
            </a:r>
            <a:r>
              <a:rPr b="1" lang="es" sz="1100">
                <a:solidFill>
                  <a:schemeClr val="dk2"/>
                </a:solidFill>
                <a:uFill>
                  <a:noFill/>
                </a:uFill>
                <a:hlinkClick r:id="rId3">
                  <a:extLst>
                    <a:ext uri="{A12FA001-AC4F-418D-AE19-62706E023703}">
                      <ahyp:hlinkClr val="tx"/>
                    </a:ext>
                  </a:extLst>
                </a:hlinkClick>
              </a:rPr>
              <a:t>Flaticon’s extension</a:t>
            </a:r>
            <a:r>
              <a:rPr lang="es" sz="1100">
                <a:solidFill>
                  <a:schemeClr val="lt1"/>
                </a:solidFill>
              </a:rPr>
              <a:t>, allowing you to customize and add even more icons.</a:t>
            </a:r>
            <a:endParaRPr sz="1100">
              <a:solidFill>
                <a:schemeClr val="lt1"/>
              </a:solidFill>
            </a:endParaRPr>
          </a:p>
        </p:txBody>
      </p:sp>
      <p:sp>
        <p:nvSpPr>
          <p:cNvPr id="6163" name="Google Shape;6163;p7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...and our sets of editable icons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167" name="Shape 6167"/>
        <p:cNvGrpSpPr/>
        <p:nvPr/>
      </p:nvGrpSpPr>
      <p:grpSpPr>
        <a:xfrm>
          <a:off x="0" y="0"/>
          <a:ext cx="0" cy="0"/>
          <a:chOff x="0" y="0"/>
          <a:chExt cx="0" cy="0"/>
        </a:xfrm>
      </p:grpSpPr>
      <p:grpSp>
        <p:nvGrpSpPr>
          <p:cNvPr id="6168" name="Google Shape;6168;p72"/>
          <p:cNvGrpSpPr/>
          <p:nvPr/>
        </p:nvGrpSpPr>
        <p:grpSpPr>
          <a:xfrm>
            <a:off x="856199" y="1311179"/>
            <a:ext cx="322099" cy="370529"/>
            <a:chOff x="-42971725" y="3217825"/>
            <a:chExt cx="275675" cy="317125"/>
          </a:xfrm>
        </p:grpSpPr>
        <p:sp>
          <p:nvSpPr>
            <p:cNvPr id="6169" name="Google Shape;6169;p72"/>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2"/>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72"/>
          <p:cNvGrpSpPr/>
          <p:nvPr/>
        </p:nvGrpSpPr>
        <p:grpSpPr>
          <a:xfrm>
            <a:off x="828113" y="1779835"/>
            <a:ext cx="378270" cy="337551"/>
            <a:chOff x="-42996150" y="3612600"/>
            <a:chExt cx="323750" cy="288900"/>
          </a:xfrm>
        </p:grpSpPr>
        <p:sp>
          <p:nvSpPr>
            <p:cNvPr id="6173" name="Google Shape;6173;p72"/>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2"/>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6" name="Google Shape;6176;p72"/>
          <p:cNvGrpSpPr/>
          <p:nvPr/>
        </p:nvGrpSpPr>
        <p:grpSpPr>
          <a:xfrm>
            <a:off x="830874" y="2189205"/>
            <a:ext cx="372749" cy="370909"/>
            <a:chOff x="-42994575" y="3950300"/>
            <a:chExt cx="319025" cy="317450"/>
          </a:xfrm>
        </p:grpSpPr>
        <p:sp>
          <p:nvSpPr>
            <p:cNvPr id="6177" name="Google Shape;6177;p72"/>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2"/>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2"/>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72"/>
          <p:cNvGrpSpPr/>
          <p:nvPr/>
        </p:nvGrpSpPr>
        <p:grpSpPr>
          <a:xfrm>
            <a:off x="2984269" y="1336037"/>
            <a:ext cx="371785" cy="370879"/>
            <a:chOff x="-41111350" y="3239100"/>
            <a:chExt cx="318200" cy="317425"/>
          </a:xfrm>
        </p:grpSpPr>
        <p:sp>
          <p:nvSpPr>
            <p:cNvPr id="6181" name="Google Shape;6181;p72"/>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2"/>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2"/>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72"/>
          <p:cNvGrpSpPr/>
          <p:nvPr/>
        </p:nvGrpSpPr>
        <p:grpSpPr>
          <a:xfrm>
            <a:off x="2980588" y="1771568"/>
            <a:ext cx="379146" cy="370967"/>
            <a:chOff x="-41117650" y="3605525"/>
            <a:chExt cx="324500" cy="317500"/>
          </a:xfrm>
        </p:grpSpPr>
        <p:sp>
          <p:nvSpPr>
            <p:cNvPr id="6186" name="Google Shape;6186;p72"/>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2"/>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2"/>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9" name="Google Shape;6189;p72"/>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0" name="Google Shape;6190;p72"/>
          <p:cNvGrpSpPr/>
          <p:nvPr/>
        </p:nvGrpSpPr>
        <p:grpSpPr>
          <a:xfrm>
            <a:off x="1806843" y="2663092"/>
            <a:ext cx="216271" cy="371814"/>
            <a:chOff x="-39205300" y="3220175"/>
            <a:chExt cx="185100" cy="318225"/>
          </a:xfrm>
        </p:grpSpPr>
        <p:sp>
          <p:nvSpPr>
            <p:cNvPr id="6191" name="Google Shape;6191;p72"/>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72"/>
          <p:cNvGrpSpPr/>
          <p:nvPr/>
        </p:nvGrpSpPr>
        <p:grpSpPr>
          <a:xfrm>
            <a:off x="1772370" y="3123163"/>
            <a:ext cx="300016" cy="369273"/>
            <a:chOff x="-39248625" y="3588600"/>
            <a:chExt cx="256775" cy="316050"/>
          </a:xfrm>
        </p:grpSpPr>
        <p:sp>
          <p:nvSpPr>
            <p:cNvPr id="6194" name="Google Shape;6194;p72"/>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2"/>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6" name="Google Shape;6196;p72"/>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8" name="Google Shape;6198;p72"/>
          <p:cNvGrpSpPr/>
          <p:nvPr/>
        </p:nvGrpSpPr>
        <p:grpSpPr>
          <a:xfrm>
            <a:off x="1223084" y="1311179"/>
            <a:ext cx="429504" cy="370879"/>
            <a:chOff x="-42651700" y="3217825"/>
            <a:chExt cx="367600" cy="317425"/>
          </a:xfrm>
        </p:grpSpPr>
        <p:sp>
          <p:nvSpPr>
            <p:cNvPr id="6199" name="Google Shape;6199;p72"/>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2"/>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2"/>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72"/>
          <p:cNvGrpSpPr/>
          <p:nvPr/>
        </p:nvGrpSpPr>
        <p:grpSpPr>
          <a:xfrm>
            <a:off x="1258516" y="1750829"/>
            <a:ext cx="358640" cy="363226"/>
            <a:chOff x="-42617300" y="3587775"/>
            <a:chExt cx="306950" cy="310875"/>
          </a:xfrm>
        </p:grpSpPr>
        <p:sp>
          <p:nvSpPr>
            <p:cNvPr id="6204" name="Google Shape;6204;p72"/>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2"/>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6" name="Google Shape;6206;p72"/>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7" name="Google Shape;6207;p72"/>
          <p:cNvGrpSpPr/>
          <p:nvPr/>
        </p:nvGrpSpPr>
        <p:grpSpPr>
          <a:xfrm>
            <a:off x="3430343" y="1335569"/>
            <a:ext cx="376926" cy="370324"/>
            <a:chOff x="-40748275" y="3238700"/>
            <a:chExt cx="322600" cy="316950"/>
          </a:xfrm>
        </p:grpSpPr>
        <p:sp>
          <p:nvSpPr>
            <p:cNvPr id="6208" name="Google Shape;6208;p72"/>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2"/>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2"/>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2"/>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2"/>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2"/>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72"/>
          <p:cNvGrpSpPr/>
          <p:nvPr/>
        </p:nvGrpSpPr>
        <p:grpSpPr>
          <a:xfrm>
            <a:off x="3432899" y="1803553"/>
            <a:ext cx="371814" cy="338690"/>
            <a:chOff x="-40745125" y="3632900"/>
            <a:chExt cx="318225" cy="289875"/>
          </a:xfrm>
        </p:grpSpPr>
        <p:sp>
          <p:nvSpPr>
            <p:cNvPr id="6215" name="Google Shape;6215;p72"/>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2"/>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2"/>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2"/>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2"/>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2"/>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2"/>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2" name="Google Shape;6222;p72"/>
          <p:cNvGrpSpPr/>
          <p:nvPr/>
        </p:nvGrpSpPr>
        <p:grpSpPr>
          <a:xfrm>
            <a:off x="3437047" y="2214764"/>
            <a:ext cx="363518" cy="370178"/>
            <a:chOff x="-40742750" y="3972175"/>
            <a:chExt cx="311125" cy="316825"/>
          </a:xfrm>
        </p:grpSpPr>
        <p:sp>
          <p:nvSpPr>
            <p:cNvPr id="6223" name="Google Shape;6223;p72"/>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2"/>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5" name="Google Shape;6225;p72"/>
          <p:cNvGrpSpPr/>
          <p:nvPr/>
        </p:nvGrpSpPr>
        <p:grpSpPr>
          <a:xfrm>
            <a:off x="2219708" y="2664932"/>
            <a:ext cx="266892" cy="369974"/>
            <a:chOff x="-38860325" y="3221750"/>
            <a:chExt cx="228425" cy="316650"/>
          </a:xfrm>
        </p:grpSpPr>
        <p:sp>
          <p:nvSpPr>
            <p:cNvPr id="6226" name="Google Shape;6226;p72"/>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2"/>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2"/>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2"/>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72"/>
          <p:cNvGrpSpPr/>
          <p:nvPr/>
        </p:nvGrpSpPr>
        <p:grpSpPr>
          <a:xfrm>
            <a:off x="2170515" y="3126989"/>
            <a:ext cx="380081" cy="367111"/>
            <a:chOff x="-38905225" y="3591875"/>
            <a:chExt cx="325300" cy="314200"/>
          </a:xfrm>
        </p:grpSpPr>
        <p:sp>
          <p:nvSpPr>
            <p:cNvPr id="6231" name="Google Shape;6231;p72"/>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2"/>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2"/>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4" name="Google Shape;6234;p72"/>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5" name="Google Shape;6235;p72"/>
          <p:cNvGrpSpPr/>
          <p:nvPr/>
        </p:nvGrpSpPr>
        <p:grpSpPr>
          <a:xfrm>
            <a:off x="3977265" y="3112069"/>
            <a:ext cx="290815" cy="369740"/>
            <a:chOff x="-37370925" y="3579105"/>
            <a:chExt cx="248900" cy="316450"/>
          </a:xfrm>
        </p:grpSpPr>
        <p:sp>
          <p:nvSpPr>
            <p:cNvPr id="6236" name="Google Shape;6236;p72"/>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2"/>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8" name="Google Shape;6238;p72"/>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2"/>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0" name="Google Shape;6240;p72"/>
          <p:cNvGrpSpPr/>
          <p:nvPr/>
        </p:nvGrpSpPr>
        <p:grpSpPr>
          <a:xfrm>
            <a:off x="1670640" y="2190140"/>
            <a:ext cx="371814" cy="369974"/>
            <a:chOff x="-42259725" y="3951100"/>
            <a:chExt cx="318225" cy="316650"/>
          </a:xfrm>
        </p:grpSpPr>
        <p:sp>
          <p:nvSpPr>
            <p:cNvPr id="6241" name="Google Shape;6241;p72"/>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2"/>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72"/>
          <p:cNvGrpSpPr/>
          <p:nvPr/>
        </p:nvGrpSpPr>
        <p:grpSpPr>
          <a:xfrm>
            <a:off x="3869002" y="1369161"/>
            <a:ext cx="370879" cy="337755"/>
            <a:chOff x="-40378075" y="3267450"/>
            <a:chExt cx="317425" cy="289075"/>
          </a:xfrm>
        </p:grpSpPr>
        <p:sp>
          <p:nvSpPr>
            <p:cNvPr id="6244" name="Google Shape;6244;p72"/>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2"/>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2"/>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2"/>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8" name="Google Shape;6248;p72"/>
          <p:cNvGrpSpPr/>
          <p:nvPr/>
        </p:nvGrpSpPr>
        <p:grpSpPr>
          <a:xfrm>
            <a:off x="3872668" y="1770429"/>
            <a:ext cx="363548" cy="369974"/>
            <a:chOff x="-40372575" y="3604550"/>
            <a:chExt cx="311150" cy="316650"/>
          </a:xfrm>
        </p:grpSpPr>
        <p:sp>
          <p:nvSpPr>
            <p:cNvPr id="6249" name="Google Shape;6249;p72"/>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2"/>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2"/>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2" name="Google Shape;6252;p72"/>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3" name="Google Shape;6253;p72"/>
          <p:cNvGrpSpPr/>
          <p:nvPr/>
        </p:nvGrpSpPr>
        <p:grpSpPr>
          <a:xfrm>
            <a:off x="2596617" y="2663092"/>
            <a:ext cx="399038" cy="372165"/>
            <a:chOff x="-38542250" y="3220175"/>
            <a:chExt cx="341525" cy="318525"/>
          </a:xfrm>
        </p:grpSpPr>
        <p:sp>
          <p:nvSpPr>
            <p:cNvPr id="6254" name="Google Shape;6254;p72"/>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2"/>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72"/>
          <p:cNvGrpSpPr/>
          <p:nvPr/>
        </p:nvGrpSpPr>
        <p:grpSpPr>
          <a:xfrm>
            <a:off x="2618549" y="3122462"/>
            <a:ext cx="369974" cy="369068"/>
            <a:chOff x="-38537400" y="3588000"/>
            <a:chExt cx="316650" cy="315875"/>
          </a:xfrm>
        </p:grpSpPr>
        <p:sp>
          <p:nvSpPr>
            <p:cNvPr id="6258" name="Google Shape;6258;p72"/>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2"/>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2"/>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2"/>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2" name="Google Shape;6262;p72"/>
          <p:cNvGrpSpPr/>
          <p:nvPr/>
        </p:nvGrpSpPr>
        <p:grpSpPr>
          <a:xfrm>
            <a:off x="2617629" y="3579991"/>
            <a:ext cx="371814" cy="369974"/>
            <a:chOff x="-38538975" y="3954250"/>
            <a:chExt cx="318225" cy="316650"/>
          </a:xfrm>
        </p:grpSpPr>
        <p:sp>
          <p:nvSpPr>
            <p:cNvPr id="6263" name="Google Shape;6263;p72"/>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2"/>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72"/>
          <p:cNvGrpSpPr/>
          <p:nvPr/>
        </p:nvGrpSpPr>
        <p:grpSpPr>
          <a:xfrm>
            <a:off x="3934941" y="3574918"/>
            <a:ext cx="375465" cy="371814"/>
            <a:chOff x="-37385100" y="3949908"/>
            <a:chExt cx="321350" cy="318225"/>
          </a:xfrm>
        </p:grpSpPr>
        <p:sp>
          <p:nvSpPr>
            <p:cNvPr id="6266" name="Google Shape;6266;p72"/>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2"/>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2"/>
          <p:cNvGrpSpPr/>
          <p:nvPr/>
        </p:nvGrpSpPr>
        <p:grpSpPr>
          <a:xfrm>
            <a:off x="2110600" y="1310478"/>
            <a:ext cx="370909" cy="370675"/>
            <a:chOff x="-41895050" y="3217225"/>
            <a:chExt cx="317450" cy="317250"/>
          </a:xfrm>
        </p:grpSpPr>
        <p:sp>
          <p:nvSpPr>
            <p:cNvPr id="6269" name="Google Shape;6269;p72"/>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2"/>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2"/>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2"/>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2"/>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4" name="Google Shape;6274;p72"/>
          <p:cNvGrpSpPr/>
          <p:nvPr/>
        </p:nvGrpSpPr>
        <p:grpSpPr>
          <a:xfrm>
            <a:off x="2110148" y="1747412"/>
            <a:ext cx="371814" cy="369974"/>
            <a:chOff x="-41893475" y="3584850"/>
            <a:chExt cx="318225" cy="316650"/>
          </a:xfrm>
        </p:grpSpPr>
        <p:sp>
          <p:nvSpPr>
            <p:cNvPr id="6275" name="Google Shape;6275;p72"/>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2"/>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2"/>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2"/>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9" name="Google Shape;6279;p72"/>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2"/>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1" name="Google Shape;6281;p72"/>
          <p:cNvGrpSpPr/>
          <p:nvPr/>
        </p:nvGrpSpPr>
        <p:grpSpPr>
          <a:xfrm>
            <a:off x="880176" y="3142704"/>
            <a:ext cx="337522" cy="370909"/>
            <a:chOff x="-39998250" y="3605325"/>
            <a:chExt cx="288875" cy="317450"/>
          </a:xfrm>
        </p:grpSpPr>
        <p:sp>
          <p:nvSpPr>
            <p:cNvPr id="6282" name="Google Shape;6282;p72"/>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2"/>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72"/>
          <p:cNvGrpSpPr/>
          <p:nvPr/>
        </p:nvGrpSpPr>
        <p:grpSpPr>
          <a:xfrm>
            <a:off x="863950" y="3601168"/>
            <a:ext cx="369974" cy="369945"/>
            <a:chOff x="-40011050" y="3972375"/>
            <a:chExt cx="316650" cy="316625"/>
          </a:xfrm>
        </p:grpSpPr>
        <p:sp>
          <p:nvSpPr>
            <p:cNvPr id="6285" name="Google Shape;6285;p72"/>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2"/>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72"/>
          <p:cNvGrpSpPr/>
          <p:nvPr/>
        </p:nvGrpSpPr>
        <p:grpSpPr>
          <a:xfrm>
            <a:off x="3095881" y="2665867"/>
            <a:ext cx="266921" cy="369039"/>
            <a:chOff x="-38129425" y="3222550"/>
            <a:chExt cx="228450" cy="315850"/>
          </a:xfrm>
        </p:grpSpPr>
        <p:sp>
          <p:nvSpPr>
            <p:cNvPr id="6288" name="Google Shape;6288;p72"/>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2"/>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72"/>
          <p:cNvGrpSpPr/>
          <p:nvPr/>
        </p:nvGrpSpPr>
        <p:grpSpPr>
          <a:xfrm>
            <a:off x="3050850" y="3122462"/>
            <a:ext cx="371785" cy="369974"/>
            <a:chOff x="-38172725" y="3588000"/>
            <a:chExt cx="318200" cy="316650"/>
          </a:xfrm>
        </p:grpSpPr>
        <p:sp>
          <p:nvSpPr>
            <p:cNvPr id="6291" name="Google Shape;6291;p72"/>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2"/>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2"/>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2"/>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2"/>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2"/>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2"/>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2"/>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72"/>
          <p:cNvGrpSpPr/>
          <p:nvPr/>
        </p:nvGrpSpPr>
        <p:grpSpPr>
          <a:xfrm>
            <a:off x="3126752" y="3580897"/>
            <a:ext cx="219981" cy="369974"/>
            <a:chOff x="-38109725" y="3955025"/>
            <a:chExt cx="188275" cy="316650"/>
          </a:xfrm>
        </p:grpSpPr>
        <p:sp>
          <p:nvSpPr>
            <p:cNvPr id="6300" name="Google Shape;6300;p72"/>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2"/>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2" name="Google Shape;6302;p72"/>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3" name="Google Shape;6303;p72"/>
          <p:cNvGrpSpPr/>
          <p:nvPr/>
        </p:nvGrpSpPr>
        <p:grpSpPr>
          <a:xfrm>
            <a:off x="2542151" y="1312318"/>
            <a:ext cx="373654" cy="369068"/>
            <a:chOff x="-41530375" y="3218800"/>
            <a:chExt cx="319800" cy="315875"/>
          </a:xfrm>
        </p:grpSpPr>
        <p:sp>
          <p:nvSpPr>
            <p:cNvPr id="6304" name="Google Shape;6304;p72"/>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2"/>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72"/>
          <p:cNvGrpSpPr/>
          <p:nvPr/>
        </p:nvGrpSpPr>
        <p:grpSpPr>
          <a:xfrm>
            <a:off x="2544444" y="1827476"/>
            <a:ext cx="369068" cy="289004"/>
            <a:chOff x="-41526450" y="3653375"/>
            <a:chExt cx="315875" cy="247350"/>
          </a:xfrm>
        </p:grpSpPr>
        <p:sp>
          <p:nvSpPr>
            <p:cNvPr id="6307" name="Google Shape;6307;p72"/>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2"/>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9" name="Google Shape;6309;p72"/>
          <p:cNvGrpSpPr/>
          <p:nvPr/>
        </p:nvGrpSpPr>
        <p:grpSpPr>
          <a:xfrm>
            <a:off x="2545831" y="2190140"/>
            <a:ext cx="366293" cy="369974"/>
            <a:chOff x="-41526450" y="3951100"/>
            <a:chExt cx="313500" cy="316650"/>
          </a:xfrm>
        </p:grpSpPr>
        <p:sp>
          <p:nvSpPr>
            <p:cNvPr id="6310" name="Google Shape;6310;p72"/>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2"/>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2"/>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3" name="Google Shape;6313;p72"/>
          <p:cNvGrpSpPr/>
          <p:nvPr/>
        </p:nvGrpSpPr>
        <p:grpSpPr>
          <a:xfrm>
            <a:off x="1311086" y="2684269"/>
            <a:ext cx="339595" cy="371814"/>
            <a:chOff x="-39625900" y="3238300"/>
            <a:chExt cx="290650" cy="318225"/>
          </a:xfrm>
        </p:grpSpPr>
        <p:sp>
          <p:nvSpPr>
            <p:cNvPr id="6314" name="Google Shape;6314;p72"/>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2"/>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6" name="Google Shape;6316;p72"/>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7" name="Google Shape;6317;p72"/>
          <p:cNvGrpSpPr/>
          <p:nvPr/>
        </p:nvGrpSpPr>
        <p:grpSpPr>
          <a:xfrm>
            <a:off x="1305137" y="3600730"/>
            <a:ext cx="366293" cy="370441"/>
            <a:chOff x="-39647175" y="3972000"/>
            <a:chExt cx="313500" cy="317050"/>
          </a:xfrm>
        </p:grpSpPr>
        <p:sp>
          <p:nvSpPr>
            <p:cNvPr id="6318" name="Google Shape;6318;p72"/>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2"/>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2"/>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1" name="Google Shape;6321;p72"/>
          <p:cNvGrpSpPr/>
          <p:nvPr/>
        </p:nvGrpSpPr>
        <p:grpSpPr>
          <a:xfrm>
            <a:off x="3474265" y="2664728"/>
            <a:ext cx="375495" cy="370879"/>
            <a:chOff x="-37808850" y="3221575"/>
            <a:chExt cx="321375" cy="317425"/>
          </a:xfrm>
        </p:grpSpPr>
        <p:sp>
          <p:nvSpPr>
            <p:cNvPr id="6322" name="Google Shape;6322;p72"/>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2"/>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4" name="Google Shape;6324;p72"/>
          <p:cNvGrpSpPr/>
          <p:nvPr/>
        </p:nvGrpSpPr>
        <p:grpSpPr>
          <a:xfrm>
            <a:off x="3483038" y="3186759"/>
            <a:ext cx="372749" cy="241158"/>
            <a:chOff x="-37806500" y="3643030"/>
            <a:chExt cx="319025" cy="206400"/>
          </a:xfrm>
        </p:grpSpPr>
        <p:sp>
          <p:nvSpPr>
            <p:cNvPr id="6325" name="Google Shape;6325;p72"/>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2"/>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72"/>
          <p:cNvGrpSpPr/>
          <p:nvPr/>
        </p:nvGrpSpPr>
        <p:grpSpPr>
          <a:xfrm>
            <a:off x="3485346" y="3579056"/>
            <a:ext cx="368134" cy="371814"/>
            <a:chOff x="-37804925" y="3953450"/>
            <a:chExt cx="315075" cy="318225"/>
          </a:xfrm>
        </p:grpSpPr>
        <p:sp>
          <p:nvSpPr>
            <p:cNvPr id="6328" name="Google Shape;6328;p72"/>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2"/>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2"/>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1" name="Google Shape;6331;p72"/>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2" name="Google Shape;6332;p72"/>
          <p:cNvGrpSpPr/>
          <p:nvPr/>
        </p:nvGrpSpPr>
        <p:grpSpPr>
          <a:xfrm>
            <a:off x="4840364" y="1328538"/>
            <a:ext cx="355663" cy="308725"/>
            <a:chOff x="-28462125" y="3199700"/>
            <a:chExt cx="298550" cy="259150"/>
          </a:xfrm>
        </p:grpSpPr>
        <p:sp>
          <p:nvSpPr>
            <p:cNvPr id="6333" name="Google Shape;6333;p72"/>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2"/>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2"/>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6" name="Google Shape;6336;p72"/>
          <p:cNvGrpSpPr/>
          <p:nvPr/>
        </p:nvGrpSpPr>
        <p:grpSpPr>
          <a:xfrm>
            <a:off x="4841317" y="1763228"/>
            <a:ext cx="353757" cy="352833"/>
            <a:chOff x="-28461325" y="3545475"/>
            <a:chExt cx="296950" cy="296175"/>
          </a:xfrm>
        </p:grpSpPr>
        <p:sp>
          <p:nvSpPr>
            <p:cNvPr id="6337" name="Google Shape;6337;p72"/>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2"/>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2"/>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2"/>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2"/>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2"/>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72"/>
          <p:cNvGrpSpPr/>
          <p:nvPr/>
        </p:nvGrpSpPr>
        <p:grpSpPr>
          <a:xfrm>
            <a:off x="4837550" y="2213272"/>
            <a:ext cx="361292" cy="352803"/>
            <a:chOff x="-28463700" y="3914875"/>
            <a:chExt cx="303275" cy="296150"/>
          </a:xfrm>
        </p:grpSpPr>
        <p:sp>
          <p:nvSpPr>
            <p:cNvPr id="6344" name="Google Shape;6344;p72"/>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2"/>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72"/>
          <p:cNvGrpSpPr/>
          <p:nvPr/>
        </p:nvGrpSpPr>
        <p:grpSpPr>
          <a:xfrm>
            <a:off x="7072335" y="1369355"/>
            <a:ext cx="351880" cy="227092"/>
            <a:chOff x="-26573400" y="3224125"/>
            <a:chExt cx="295375" cy="190625"/>
          </a:xfrm>
        </p:grpSpPr>
        <p:sp>
          <p:nvSpPr>
            <p:cNvPr id="6347" name="Google Shape;6347;p72"/>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2"/>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72"/>
          <p:cNvGrpSpPr/>
          <p:nvPr/>
        </p:nvGrpSpPr>
        <p:grpSpPr>
          <a:xfrm>
            <a:off x="7072335" y="1763690"/>
            <a:ext cx="351880" cy="351910"/>
            <a:chOff x="-26573400" y="3546250"/>
            <a:chExt cx="295375" cy="295400"/>
          </a:xfrm>
        </p:grpSpPr>
        <p:sp>
          <p:nvSpPr>
            <p:cNvPr id="6350" name="Google Shape;6350;p72"/>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2"/>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2"/>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2"/>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2"/>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5" name="Google Shape;6355;p72"/>
          <p:cNvGrpSpPr/>
          <p:nvPr/>
        </p:nvGrpSpPr>
        <p:grpSpPr>
          <a:xfrm>
            <a:off x="7060615" y="2213599"/>
            <a:ext cx="375319" cy="352148"/>
            <a:chOff x="-26583625" y="3917025"/>
            <a:chExt cx="315050" cy="295600"/>
          </a:xfrm>
        </p:grpSpPr>
        <p:sp>
          <p:nvSpPr>
            <p:cNvPr id="6356" name="Google Shape;6356;p72"/>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2"/>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2"/>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2"/>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0" name="Google Shape;6360;p72"/>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1" name="Google Shape;6361;p72"/>
          <p:cNvGrpSpPr/>
          <p:nvPr/>
        </p:nvGrpSpPr>
        <p:grpSpPr>
          <a:xfrm>
            <a:off x="5759130" y="3172629"/>
            <a:ext cx="289039" cy="352833"/>
            <a:chOff x="-24694925" y="3518700"/>
            <a:chExt cx="242625" cy="296175"/>
          </a:xfrm>
        </p:grpSpPr>
        <p:sp>
          <p:nvSpPr>
            <p:cNvPr id="6362" name="Google Shape;6362;p72"/>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2"/>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2"/>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2"/>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72"/>
          <p:cNvGrpSpPr/>
          <p:nvPr/>
        </p:nvGrpSpPr>
        <p:grpSpPr>
          <a:xfrm>
            <a:off x="5758668" y="3622657"/>
            <a:ext cx="289962" cy="352833"/>
            <a:chOff x="-24709100" y="3888875"/>
            <a:chExt cx="243400" cy="296175"/>
          </a:xfrm>
        </p:grpSpPr>
        <p:sp>
          <p:nvSpPr>
            <p:cNvPr id="6367" name="Google Shape;6367;p72"/>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2"/>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2"/>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72"/>
          <p:cNvGrpSpPr/>
          <p:nvPr/>
        </p:nvGrpSpPr>
        <p:grpSpPr>
          <a:xfrm>
            <a:off x="7958668" y="2695320"/>
            <a:ext cx="356556" cy="349557"/>
            <a:chOff x="-22863675" y="3131775"/>
            <a:chExt cx="299300" cy="293425"/>
          </a:xfrm>
        </p:grpSpPr>
        <p:sp>
          <p:nvSpPr>
            <p:cNvPr id="6371" name="Google Shape;6371;p72"/>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2"/>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2"/>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72"/>
          <p:cNvGrpSpPr/>
          <p:nvPr/>
        </p:nvGrpSpPr>
        <p:grpSpPr>
          <a:xfrm>
            <a:off x="5301532" y="1306499"/>
            <a:ext cx="310602" cy="352803"/>
            <a:chOff x="-28069875" y="3175300"/>
            <a:chExt cx="260725" cy="296150"/>
          </a:xfrm>
        </p:grpSpPr>
        <p:sp>
          <p:nvSpPr>
            <p:cNvPr id="6375" name="Google Shape;6375;p72"/>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2"/>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2"/>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2"/>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2"/>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2"/>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2"/>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2"/>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2"/>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4" name="Google Shape;6384;p72"/>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5" name="Google Shape;6385;p72"/>
          <p:cNvGrpSpPr/>
          <p:nvPr/>
        </p:nvGrpSpPr>
        <p:grpSpPr>
          <a:xfrm>
            <a:off x="5342810" y="2213733"/>
            <a:ext cx="228045" cy="351880"/>
            <a:chOff x="-28032075" y="3916450"/>
            <a:chExt cx="191425" cy="295375"/>
          </a:xfrm>
        </p:grpSpPr>
        <p:sp>
          <p:nvSpPr>
            <p:cNvPr id="6386" name="Google Shape;6386;p72"/>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2"/>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2"/>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72"/>
          <p:cNvGrpSpPr/>
          <p:nvPr/>
        </p:nvGrpSpPr>
        <p:grpSpPr>
          <a:xfrm>
            <a:off x="7508157" y="1306484"/>
            <a:ext cx="352833" cy="352833"/>
            <a:chOff x="-26201650" y="3176075"/>
            <a:chExt cx="296175" cy="296175"/>
          </a:xfrm>
        </p:grpSpPr>
        <p:sp>
          <p:nvSpPr>
            <p:cNvPr id="6390" name="Google Shape;6390;p72"/>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2"/>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72"/>
          <p:cNvGrpSpPr/>
          <p:nvPr/>
        </p:nvGrpSpPr>
        <p:grpSpPr>
          <a:xfrm>
            <a:off x="7507680" y="1763705"/>
            <a:ext cx="353786" cy="351880"/>
            <a:chOff x="-26204800" y="3547050"/>
            <a:chExt cx="296975" cy="295375"/>
          </a:xfrm>
        </p:grpSpPr>
        <p:sp>
          <p:nvSpPr>
            <p:cNvPr id="6393" name="Google Shape;6393;p72"/>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2"/>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5" name="Google Shape;6395;p72"/>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6" name="Google Shape;6396;p72"/>
          <p:cNvGrpSpPr/>
          <p:nvPr/>
        </p:nvGrpSpPr>
        <p:grpSpPr>
          <a:xfrm>
            <a:off x="6178935" y="2693683"/>
            <a:ext cx="345328" cy="352833"/>
            <a:chOff x="-24353875" y="3147725"/>
            <a:chExt cx="289875" cy="296175"/>
          </a:xfrm>
        </p:grpSpPr>
        <p:sp>
          <p:nvSpPr>
            <p:cNvPr id="6397" name="Google Shape;6397;p72"/>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2"/>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72"/>
          <p:cNvGrpSpPr/>
          <p:nvPr/>
        </p:nvGrpSpPr>
        <p:grpSpPr>
          <a:xfrm>
            <a:off x="6186917" y="3173090"/>
            <a:ext cx="329365" cy="351910"/>
            <a:chOff x="-24344425" y="3519475"/>
            <a:chExt cx="276475" cy="295400"/>
          </a:xfrm>
        </p:grpSpPr>
        <p:sp>
          <p:nvSpPr>
            <p:cNvPr id="6400" name="Google Shape;6400;p72"/>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2"/>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72"/>
          <p:cNvGrpSpPr/>
          <p:nvPr/>
        </p:nvGrpSpPr>
        <p:grpSpPr>
          <a:xfrm>
            <a:off x="6176597" y="3625010"/>
            <a:ext cx="350004" cy="348128"/>
            <a:chOff x="-24353075" y="3891250"/>
            <a:chExt cx="293800" cy="292225"/>
          </a:xfrm>
        </p:grpSpPr>
        <p:sp>
          <p:nvSpPr>
            <p:cNvPr id="6403" name="Google Shape;6403;p72"/>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2"/>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72"/>
          <p:cNvGrpSpPr/>
          <p:nvPr/>
        </p:nvGrpSpPr>
        <p:grpSpPr>
          <a:xfrm>
            <a:off x="7960068" y="3173313"/>
            <a:ext cx="353757" cy="351463"/>
            <a:chOff x="-22845575" y="3504075"/>
            <a:chExt cx="296950" cy="295025"/>
          </a:xfrm>
        </p:grpSpPr>
        <p:sp>
          <p:nvSpPr>
            <p:cNvPr id="6406" name="Google Shape;6406;p72"/>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2"/>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72"/>
          <p:cNvGrpSpPr/>
          <p:nvPr/>
        </p:nvGrpSpPr>
        <p:grpSpPr>
          <a:xfrm>
            <a:off x="5753249" y="1306961"/>
            <a:ext cx="299344" cy="351880"/>
            <a:chOff x="-27691025" y="3175300"/>
            <a:chExt cx="251275" cy="295375"/>
          </a:xfrm>
        </p:grpSpPr>
        <p:sp>
          <p:nvSpPr>
            <p:cNvPr id="6409" name="Google Shape;6409;p72"/>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2"/>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2"/>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2"/>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72"/>
          <p:cNvGrpSpPr/>
          <p:nvPr/>
        </p:nvGrpSpPr>
        <p:grpSpPr>
          <a:xfrm>
            <a:off x="5725566" y="1825637"/>
            <a:ext cx="354710" cy="228015"/>
            <a:chOff x="-27721750" y="3598250"/>
            <a:chExt cx="297750" cy="191400"/>
          </a:xfrm>
        </p:grpSpPr>
        <p:sp>
          <p:nvSpPr>
            <p:cNvPr id="6414" name="Google Shape;6414;p72"/>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2"/>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72"/>
          <p:cNvGrpSpPr/>
          <p:nvPr/>
        </p:nvGrpSpPr>
        <p:grpSpPr>
          <a:xfrm>
            <a:off x="5726966" y="2219183"/>
            <a:ext cx="351910" cy="340980"/>
            <a:chOff x="-27719400" y="3925600"/>
            <a:chExt cx="295400" cy="286225"/>
          </a:xfrm>
        </p:grpSpPr>
        <p:sp>
          <p:nvSpPr>
            <p:cNvPr id="6417" name="Google Shape;6417;p72"/>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2"/>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72"/>
          <p:cNvGrpSpPr/>
          <p:nvPr/>
        </p:nvGrpSpPr>
        <p:grpSpPr>
          <a:xfrm>
            <a:off x="7948238" y="1306023"/>
            <a:ext cx="353757" cy="353757"/>
            <a:chOff x="-25834600" y="3176875"/>
            <a:chExt cx="296950" cy="296950"/>
          </a:xfrm>
        </p:grpSpPr>
        <p:sp>
          <p:nvSpPr>
            <p:cNvPr id="6420" name="Google Shape;6420;p72"/>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2"/>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2"/>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2"/>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2"/>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72"/>
          <p:cNvGrpSpPr/>
          <p:nvPr/>
        </p:nvGrpSpPr>
        <p:grpSpPr>
          <a:xfrm>
            <a:off x="7948238" y="1774024"/>
            <a:ext cx="353757" cy="331241"/>
            <a:chOff x="-25834600" y="3564375"/>
            <a:chExt cx="296950" cy="278050"/>
          </a:xfrm>
        </p:grpSpPr>
        <p:sp>
          <p:nvSpPr>
            <p:cNvPr id="6426" name="Google Shape;6426;p72"/>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2"/>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2"/>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2"/>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2"/>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2"/>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2"/>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2"/>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72"/>
          <p:cNvGrpSpPr/>
          <p:nvPr/>
        </p:nvGrpSpPr>
        <p:grpSpPr>
          <a:xfrm>
            <a:off x="7946362" y="2213376"/>
            <a:ext cx="357509" cy="352595"/>
            <a:chOff x="-25834600" y="3915850"/>
            <a:chExt cx="300100" cy="295975"/>
          </a:xfrm>
        </p:grpSpPr>
        <p:sp>
          <p:nvSpPr>
            <p:cNvPr id="6435" name="Google Shape;6435;p72"/>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2"/>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2"/>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72"/>
          <p:cNvGrpSpPr/>
          <p:nvPr/>
        </p:nvGrpSpPr>
        <p:grpSpPr>
          <a:xfrm>
            <a:off x="6681790" y="2694606"/>
            <a:ext cx="228968" cy="350987"/>
            <a:chOff x="-23930925" y="3149300"/>
            <a:chExt cx="192200" cy="294625"/>
          </a:xfrm>
        </p:grpSpPr>
        <p:sp>
          <p:nvSpPr>
            <p:cNvPr id="6439" name="Google Shape;6439;p72"/>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2"/>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2"/>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2"/>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72"/>
          <p:cNvGrpSpPr/>
          <p:nvPr/>
        </p:nvGrpSpPr>
        <p:grpSpPr>
          <a:xfrm>
            <a:off x="6638620" y="3173090"/>
            <a:ext cx="315307" cy="351910"/>
            <a:chOff x="-23962425" y="3519475"/>
            <a:chExt cx="264675" cy="295400"/>
          </a:xfrm>
        </p:grpSpPr>
        <p:sp>
          <p:nvSpPr>
            <p:cNvPr id="6444" name="Google Shape;6444;p72"/>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2"/>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6" name="Google Shape;6446;p72"/>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7" name="Google Shape;6447;p72"/>
          <p:cNvGrpSpPr/>
          <p:nvPr/>
        </p:nvGrpSpPr>
        <p:grpSpPr>
          <a:xfrm>
            <a:off x="8017295" y="3623134"/>
            <a:ext cx="239302" cy="351880"/>
            <a:chOff x="-22788075" y="3904625"/>
            <a:chExt cx="200875" cy="295375"/>
          </a:xfrm>
        </p:grpSpPr>
        <p:sp>
          <p:nvSpPr>
            <p:cNvPr id="6448" name="Google Shape;6448;p72"/>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2"/>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2"/>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2"/>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72"/>
          <p:cNvGrpSpPr/>
          <p:nvPr/>
        </p:nvGrpSpPr>
        <p:grpSpPr>
          <a:xfrm>
            <a:off x="6172593" y="1306499"/>
            <a:ext cx="354710" cy="352803"/>
            <a:chOff x="-27351575" y="3175300"/>
            <a:chExt cx="297750" cy="296150"/>
          </a:xfrm>
        </p:grpSpPr>
        <p:sp>
          <p:nvSpPr>
            <p:cNvPr id="6453" name="Google Shape;6453;p72"/>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2"/>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2"/>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2"/>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7" name="Google Shape;6457;p72"/>
          <p:cNvGrpSpPr/>
          <p:nvPr/>
        </p:nvGrpSpPr>
        <p:grpSpPr>
          <a:xfrm>
            <a:off x="6215302" y="1763109"/>
            <a:ext cx="269293" cy="353072"/>
            <a:chOff x="-27313750" y="3545275"/>
            <a:chExt cx="226050" cy="296375"/>
          </a:xfrm>
        </p:grpSpPr>
        <p:sp>
          <p:nvSpPr>
            <p:cNvPr id="6458" name="Google Shape;6458;p72"/>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2"/>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2"/>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72"/>
          <p:cNvGrpSpPr/>
          <p:nvPr/>
        </p:nvGrpSpPr>
        <p:grpSpPr>
          <a:xfrm>
            <a:off x="6172593" y="2211380"/>
            <a:ext cx="354710" cy="356586"/>
            <a:chOff x="-27351575" y="3915650"/>
            <a:chExt cx="297750" cy="299325"/>
          </a:xfrm>
        </p:grpSpPr>
        <p:sp>
          <p:nvSpPr>
            <p:cNvPr id="6462" name="Google Shape;6462;p72"/>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2"/>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72"/>
          <p:cNvGrpSpPr/>
          <p:nvPr/>
        </p:nvGrpSpPr>
        <p:grpSpPr>
          <a:xfrm>
            <a:off x="4860084" y="2693579"/>
            <a:ext cx="319060" cy="353042"/>
            <a:chOff x="-25445525" y="3175900"/>
            <a:chExt cx="267825" cy="296350"/>
          </a:xfrm>
        </p:grpSpPr>
        <p:sp>
          <p:nvSpPr>
            <p:cNvPr id="6465" name="Google Shape;6465;p72"/>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2"/>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2"/>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72"/>
          <p:cNvGrpSpPr/>
          <p:nvPr/>
        </p:nvGrpSpPr>
        <p:grpSpPr>
          <a:xfrm>
            <a:off x="4841797" y="3183902"/>
            <a:ext cx="355633" cy="330288"/>
            <a:chOff x="-25465200" y="3565175"/>
            <a:chExt cx="298525" cy="277250"/>
          </a:xfrm>
        </p:grpSpPr>
        <p:sp>
          <p:nvSpPr>
            <p:cNvPr id="6469" name="Google Shape;6469;p72"/>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2"/>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72"/>
          <p:cNvGrpSpPr/>
          <p:nvPr/>
        </p:nvGrpSpPr>
        <p:grpSpPr>
          <a:xfrm>
            <a:off x="4841336" y="3623432"/>
            <a:ext cx="356556" cy="351285"/>
            <a:chOff x="-25465200" y="3916150"/>
            <a:chExt cx="299300" cy="294875"/>
          </a:xfrm>
        </p:grpSpPr>
        <p:sp>
          <p:nvSpPr>
            <p:cNvPr id="6472" name="Google Shape;6472;p72"/>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2"/>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72"/>
          <p:cNvGrpSpPr/>
          <p:nvPr/>
        </p:nvGrpSpPr>
        <p:grpSpPr>
          <a:xfrm>
            <a:off x="7068775" y="2693698"/>
            <a:ext cx="351880" cy="352803"/>
            <a:chOff x="-23615075" y="3148525"/>
            <a:chExt cx="295375" cy="296150"/>
          </a:xfrm>
        </p:grpSpPr>
        <p:sp>
          <p:nvSpPr>
            <p:cNvPr id="6475" name="Google Shape;6475;p72"/>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2"/>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2"/>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2"/>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9" name="Google Shape;6479;p72"/>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72"/>
          <p:cNvGrpSpPr/>
          <p:nvPr/>
        </p:nvGrpSpPr>
        <p:grpSpPr>
          <a:xfrm>
            <a:off x="7068299" y="3632977"/>
            <a:ext cx="352833" cy="332194"/>
            <a:chOff x="-23615075" y="3906200"/>
            <a:chExt cx="296175" cy="278850"/>
          </a:xfrm>
        </p:grpSpPr>
        <p:sp>
          <p:nvSpPr>
            <p:cNvPr id="6481" name="Google Shape;6481;p72"/>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2"/>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2"/>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4" name="Google Shape;6484;p72"/>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5" name="Google Shape;6485;p72"/>
          <p:cNvGrpSpPr/>
          <p:nvPr/>
        </p:nvGrpSpPr>
        <p:grpSpPr>
          <a:xfrm>
            <a:off x="6617268" y="1306618"/>
            <a:ext cx="353757" cy="352565"/>
            <a:chOff x="-26980600" y="3175500"/>
            <a:chExt cx="296950" cy="295950"/>
          </a:xfrm>
        </p:grpSpPr>
        <p:sp>
          <p:nvSpPr>
            <p:cNvPr id="6486" name="Google Shape;6486;p72"/>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2"/>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2"/>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9" name="Google Shape;6489;p72"/>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0" name="Google Shape;6490;p72"/>
          <p:cNvGrpSpPr/>
          <p:nvPr/>
        </p:nvGrpSpPr>
        <p:grpSpPr>
          <a:xfrm>
            <a:off x="6617744" y="2245154"/>
            <a:ext cx="352803" cy="289039"/>
            <a:chOff x="-26981375" y="3951875"/>
            <a:chExt cx="296150" cy="242625"/>
          </a:xfrm>
        </p:grpSpPr>
        <p:sp>
          <p:nvSpPr>
            <p:cNvPr id="6491" name="Google Shape;6491;p72"/>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2"/>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2"/>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4" name="Google Shape;6494;p72"/>
          <p:cNvGrpSpPr/>
          <p:nvPr/>
        </p:nvGrpSpPr>
        <p:grpSpPr>
          <a:xfrm>
            <a:off x="5282787" y="2692745"/>
            <a:ext cx="351910" cy="354710"/>
            <a:chOff x="-25094250" y="3176075"/>
            <a:chExt cx="295400" cy="297750"/>
          </a:xfrm>
        </p:grpSpPr>
        <p:sp>
          <p:nvSpPr>
            <p:cNvPr id="6495" name="Google Shape;6495;p72"/>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2"/>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2"/>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72"/>
          <p:cNvGrpSpPr/>
          <p:nvPr/>
        </p:nvGrpSpPr>
        <p:grpSpPr>
          <a:xfrm>
            <a:off x="5282787" y="3173106"/>
            <a:ext cx="351910" cy="351880"/>
            <a:chOff x="-25094250" y="3547050"/>
            <a:chExt cx="295400" cy="295375"/>
          </a:xfrm>
        </p:grpSpPr>
        <p:sp>
          <p:nvSpPr>
            <p:cNvPr id="6499" name="Google Shape;6499;p72"/>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2"/>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2"/>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2"/>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2"/>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4" name="Google Shape;6504;p72"/>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5" name="Google Shape;6505;p72"/>
          <p:cNvGrpSpPr/>
          <p:nvPr/>
        </p:nvGrpSpPr>
        <p:grpSpPr>
          <a:xfrm>
            <a:off x="7514864" y="2693698"/>
            <a:ext cx="352803" cy="352803"/>
            <a:chOff x="-23245675" y="3148525"/>
            <a:chExt cx="296150" cy="296150"/>
          </a:xfrm>
        </p:grpSpPr>
        <p:sp>
          <p:nvSpPr>
            <p:cNvPr id="6506" name="Google Shape;6506;p72"/>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2"/>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2"/>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9" name="Google Shape;6509;p72"/>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0" name="Google Shape;6510;p72"/>
          <p:cNvGrpSpPr/>
          <p:nvPr/>
        </p:nvGrpSpPr>
        <p:grpSpPr>
          <a:xfrm>
            <a:off x="7515325" y="3622672"/>
            <a:ext cx="351880" cy="352803"/>
            <a:chOff x="-23244900" y="3888100"/>
            <a:chExt cx="295375" cy="296150"/>
          </a:xfrm>
        </p:grpSpPr>
        <p:sp>
          <p:nvSpPr>
            <p:cNvPr id="6511" name="Google Shape;6511;p72"/>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2"/>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2"/>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2"/>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2"/>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2"/>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2"/>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2"/>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2"/>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2"/>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2"/>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2" name="Google Shape;6522;p72"/>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2"/>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chemeClr val="lt1"/>
                </a:solidFill>
              </a:rPr>
              <a:t>Educational Icons</a:t>
            </a:r>
            <a:endParaRPr sz="2400">
              <a:solidFill>
                <a:schemeClr val="lt1"/>
              </a:solidFill>
            </a:endParaRPr>
          </a:p>
        </p:txBody>
      </p:sp>
      <p:sp>
        <p:nvSpPr>
          <p:cNvPr id="6524" name="Google Shape;6524;p72"/>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chemeClr val="lt1"/>
                </a:solidFill>
              </a:rPr>
              <a:t>Medical Icons</a:t>
            </a:r>
            <a:endParaRPr sz="2400">
              <a:solidFill>
                <a:schemeClr val="lt1"/>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28" name="Shape 6528"/>
        <p:cNvGrpSpPr/>
        <p:nvPr/>
      </p:nvGrpSpPr>
      <p:grpSpPr>
        <a:xfrm>
          <a:off x="0" y="0"/>
          <a:ext cx="0" cy="0"/>
          <a:chOff x="0" y="0"/>
          <a:chExt cx="0" cy="0"/>
        </a:xfrm>
      </p:grpSpPr>
      <p:sp>
        <p:nvSpPr>
          <p:cNvPr id="6529" name="Google Shape;6529;p73"/>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0" name="Google Shape;6530;p73"/>
          <p:cNvGrpSpPr/>
          <p:nvPr/>
        </p:nvGrpSpPr>
        <p:grpSpPr>
          <a:xfrm>
            <a:off x="832654" y="1819647"/>
            <a:ext cx="367261" cy="367261"/>
            <a:chOff x="-65145700" y="3727425"/>
            <a:chExt cx="317425" cy="317425"/>
          </a:xfrm>
        </p:grpSpPr>
        <p:sp>
          <p:nvSpPr>
            <p:cNvPr id="6531" name="Google Shape;6531;p73"/>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3"/>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3" name="Google Shape;6533;p73"/>
          <p:cNvGrpSpPr/>
          <p:nvPr/>
        </p:nvGrpSpPr>
        <p:grpSpPr>
          <a:xfrm>
            <a:off x="835851" y="2248561"/>
            <a:ext cx="360868" cy="367261"/>
            <a:chOff x="-65144125" y="4094450"/>
            <a:chExt cx="311900" cy="317425"/>
          </a:xfrm>
        </p:grpSpPr>
        <p:sp>
          <p:nvSpPr>
            <p:cNvPr id="6534" name="Google Shape;6534;p73"/>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3"/>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3"/>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7" name="Google Shape;6537;p73"/>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8" name="Google Shape;6538;p73"/>
          <p:cNvGrpSpPr/>
          <p:nvPr/>
        </p:nvGrpSpPr>
        <p:grpSpPr>
          <a:xfrm>
            <a:off x="3039420" y="1819256"/>
            <a:ext cx="370645" cy="368042"/>
            <a:chOff x="-63250675" y="3744075"/>
            <a:chExt cx="320350" cy="318100"/>
          </a:xfrm>
        </p:grpSpPr>
        <p:sp>
          <p:nvSpPr>
            <p:cNvPr id="6539" name="Google Shape;6539;p73"/>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3"/>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2" name="Google Shape;6542;p73"/>
          <p:cNvGrpSpPr/>
          <p:nvPr/>
        </p:nvGrpSpPr>
        <p:grpSpPr>
          <a:xfrm>
            <a:off x="3041112" y="2248561"/>
            <a:ext cx="367261" cy="367261"/>
            <a:chOff x="-63250675" y="4110200"/>
            <a:chExt cx="317425" cy="317425"/>
          </a:xfrm>
        </p:grpSpPr>
        <p:sp>
          <p:nvSpPr>
            <p:cNvPr id="6543" name="Google Shape;6543;p73"/>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3"/>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3"/>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3"/>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3"/>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3"/>
          <p:cNvGrpSpPr/>
          <p:nvPr/>
        </p:nvGrpSpPr>
        <p:grpSpPr>
          <a:xfrm>
            <a:off x="1720159" y="2745656"/>
            <a:ext cx="359075" cy="358844"/>
            <a:chOff x="-61351725" y="3372400"/>
            <a:chExt cx="310350" cy="310150"/>
          </a:xfrm>
        </p:grpSpPr>
        <p:sp>
          <p:nvSpPr>
            <p:cNvPr id="6553" name="Google Shape;6553;p73"/>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3"/>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3"/>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6" name="Google Shape;6556;p73"/>
          <p:cNvGrpSpPr/>
          <p:nvPr/>
        </p:nvGrpSpPr>
        <p:grpSpPr>
          <a:xfrm>
            <a:off x="1716514" y="3208713"/>
            <a:ext cx="366364" cy="333534"/>
            <a:chOff x="-61354875" y="3751050"/>
            <a:chExt cx="316650" cy="288275"/>
          </a:xfrm>
        </p:grpSpPr>
        <p:sp>
          <p:nvSpPr>
            <p:cNvPr id="6557" name="Google Shape;6557;p73"/>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73"/>
          <p:cNvGrpSpPr/>
          <p:nvPr/>
        </p:nvGrpSpPr>
        <p:grpSpPr>
          <a:xfrm>
            <a:off x="1716514" y="3650352"/>
            <a:ext cx="366364" cy="367290"/>
            <a:chOff x="-61354875" y="4101525"/>
            <a:chExt cx="316650" cy="317450"/>
          </a:xfrm>
        </p:grpSpPr>
        <p:sp>
          <p:nvSpPr>
            <p:cNvPr id="6561" name="Google Shape;6561;p73"/>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3"/>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73"/>
          <p:cNvGrpSpPr/>
          <p:nvPr/>
        </p:nvGrpSpPr>
        <p:grpSpPr>
          <a:xfrm>
            <a:off x="3932949" y="2742228"/>
            <a:ext cx="368157" cy="365699"/>
            <a:chOff x="-59470075" y="3308975"/>
            <a:chExt cx="318200" cy="316075"/>
          </a:xfrm>
        </p:grpSpPr>
        <p:sp>
          <p:nvSpPr>
            <p:cNvPr id="6564" name="Google Shape;6564;p73"/>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3"/>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3"/>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3"/>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3"/>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3"/>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73"/>
          <p:cNvGrpSpPr/>
          <p:nvPr/>
        </p:nvGrpSpPr>
        <p:grpSpPr>
          <a:xfrm>
            <a:off x="1278379" y="1377933"/>
            <a:ext cx="367261" cy="364686"/>
            <a:chOff x="-64781025" y="3361050"/>
            <a:chExt cx="317425" cy="315200"/>
          </a:xfrm>
        </p:grpSpPr>
        <p:sp>
          <p:nvSpPr>
            <p:cNvPr id="6574" name="Google Shape;6574;p73"/>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3"/>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3"/>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8" name="Google Shape;6578;p73"/>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3"/>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3"/>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1" name="Google Shape;6581;p73"/>
          <p:cNvGrpSpPr/>
          <p:nvPr/>
        </p:nvGrpSpPr>
        <p:grpSpPr>
          <a:xfrm>
            <a:off x="3482779" y="1819372"/>
            <a:ext cx="382765" cy="367810"/>
            <a:chOff x="-62890750" y="3747425"/>
            <a:chExt cx="330825" cy="317900"/>
          </a:xfrm>
        </p:grpSpPr>
        <p:sp>
          <p:nvSpPr>
            <p:cNvPr id="6582" name="Google Shape;6582;p73"/>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73"/>
          <p:cNvGrpSpPr/>
          <p:nvPr/>
        </p:nvGrpSpPr>
        <p:grpSpPr>
          <a:xfrm>
            <a:off x="3490531" y="2249009"/>
            <a:ext cx="367261" cy="366364"/>
            <a:chOff x="-62884425" y="4111775"/>
            <a:chExt cx="317425" cy="316650"/>
          </a:xfrm>
        </p:grpSpPr>
        <p:sp>
          <p:nvSpPr>
            <p:cNvPr id="6597" name="Google Shape;6597;p73"/>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9" name="Google Shape;6599;p73"/>
          <p:cNvGrpSpPr/>
          <p:nvPr/>
        </p:nvGrpSpPr>
        <p:grpSpPr>
          <a:xfrm>
            <a:off x="2163165" y="2745078"/>
            <a:ext cx="365438" cy="360001"/>
            <a:chOff x="-60991775" y="3376900"/>
            <a:chExt cx="315850" cy="311150"/>
          </a:xfrm>
        </p:grpSpPr>
        <p:sp>
          <p:nvSpPr>
            <p:cNvPr id="6600" name="Google Shape;6600;p73"/>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3"/>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3"/>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73"/>
          <p:cNvGrpSpPr/>
          <p:nvPr/>
        </p:nvGrpSpPr>
        <p:grpSpPr>
          <a:xfrm>
            <a:off x="2162702" y="3195942"/>
            <a:ext cx="366364" cy="359075"/>
            <a:chOff x="-60988625" y="3740800"/>
            <a:chExt cx="316650" cy="310350"/>
          </a:xfrm>
        </p:grpSpPr>
        <p:sp>
          <p:nvSpPr>
            <p:cNvPr id="6604" name="Google Shape;6604;p73"/>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3"/>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3"/>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73"/>
          <p:cNvGrpSpPr/>
          <p:nvPr/>
        </p:nvGrpSpPr>
        <p:grpSpPr>
          <a:xfrm>
            <a:off x="2162702" y="3651393"/>
            <a:ext cx="366364" cy="365207"/>
            <a:chOff x="-60987850" y="4100950"/>
            <a:chExt cx="316650" cy="315650"/>
          </a:xfrm>
        </p:grpSpPr>
        <p:sp>
          <p:nvSpPr>
            <p:cNvPr id="6608" name="Google Shape;6608;p73"/>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3"/>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3"/>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3"/>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3" name="Google Shape;6613;p73"/>
          <p:cNvGrpSpPr/>
          <p:nvPr/>
        </p:nvGrpSpPr>
        <p:grpSpPr>
          <a:xfrm>
            <a:off x="3932486" y="3196853"/>
            <a:ext cx="369083" cy="357253"/>
            <a:chOff x="-59447250" y="3706150"/>
            <a:chExt cx="319000" cy="308775"/>
          </a:xfrm>
        </p:grpSpPr>
        <p:sp>
          <p:nvSpPr>
            <p:cNvPr id="6614" name="Google Shape;6614;p73"/>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3"/>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3"/>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73"/>
          <p:cNvGrpSpPr/>
          <p:nvPr/>
        </p:nvGrpSpPr>
        <p:grpSpPr>
          <a:xfrm>
            <a:off x="1721214" y="1378164"/>
            <a:ext cx="368186" cy="364224"/>
            <a:chOff x="-64406125" y="3362225"/>
            <a:chExt cx="318225" cy="314800"/>
          </a:xfrm>
        </p:grpSpPr>
        <p:sp>
          <p:nvSpPr>
            <p:cNvPr id="6619" name="Google Shape;6619;p73"/>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1" name="Google Shape;6621;p73"/>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2" name="Google Shape;6622;p73"/>
          <p:cNvGrpSpPr/>
          <p:nvPr/>
        </p:nvGrpSpPr>
        <p:grpSpPr>
          <a:xfrm>
            <a:off x="1721677" y="2249009"/>
            <a:ext cx="367261" cy="366364"/>
            <a:chOff x="-64410850" y="4094450"/>
            <a:chExt cx="317425" cy="316650"/>
          </a:xfrm>
        </p:grpSpPr>
        <p:sp>
          <p:nvSpPr>
            <p:cNvPr id="6623" name="Google Shape;6623;p73"/>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3"/>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3"/>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6" name="Google Shape;6626;p73"/>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7" name="Google Shape;6627;p73"/>
          <p:cNvGrpSpPr/>
          <p:nvPr/>
        </p:nvGrpSpPr>
        <p:grpSpPr>
          <a:xfrm>
            <a:off x="3943225" y="1819083"/>
            <a:ext cx="365467" cy="368389"/>
            <a:chOff x="-62516625" y="3743175"/>
            <a:chExt cx="315875" cy="318400"/>
          </a:xfrm>
        </p:grpSpPr>
        <p:sp>
          <p:nvSpPr>
            <p:cNvPr id="6628" name="Google Shape;6628;p73"/>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73"/>
          <p:cNvGrpSpPr/>
          <p:nvPr/>
        </p:nvGrpSpPr>
        <p:grpSpPr>
          <a:xfrm>
            <a:off x="3950065" y="2269054"/>
            <a:ext cx="351786" cy="326274"/>
            <a:chOff x="-62511900" y="4129100"/>
            <a:chExt cx="304050" cy="282000"/>
          </a:xfrm>
        </p:grpSpPr>
        <p:sp>
          <p:nvSpPr>
            <p:cNvPr id="6631" name="Google Shape;6631;p73"/>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3"/>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3"/>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3"/>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73"/>
          <p:cNvGrpSpPr/>
          <p:nvPr/>
        </p:nvGrpSpPr>
        <p:grpSpPr>
          <a:xfrm>
            <a:off x="2628187" y="2741448"/>
            <a:ext cx="310770" cy="367261"/>
            <a:chOff x="-60597975" y="3367475"/>
            <a:chExt cx="268600" cy="317425"/>
          </a:xfrm>
        </p:grpSpPr>
        <p:sp>
          <p:nvSpPr>
            <p:cNvPr id="6637" name="Google Shape;6637;p73"/>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3"/>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3"/>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2" name="Google Shape;6642;p73"/>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3" name="Google Shape;6643;p73"/>
          <p:cNvGrpSpPr/>
          <p:nvPr/>
        </p:nvGrpSpPr>
        <p:grpSpPr>
          <a:xfrm>
            <a:off x="2600390" y="3702764"/>
            <a:ext cx="366364" cy="262465"/>
            <a:chOff x="-60621600" y="4145650"/>
            <a:chExt cx="316650" cy="226850"/>
          </a:xfrm>
        </p:grpSpPr>
        <p:sp>
          <p:nvSpPr>
            <p:cNvPr id="6644" name="Google Shape;6644;p73"/>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3"/>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3"/>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73"/>
          <p:cNvGrpSpPr/>
          <p:nvPr/>
        </p:nvGrpSpPr>
        <p:grpSpPr>
          <a:xfrm>
            <a:off x="3937042" y="3651263"/>
            <a:ext cx="359972" cy="365467"/>
            <a:chOff x="-59400775" y="4084200"/>
            <a:chExt cx="311125" cy="315875"/>
          </a:xfrm>
        </p:grpSpPr>
        <p:sp>
          <p:nvSpPr>
            <p:cNvPr id="6648" name="Google Shape;6648;p73"/>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3"/>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3"/>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3"/>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3"/>
          <p:cNvGrpSpPr/>
          <p:nvPr/>
        </p:nvGrpSpPr>
        <p:grpSpPr>
          <a:xfrm>
            <a:off x="2161136" y="1377094"/>
            <a:ext cx="365438" cy="366364"/>
            <a:chOff x="-64044600" y="3360375"/>
            <a:chExt cx="315850" cy="316650"/>
          </a:xfrm>
        </p:grpSpPr>
        <p:sp>
          <p:nvSpPr>
            <p:cNvPr id="6655" name="Google Shape;6655;p73"/>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3"/>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3"/>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73"/>
          <p:cNvGrpSpPr/>
          <p:nvPr/>
        </p:nvGrpSpPr>
        <p:grpSpPr>
          <a:xfrm>
            <a:off x="2187559" y="1819647"/>
            <a:ext cx="312592" cy="367261"/>
            <a:chOff x="-64022550" y="3727425"/>
            <a:chExt cx="270175" cy="317425"/>
          </a:xfrm>
        </p:grpSpPr>
        <p:sp>
          <p:nvSpPr>
            <p:cNvPr id="6659" name="Google Shape;6659;p73"/>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3"/>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3"/>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73"/>
          <p:cNvGrpSpPr/>
          <p:nvPr/>
        </p:nvGrpSpPr>
        <p:grpSpPr>
          <a:xfrm>
            <a:off x="2211697" y="2248547"/>
            <a:ext cx="264317" cy="367290"/>
            <a:chOff x="-64001300" y="4093650"/>
            <a:chExt cx="228450" cy="317450"/>
          </a:xfrm>
        </p:grpSpPr>
        <p:sp>
          <p:nvSpPr>
            <p:cNvPr id="6663" name="Google Shape;6663;p73"/>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3"/>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3"/>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7" name="Google Shape;6667;p73"/>
          <p:cNvGrpSpPr/>
          <p:nvPr/>
        </p:nvGrpSpPr>
        <p:grpSpPr>
          <a:xfrm>
            <a:off x="830701" y="2741838"/>
            <a:ext cx="359972" cy="366480"/>
            <a:chOff x="-62148800" y="3377700"/>
            <a:chExt cx="311125" cy="316750"/>
          </a:xfrm>
        </p:grpSpPr>
        <p:sp>
          <p:nvSpPr>
            <p:cNvPr id="6668" name="Google Shape;6668;p73"/>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73"/>
          <p:cNvGrpSpPr/>
          <p:nvPr/>
        </p:nvGrpSpPr>
        <p:grpSpPr>
          <a:xfrm>
            <a:off x="826608" y="3191835"/>
            <a:ext cx="368157" cy="367290"/>
            <a:chOff x="-62154300" y="3743950"/>
            <a:chExt cx="318200" cy="317450"/>
          </a:xfrm>
        </p:grpSpPr>
        <p:sp>
          <p:nvSpPr>
            <p:cNvPr id="6671" name="Google Shape;6671;p73"/>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3"/>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3" name="Google Shape;6673;p73"/>
          <p:cNvGrpSpPr/>
          <p:nvPr/>
        </p:nvGrpSpPr>
        <p:grpSpPr>
          <a:xfrm>
            <a:off x="826594" y="3650815"/>
            <a:ext cx="368186" cy="366364"/>
            <a:chOff x="-62151950" y="4111775"/>
            <a:chExt cx="318225" cy="316650"/>
          </a:xfrm>
        </p:grpSpPr>
        <p:sp>
          <p:nvSpPr>
            <p:cNvPr id="6674" name="Google Shape;6674;p73"/>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3"/>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3"/>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3"/>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73"/>
          <p:cNvGrpSpPr/>
          <p:nvPr/>
        </p:nvGrpSpPr>
        <p:grpSpPr>
          <a:xfrm>
            <a:off x="3045218" y="2741361"/>
            <a:ext cx="368157" cy="367434"/>
            <a:chOff x="-60254550" y="3367325"/>
            <a:chExt cx="318200" cy="317575"/>
          </a:xfrm>
        </p:grpSpPr>
        <p:sp>
          <p:nvSpPr>
            <p:cNvPr id="6679" name="Google Shape;6679;p73"/>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3"/>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73"/>
          <p:cNvGrpSpPr/>
          <p:nvPr/>
        </p:nvGrpSpPr>
        <p:grpSpPr>
          <a:xfrm>
            <a:off x="3046115" y="3192355"/>
            <a:ext cx="366364" cy="366248"/>
            <a:chOff x="-60255350" y="3733825"/>
            <a:chExt cx="316650" cy="316550"/>
          </a:xfrm>
        </p:grpSpPr>
        <p:sp>
          <p:nvSpPr>
            <p:cNvPr id="6684" name="Google Shape;6684;p73"/>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3"/>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3"/>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3"/>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3"/>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3"/>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1" name="Google Shape;6691;p73"/>
          <p:cNvGrpSpPr/>
          <p:nvPr/>
        </p:nvGrpSpPr>
        <p:grpSpPr>
          <a:xfrm>
            <a:off x="3073912" y="3651263"/>
            <a:ext cx="310770" cy="365467"/>
            <a:chOff x="-60232500" y="4101525"/>
            <a:chExt cx="268600" cy="315875"/>
          </a:xfrm>
        </p:grpSpPr>
        <p:sp>
          <p:nvSpPr>
            <p:cNvPr id="6692" name="Google Shape;6692;p73"/>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3"/>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4" name="Google Shape;6694;p73"/>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5" name="Google Shape;6695;p73"/>
          <p:cNvGrpSpPr/>
          <p:nvPr/>
        </p:nvGrpSpPr>
        <p:grpSpPr>
          <a:xfrm>
            <a:off x="2606912" y="1377094"/>
            <a:ext cx="368186" cy="366364"/>
            <a:chOff x="-63679950" y="3360375"/>
            <a:chExt cx="318225" cy="316650"/>
          </a:xfrm>
        </p:grpSpPr>
        <p:sp>
          <p:nvSpPr>
            <p:cNvPr id="6696" name="Google Shape;6696;p73"/>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3"/>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3"/>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3"/>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0" name="Google Shape;6700;p73"/>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1" name="Google Shape;6701;p73"/>
          <p:cNvGrpSpPr/>
          <p:nvPr/>
        </p:nvGrpSpPr>
        <p:grpSpPr>
          <a:xfrm>
            <a:off x="2605539" y="2248431"/>
            <a:ext cx="370934" cy="367521"/>
            <a:chOff x="-63679950" y="4093450"/>
            <a:chExt cx="320600" cy="317650"/>
          </a:xfrm>
        </p:grpSpPr>
        <p:sp>
          <p:nvSpPr>
            <p:cNvPr id="6702" name="Google Shape;6702;p73"/>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3"/>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3"/>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73"/>
          <p:cNvGrpSpPr/>
          <p:nvPr/>
        </p:nvGrpSpPr>
        <p:grpSpPr>
          <a:xfrm>
            <a:off x="1265656" y="2741433"/>
            <a:ext cx="366364" cy="367290"/>
            <a:chOff x="-61784125" y="3377700"/>
            <a:chExt cx="316650" cy="317450"/>
          </a:xfrm>
        </p:grpSpPr>
        <p:sp>
          <p:nvSpPr>
            <p:cNvPr id="6706" name="Google Shape;6706;p73"/>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3"/>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3"/>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3"/>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3"/>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3"/>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3"/>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73"/>
          <p:cNvGrpSpPr/>
          <p:nvPr/>
        </p:nvGrpSpPr>
        <p:grpSpPr>
          <a:xfrm>
            <a:off x="1265656" y="3191835"/>
            <a:ext cx="366364" cy="367290"/>
            <a:chOff x="-61783350" y="3743950"/>
            <a:chExt cx="316650" cy="317450"/>
          </a:xfrm>
        </p:grpSpPr>
        <p:sp>
          <p:nvSpPr>
            <p:cNvPr id="6714" name="Google Shape;6714;p73"/>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3"/>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6" name="Google Shape;6716;p73"/>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3"/>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3"/>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9" name="Google Shape;6719;p73"/>
          <p:cNvGrpSpPr/>
          <p:nvPr/>
        </p:nvGrpSpPr>
        <p:grpSpPr>
          <a:xfrm>
            <a:off x="3487080" y="3651668"/>
            <a:ext cx="369112" cy="364657"/>
            <a:chOff x="-59869425" y="4102225"/>
            <a:chExt cx="319025" cy="315175"/>
          </a:xfrm>
        </p:grpSpPr>
        <p:sp>
          <p:nvSpPr>
            <p:cNvPr id="6720" name="Google Shape;6720;p73"/>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3"/>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3"/>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3"/>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73"/>
          <p:cNvGrpSpPr/>
          <p:nvPr/>
        </p:nvGrpSpPr>
        <p:grpSpPr>
          <a:xfrm>
            <a:off x="2605883" y="4120490"/>
            <a:ext cx="366364" cy="365467"/>
            <a:chOff x="-59029025" y="3711650"/>
            <a:chExt cx="316650" cy="315875"/>
          </a:xfrm>
        </p:grpSpPr>
        <p:sp>
          <p:nvSpPr>
            <p:cNvPr id="6725" name="Google Shape;6725;p73"/>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3"/>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3"/>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3"/>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3"/>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3"/>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3"/>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73"/>
          <p:cNvGrpSpPr/>
          <p:nvPr/>
        </p:nvGrpSpPr>
        <p:grpSpPr>
          <a:xfrm>
            <a:off x="4841373" y="1398014"/>
            <a:ext cx="351940" cy="348188"/>
            <a:chOff x="581525" y="3254850"/>
            <a:chExt cx="297750" cy="294575"/>
          </a:xfrm>
        </p:grpSpPr>
        <p:sp>
          <p:nvSpPr>
            <p:cNvPr id="6733" name="Google Shape;6733;p73"/>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3"/>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3"/>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73"/>
          <p:cNvGrpSpPr/>
          <p:nvPr/>
        </p:nvGrpSpPr>
        <p:grpSpPr>
          <a:xfrm>
            <a:off x="4840442" y="1836950"/>
            <a:ext cx="353802" cy="351497"/>
            <a:chOff x="580725" y="3617925"/>
            <a:chExt cx="299325" cy="297375"/>
          </a:xfrm>
        </p:grpSpPr>
        <p:sp>
          <p:nvSpPr>
            <p:cNvPr id="6737" name="Google Shape;6737;p73"/>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3"/>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3"/>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3"/>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3"/>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73"/>
          <p:cNvGrpSpPr/>
          <p:nvPr/>
        </p:nvGrpSpPr>
        <p:grpSpPr>
          <a:xfrm>
            <a:off x="4842304" y="2284140"/>
            <a:ext cx="350079" cy="350079"/>
            <a:chOff x="583100" y="3982600"/>
            <a:chExt cx="296175" cy="296175"/>
          </a:xfrm>
        </p:grpSpPr>
        <p:sp>
          <p:nvSpPr>
            <p:cNvPr id="6743" name="Google Shape;6743;p73"/>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3"/>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3"/>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3"/>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3"/>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3"/>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3"/>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73"/>
          <p:cNvGrpSpPr/>
          <p:nvPr/>
        </p:nvGrpSpPr>
        <p:grpSpPr>
          <a:xfrm>
            <a:off x="7074918" y="1397764"/>
            <a:ext cx="307231" cy="348690"/>
            <a:chOff x="2423775" y="3226875"/>
            <a:chExt cx="259925" cy="295000"/>
          </a:xfrm>
        </p:grpSpPr>
        <p:sp>
          <p:nvSpPr>
            <p:cNvPr id="6751" name="Google Shape;6751;p73"/>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3"/>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3"/>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73"/>
          <p:cNvGrpSpPr/>
          <p:nvPr/>
        </p:nvGrpSpPr>
        <p:grpSpPr>
          <a:xfrm>
            <a:off x="7052106" y="1839049"/>
            <a:ext cx="352857" cy="347301"/>
            <a:chOff x="2404875" y="3592725"/>
            <a:chExt cx="298525" cy="293825"/>
          </a:xfrm>
        </p:grpSpPr>
        <p:sp>
          <p:nvSpPr>
            <p:cNvPr id="6755" name="Google Shape;6755;p73"/>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3"/>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3"/>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73"/>
          <p:cNvGrpSpPr/>
          <p:nvPr/>
        </p:nvGrpSpPr>
        <p:grpSpPr>
          <a:xfrm>
            <a:off x="7053036" y="2284614"/>
            <a:ext cx="350995" cy="349133"/>
            <a:chOff x="2404875" y="3955825"/>
            <a:chExt cx="296950" cy="295375"/>
          </a:xfrm>
        </p:grpSpPr>
        <p:sp>
          <p:nvSpPr>
            <p:cNvPr id="6759" name="Google Shape;6759;p73"/>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3"/>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3"/>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3"/>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73"/>
          <p:cNvGrpSpPr/>
          <p:nvPr/>
        </p:nvGrpSpPr>
        <p:grpSpPr>
          <a:xfrm>
            <a:off x="5747016" y="2748808"/>
            <a:ext cx="349163" cy="350079"/>
            <a:chOff x="4263650" y="3235150"/>
            <a:chExt cx="295400" cy="296175"/>
          </a:xfrm>
        </p:grpSpPr>
        <p:sp>
          <p:nvSpPr>
            <p:cNvPr id="6764" name="Google Shape;6764;p73"/>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3"/>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3"/>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3"/>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3"/>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73"/>
          <p:cNvGrpSpPr/>
          <p:nvPr/>
        </p:nvGrpSpPr>
        <p:grpSpPr>
          <a:xfrm>
            <a:off x="5744696" y="3207969"/>
            <a:ext cx="353802" cy="327739"/>
            <a:chOff x="4266025" y="3609275"/>
            <a:chExt cx="299325" cy="277275"/>
          </a:xfrm>
        </p:grpSpPr>
        <p:sp>
          <p:nvSpPr>
            <p:cNvPr id="6770" name="Google Shape;6770;p73"/>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3"/>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2" name="Google Shape;6772;p73"/>
          <p:cNvGrpSpPr/>
          <p:nvPr/>
        </p:nvGrpSpPr>
        <p:grpSpPr>
          <a:xfrm>
            <a:off x="5745154" y="3673356"/>
            <a:ext cx="352886" cy="349133"/>
            <a:chOff x="4263650" y="3963700"/>
            <a:chExt cx="298550" cy="295375"/>
          </a:xfrm>
        </p:grpSpPr>
        <p:sp>
          <p:nvSpPr>
            <p:cNvPr id="6773" name="Google Shape;6773;p73"/>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3"/>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3"/>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3"/>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3"/>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3"/>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3"/>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73"/>
          <p:cNvGrpSpPr/>
          <p:nvPr/>
        </p:nvGrpSpPr>
        <p:grpSpPr>
          <a:xfrm>
            <a:off x="8023491" y="2748809"/>
            <a:ext cx="226264" cy="350079"/>
            <a:chOff x="6164975" y="3211525"/>
            <a:chExt cx="191425" cy="296175"/>
          </a:xfrm>
        </p:grpSpPr>
        <p:sp>
          <p:nvSpPr>
            <p:cNvPr id="6781" name="Google Shape;6781;p73"/>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3"/>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3"/>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3"/>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3"/>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3"/>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3"/>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73"/>
          <p:cNvGrpSpPr/>
          <p:nvPr/>
        </p:nvGrpSpPr>
        <p:grpSpPr>
          <a:xfrm>
            <a:off x="5285528" y="1397084"/>
            <a:ext cx="352886" cy="350049"/>
            <a:chOff x="946175" y="3253275"/>
            <a:chExt cx="298550" cy="296150"/>
          </a:xfrm>
        </p:grpSpPr>
        <p:sp>
          <p:nvSpPr>
            <p:cNvPr id="6789" name="Google Shape;6789;p73"/>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3"/>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3"/>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3"/>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3"/>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73"/>
          <p:cNvGrpSpPr/>
          <p:nvPr/>
        </p:nvGrpSpPr>
        <p:grpSpPr>
          <a:xfrm>
            <a:off x="5286459" y="1839048"/>
            <a:ext cx="351024" cy="347301"/>
            <a:chOff x="946175" y="3619500"/>
            <a:chExt cx="296975" cy="293825"/>
          </a:xfrm>
        </p:grpSpPr>
        <p:sp>
          <p:nvSpPr>
            <p:cNvPr id="6795" name="Google Shape;6795;p73"/>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3"/>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3"/>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3"/>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3"/>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3"/>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73"/>
          <p:cNvGrpSpPr/>
          <p:nvPr/>
        </p:nvGrpSpPr>
        <p:grpSpPr>
          <a:xfrm>
            <a:off x="5286001" y="2283682"/>
            <a:ext cx="351940" cy="350995"/>
            <a:chOff x="944600" y="3981825"/>
            <a:chExt cx="297750" cy="296950"/>
          </a:xfrm>
        </p:grpSpPr>
        <p:sp>
          <p:nvSpPr>
            <p:cNvPr id="6802" name="Google Shape;6802;p73"/>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3"/>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3"/>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3"/>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73"/>
          <p:cNvGrpSpPr/>
          <p:nvPr/>
        </p:nvGrpSpPr>
        <p:grpSpPr>
          <a:xfrm>
            <a:off x="7502937" y="1397542"/>
            <a:ext cx="350079" cy="349133"/>
            <a:chOff x="2768750" y="3227275"/>
            <a:chExt cx="296175" cy="295375"/>
          </a:xfrm>
        </p:grpSpPr>
        <p:sp>
          <p:nvSpPr>
            <p:cNvPr id="6807" name="Google Shape;6807;p73"/>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3"/>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3"/>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3"/>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3"/>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3"/>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3"/>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3"/>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73"/>
          <p:cNvGrpSpPr/>
          <p:nvPr/>
        </p:nvGrpSpPr>
        <p:grpSpPr>
          <a:xfrm>
            <a:off x="7523888" y="1838414"/>
            <a:ext cx="308177" cy="348572"/>
            <a:chOff x="2786075" y="3591800"/>
            <a:chExt cx="260725" cy="294900"/>
          </a:xfrm>
        </p:grpSpPr>
        <p:sp>
          <p:nvSpPr>
            <p:cNvPr id="6816" name="Google Shape;6816;p73"/>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3"/>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3"/>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3"/>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3"/>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1" name="Google Shape;6821;p73"/>
          <p:cNvGrpSpPr/>
          <p:nvPr/>
        </p:nvGrpSpPr>
        <p:grpSpPr>
          <a:xfrm>
            <a:off x="7564387" y="2284141"/>
            <a:ext cx="227180" cy="350079"/>
            <a:chOff x="2819150" y="3955025"/>
            <a:chExt cx="192200" cy="296175"/>
          </a:xfrm>
        </p:grpSpPr>
        <p:sp>
          <p:nvSpPr>
            <p:cNvPr id="6822" name="Google Shape;6822;p73"/>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3"/>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3"/>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3"/>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6" name="Google Shape;6826;p73"/>
          <p:cNvGrpSpPr/>
          <p:nvPr/>
        </p:nvGrpSpPr>
        <p:grpSpPr>
          <a:xfrm>
            <a:off x="6188160" y="2749739"/>
            <a:ext cx="349133" cy="348217"/>
            <a:chOff x="4629125" y="3235150"/>
            <a:chExt cx="295375" cy="294600"/>
          </a:xfrm>
        </p:grpSpPr>
        <p:sp>
          <p:nvSpPr>
            <p:cNvPr id="6827" name="Google Shape;6827;p73"/>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3"/>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3"/>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3"/>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3"/>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73"/>
          <p:cNvGrpSpPr/>
          <p:nvPr/>
        </p:nvGrpSpPr>
        <p:grpSpPr>
          <a:xfrm>
            <a:off x="6188145" y="3197272"/>
            <a:ext cx="349163" cy="349133"/>
            <a:chOff x="4628325" y="3599825"/>
            <a:chExt cx="295400" cy="295375"/>
          </a:xfrm>
        </p:grpSpPr>
        <p:sp>
          <p:nvSpPr>
            <p:cNvPr id="6833" name="Google Shape;6833;p73"/>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3"/>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3"/>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3"/>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3"/>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3"/>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3"/>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3"/>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3"/>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3"/>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3"/>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3"/>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3"/>
          <p:cNvGrpSpPr/>
          <p:nvPr/>
        </p:nvGrpSpPr>
        <p:grpSpPr>
          <a:xfrm>
            <a:off x="6209096" y="3672883"/>
            <a:ext cx="307261" cy="350079"/>
            <a:chOff x="4645650" y="3962900"/>
            <a:chExt cx="259950" cy="296175"/>
          </a:xfrm>
        </p:grpSpPr>
        <p:sp>
          <p:nvSpPr>
            <p:cNvPr id="6846" name="Google Shape;6846;p73"/>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3"/>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3"/>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3"/>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3"/>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3"/>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73"/>
          <p:cNvGrpSpPr/>
          <p:nvPr/>
        </p:nvGrpSpPr>
        <p:grpSpPr>
          <a:xfrm>
            <a:off x="7962056" y="3197745"/>
            <a:ext cx="349133" cy="348188"/>
            <a:chOff x="6143725" y="3582500"/>
            <a:chExt cx="295375" cy="294575"/>
          </a:xfrm>
        </p:grpSpPr>
        <p:sp>
          <p:nvSpPr>
            <p:cNvPr id="6853" name="Google Shape;6853;p73"/>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3"/>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3"/>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3"/>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3"/>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3"/>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3"/>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73"/>
          <p:cNvGrpSpPr/>
          <p:nvPr/>
        </p:nvGrpSpPr>
        <p:grpSpPr>
          <a:xfrm>
            <a:off x="5730883" y="1397084"/>
            <a:ext cx="350995" cy="350049"/>
            <a:chOff x="1310075" y="3253275"/>
            <a:chExt cx="296950" cy="296150"/>
          </a:xfrm>
        </p:grpSpPr>
        <p:sp>
          <p:nvSpPr>
            <p:cNvPr id="6861" name="Google Shape;6861;p73"/>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3"/>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3"/>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4" name="Google Shape;6864;p73"/>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5" name="Google Shape;6865;p73"/>
          <p:cNvGrpSpPr/>
          <p:nvPr/>
        </p:nvGrpSpPr>
        <p:grpSpPr>
          <a:xfrm>
            <a:off x="5730410" y="2283343"/>
            <a:ext cx="351941" cy="351675"/>
            <a:chOff x="1310075" y="3980250"/>
            <a:chExt cx="297750" cy="297525"/>
          </a:xfrm>
        </p:grpSpPr>
        <p:sp>
          <p:nvSpPr>
            <p:cNvPr id="6866" name="Google Shape;6866;p73"/>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3"/>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3"/>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3"/>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73"/>
          <p:cNvGrpSpPr/>
          <p:nvPr/>
        </p:nvGrpSpPr>
        <p:grpSpPr>
          <a:xfrm>
            <a:off x="7995198" y="1397542"/>
            <a:ext cx="266305" cy="349133"/>
            <a:chOff x="3167275" y="3227275"/>
            <a:chExt cx="225300" cy="295375"/>
          </a:xfrm>
        </p:grpSpPr>
        <p:sp>
          <p:nvSpPr>
            <p:cNvPr id="6871" name="Google Shape;6871;p73"/>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3"/>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3"/>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3"/>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3"/>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6" name="Google Shape;6876;p73"/>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7" name="Google Shape;6877;p73"/>
          <p:cNvGrpSpPr/>
          <p:nvPr/>
        </p:nvGrpSpPr>
        <p:grpSpPr>
          <a:xfrm>
            <a:off x="7952380" y="2284599"/>
            <a:ext cx="351940" cy="349163"/>
            <a:chOff x="3133425" y="3955025"/>
            <a:chExt cx="297750" cy="295400"/>
          </a:xfrm>
        </p:grpSpPr>
        <p:sp>
          <p:nvSpPr>
            <p:cNvPr id="6878" name="Google Shape;6878;p73"/>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3"/>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3"/>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73"/>
          <p:cNvGrpSpPr/>
          <p:nvPr/>
        </p:nvGrpSpPr>
        <p:grpSpPr>
          <a:xfrm>
            <a:off x="6632554" y="2748187"/>
            <a:ext cx="350079" cy="351320"/>
            <a:chOff x="4991425" y="3234750"/>
            <a:chExt cx="296175" cy="297225"/>
          </a:xfrm>
        </p:grpSpPr>
        <p:sp>
          <p:nvSpPr>
            <p:cNvPr id="6882" name="Google Shape;6882;p73"/>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3"/>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3"/>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3"/>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3"/>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3"/>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73"/>
          <p:cNvGrpSpPr/>
          <p:nvPr/>
        </p:nvGrpSpPr>
        <p:grpSpPr>
          <a:xfrm>
            <a:off x="6632554" y="3217750"/>
            <a:ext cx="350079" cy="308177"/>
            <a:chOff x="4991425" y="3617150"/>
            <a:chExt cx="296175" cy="260725"/>
          </a:xfrm>
        </p:grpSpPr>
        <p:sp>
          <p:nvSpPr>
            <p:cNvPr id="6889" name="Google Shape;6889;p73"/>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3"/>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3"/>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3"/>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3"/>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3"/>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3"/>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73"/>
          <p:cNvGrpSpPr/>
          <p:nvPr/>
        </p:nvGrpSpPr>
        <p:grpSpPr>
          <a:xfrm>
            <a:off x="6709827" y="3673341"/>
            <a:ext cx="195532" cy="349163"/>
            <a:chOff x="5056800" y="3962900"/>
            <a:chExt cx="165425" cy="295400"/>
          </a:xfrm>
        </p:grpSpPr>
        <p:sp>
          <p:nvSpPr>
            <p:cNvPr id="6897" name="Google Shape;6897;p73"/>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3"/>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3"/>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73"/>
          <p:cNvGrpSpPr/>
          <p:nvPr/>
        </p:nvGrpSpPr>
        <p:grpSpPr>
          <a:xfrm>
            <a:off x="7961125" y="3673357"/>
            <a:ext cx="350995" cy="349133"/>
            <a:chOff x="6168925" y="3936925"/>
            <a:chExt cx="296950" cy="295375"/>
          </a:xfrm>
        </p:grpSpPr>
        <p:sp>
          <p:nvSpPr>
            <p:cNvPr id="6901" name="Google Shape;6901;p73"/>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3"/>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3"/>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3"/>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3"/>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3"/>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73"/>
          <p:cNvGrpSpPr/>
          <p:nvPr/>
        </p:nvGrpSpPr>
        <p:grpSpPr>
          <a:xfrm>
            <a:off x="6174844" y="1390429"/>
            <a:ext cx="348188" cy="349133"/>
            <a:chOff x="1674750" y="3254050"/>
            <a:chExt cx="294575" cy="295375"/>
          </a:xfrm>
        </p:grpSpPr>
        <p:sp>
          <p:nvSpPr>
            <p:cNvPr id="6908" name="Google Shape;6908;p73"/>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3"/>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3"/>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73"/>
          <p:cNvGrpSpPr/>
          <p:nvPr/>
        </p:nvGrpSpPr>
        <p:grpSpPr>
          <a:xfrm>
            <a:off x="6189239" y="1838132"/>
            <a:ext cx="319347" cy="349133"/>
            <a:chOff x="1687350" y="3618725"/>
            <a:chExt cx="270175" cy="295375"/>
          </a:xfrm>
        </p:grpSpPr>
        <p:sp>
          <p:nvSpPr>
            <p:cNvPr id="6912" name="Google Shape;6912;p73"/>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3"/>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3"/>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3"/>
          <p:cNvGrpSpPr/>
          <p:nvPr/>
        </p:nvGrpSpPr>
        <p:grpSpPr>
          <a:xfrm>
            <a:off x="6172942" y="2284613"/>
            <a:ext cx="351940" cy="349133"/>
            <a:chOff x="1672375" y="3982600"/>
            <a:chExt cx="297750" cy="295375"/>
          </a:xfrm>
        </p:grpSpPr>
        <p:sp>
          <p:nvSpPr>
            <p:cNvPr id="6916" name="Google Shape;6916;p73"/>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3"/>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3"/>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73"/>
          <p:cNvGrpSpPr/>
          <p:nvPr/>
        </p:nvGrpSpPr>
        <p:grpSpPr>
          <a:xfrm>
            <a:off x="4864934" y="2748808"/>
            <a:ext cx="350079" cy="350079"/>
            <a:chOff x="3497300" y="3227275"/>
            <a:chExt cx="296175" cy="296175"/>
          </a:xfrm>
        </p:grpSpPr>
        <p:sp>
          <p:nvSpPr>
            <p:cNvPr id="6920" name="Google Shape;6920;p73"/>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3"/>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3"/>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3"/>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3"/>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3"/>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3"/>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3"/>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3"/>
          <p:cNvGrpSpPr/>
          <p:nvPr/>
        </p:nvGrpSpPr>
        <p:grpSpPr>
          <a:xfrm>
            <a:off x="4865407" y="3198203"/>
            <a:ext cx="349133" cy="347272"/>
            <a:chOff x="3497300" y="3591950"/>
            <a:chExt cx="295375" cy="293800"/>
          </a:xfrm>
        </p:grpSpPr>
        <p:sp>
          <p:nvSpPr>
            <p:cNvPr id="6929" name="Google Shape;6929;p73"/>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3"/>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3"/>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3"/>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3"/>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3"/>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3"/>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3"/>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73"/>
          <p:cNvGrpSpPr/>
          <p:nvPr/>
        </p:nvGrpSpPr>
        <p:grpSpPr>
          <a:xfrm>
            <a:off x="4865407" y="3673341"/>
            <a:ext cx="349133" cy="349163"/>
            <a:chOff x="3497300" y="3955025"/>
            <a:chExt cx="295375" cy="295400"/>
          </a:xfrm>
        </p:grpSpPr>
        <p:sp>
          <p:nvSpPr>
            <p:cNvPr id="6938" name="Google Shape;6938;p73"/>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3"/>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3"/>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73"/>
          <p:cNvGrpSpPr/>
          <p:nvPr/>
        </p:nvGrpSpPr>
        <p:grpSpPr>
          <a:xfrm>
            <a:off x="7089979" y="2749532"/>
            <a:ext cx="327739" cy="348631"/>
            <a:chOff x="5364750" y="3235150"/>
            <a:chExt cx="277275" cy="294950"/>
          </a:xfrm>
        </p:grpSpPr>
        <p:sp>
          <p:nvSpPr>
            <p:cNvPr id="6942" name="Google Shape;6942;p73"/>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3"/>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3"/>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3"/>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3"/>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3"/>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3"/>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3"/>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73"/>
          <p:cNvGrpSpPr/>
          <p:nvPr/>
        </p:nvGrpSpPr>
        <p:grpSpPr>
          <a:xfrm>
            <a:off x="7078337" y="3195868"/>
            <a:ext cx="351024" cy="351941"/>
            <a:chOff x="5355300" y="3598250"/>
            <a:chExt cx="296975" cy="297750"/>
          </a:xfrm>
        </p:grpSpPr>
        <p:sp>
          <p:nvSpPr>
            <p:cNvPr id="6951" name="Google Shape;6951;p73"/>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3"/>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3"/>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3"/>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3"/>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3"/>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3"/>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3"/>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73"/>
          <p:cNvGrpSpPr/>
          <p:nvPr/>
        </p:nvGrpSpPr>
        <p:grpSpPr>
          <a:xfrm>
            <a:off x="7082533" y="3734790"/>
            <a:ext cx="342632" cy="226264"/>
            <a:chOff x="5358450" y="4015675"/>
            <a:chExt cx="289875" cy="191425"/>
          </a:xfrm>
        </p:grpSpPr>
        <p:sp>
          <p:nvSpPr>
            <p:cNvPr id="6960" name="Google Shape;6960;p73"/>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3"/>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3"/>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3"/>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73"/>
          <p:cNvGrpSpPr/>
          <p:nvPr/>
        </p:nvGrpSpPr>
        <p:grpSpPr>
          <a:xfrm>
            <a:off x="6209015" y="4117322"/>
            <a:ext cx="351024" cy="325464"/>
            <a:chOff x="6543825" y="3202075"/>
            <a:chExt cx="296975" cy="275350"/>
          </a:xfrm>
        </p:grpSpPr>
        <p:sp>
          <p:nvSpPr>
            <p:cNvPr id="6965" name="Google Shape;6965;p73"/>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3"/>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3"/>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3"/>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3"/>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3"/>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3"/>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73"/>
          <p:cNvGrpSpPr/>
          <p:nvPr/>
        </p:nvGrpSpPr>
        <p:grpSpPr>
          <a:xfrm>
            <a:off x="6615996" y="1397069"/>
            <a:ext cx="350079" cy="350079"/>
            <a:chOff x="2037825" y="3254050"/>
            <a:chExt cx="296175" cy="296175"/>
          </a:xfrm>
        </p:grpSpPr>
        <p:sp>
          <p:nvSpPr>
            <p:cNvPr id="6973" name="Google Shape;6973;p73"/>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3"/>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3"/>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3"/>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3"/>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3"/>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73"/>
          <p:cNvGrpSpPr/>
          <p:nvPr/>
        </p:nvGrpSpPr>
        <p:grpSpPr>
          <a:xfrm>
            <a:off x="6614135" y="1838236"/>
            <a:ext cx="353802" cy="348926"/>
            <a:chOff x="2034675" y="3617925"/>
            <a:chExt cx="299325" cy="295200"/>
          </a:xfrm>
        </p:grpSpPr>
        <p:sp>
          <p:nvSpPr>
            <p:cNvPr id="6980" name="Google Shape;6980;p73"/>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3"/>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3"/>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3"/>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3"/>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3"/>
          <p:cNvGrpSpPr/>
          <p:nvPr/>
        </p:nvGrpSpPr>
        <p:grpSpPr>
          <a:xfrm>
            <a:off x="6615996" y="2284613"/>
            <a:ext cx="350079" cy="349133"/>
            <a:chOff x="2037825" y="3981825"/>
            <a:chExt cx="296175" cy="295375"/>
          </a:xfrm>
        </p:grpSpPr>
        <p:sp>
          <p:nvSpPr>
            <p:cNvPr id="6986" name="Google Shape;6986;p73"/>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3"/>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3"/>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73"/>
          <p:cNvGrpSpPr/>
          <p:nvPr/>
        </p:nvGrpSpPr>
        <p:grpSpPr>
          <a:xfrm>
            <a:off x="5301014" y="2780929"/>
            <a:ext cx="350079" cy="285837"/>
            <a:chOff x="3860400" y="3254050"/>
            <a:chExt cx="296175" cy="241825"/>
          </a:xfrm>
        </p:grpSpPr>
        <p:sp>
          <p:nvSpPr>
            <p:cNvPr id="6990" name="Google Shape;6990;p73"/>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3"/>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3"/>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3"/>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3"/>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3"/>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3"/>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73"/>
          <p:cNvGrpSpPr/>
          <p:nvPr/>
        </p:nvGrpSpPr>
        <p:grpSpPr>
          <a:xfrm>
            <a:off x="5300541" y="3196800"/>
            <a:ext cx="351024" cy="350079"/>
            <a:chOff x="3859600" y="3591950"/>
            <a:chExt cx="296975" cy="296175"/>
          </a:xfrm>
        </p:grpSpPr>
        <p:sp>
          <p:nvSpPr>
            <p:cNvPr id="6998" name="Google Shape;6998;p73"/>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3"/>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3"/>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73"/>
          <p:cNvGrpSpPr/>
          <p:nvPr/>
        </p:nvGrpSpPr>
        <p:grpSpPr>
          <a:xfrm>
            <a:off x="5301014" y="3672883"/>
            <a:ext cx="350079" cy="350079"/>
            <a:chOff x="3860400" y="3955025"/>
            <a:chExt cx="296175" cy="296175"/>
          </a:xfrm>
        </p:grpSpPr>
        <p:sp>
          <p:nvSpPr>
            <p:cNvPr id="7002" name="Google Shape;7002;p73"/>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3"/>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3"/>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3"/>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3"/>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73"/>
          <p:cNvGrpSpPr/>
          <p:nvPr/>
        </p:nvGrpSpPr>
        <p:grpSpPr>
          <a:xfrm>
            <a:off x="7516230" y="2749281"/>
            <a:ext cx="355664" cy="349133"/>
            <a:chOff x="5716825" y="3235950"/>
            <a:chExt cx="300900" cy="295375"/>
          </a:xfrm>
        </p:grpSpPr>
        <p:sp>
          <p:nvSpPr>
            <p:cNvPr id="7008" name="Google Shape;7008;p73"/>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3"/>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3"/>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3"/>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73"/>
          <p:cNvGrpSpPr/>
          <p:nvPr/>
        </p:nvGrpSpPr>
        <p:grpSpPr>
          <a:xfrm>
            <a:off x="7529261" y="3207969"/>
            <a:ext cx="329601" cy="327739"/>
            <a:chOff x="5727850" y="3609275"/>
            <a:chExt cx="278850" cy="277275"/>
          </a:xfrm>
        </p:grpSpPr>
        <p:sp>
          <p:nvSpPr>
            <p:cNvPr id="7013" name="Google Shape;7013;p73"/>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3"/>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3"/>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3"/>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3"/>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8" name="Google Shape;7018;p73"/>
          <p:cNvGrpSpPr/>
          <p:nvPr/>
        </p:nvGrpSpPr>
        <p:grpSpPr>
          <a:xfrm>
            <a:off x="7540446" y="3673356"/>
            <a:ext cx="307231" cy="349133"/>
            <a:chOff x="5736525" y="3963700"/>
            <a:chExt cx="259925" cy="295375"/>
          </a:xfrm>
        </p:grpSpPr>
        <p:sp>
          <p:nvSpPr>
            <p:cNvPr id="7019" name="Google Shape;7019;p73"/>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3"/>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3"/>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3"/>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3"/>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3"/>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3"/>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73"/>
          <p:cNvGrpSpPr/>
          <p:nvPr/>
        </p:nvGrpSpPr>
        <p:grpSpPr>
          <a:xfrm>
            <a:off x="6632026" y="4122683"/>
            <a:ext cx="351024" cy="350079"/>
            <a:chOff x="6553275" y="3604550"/>
            <a:chExt cx="296975" cy="296175"/>
          </a:xfrm>
        </p:grpSpPr>
        <p:sp>
          <p:nvSpPr>
            <p:cNvPr id="7027" name="Google Shape;7027;p73"/>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3"/>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3"/>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3"/>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3"/>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3"/>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3" name="Google Shape;7033;p73"/>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chemeClr val="lt1"/>
                </a:solidFill>
              </a:rPr>
              <a:t>Business Icons</a:t>
            </a:r>
            <a:endParaRPr sz="2400">
              <a:solidFill>
                <a:schemeClr val="lt1"/>
              </a:solidFill>
            </a:endParaRPr>
          </a:p>
        </p:txBody>
      </p:sp>
      <p:sp>
        <p:nvSpPr>
          <p:cNvPr id="7034" name="Google Shape;7034;p73"/>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chemeClr val="lt1"/>
                </a:solidFill>
              </a:rPr>
              <a:t>Teamwork Icons</a:t>
            </a:r>
            <a:endParaRPr sz="2400">
              <a:solidFill>
                <a:schemeClr val="lt1"/>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38" name="Shape 7038"/>
        <p:cNvGrpSpPr/>
        <p:nvPr/>
      </p:nvGrpSpPr>
      <p:grpSpPr>
        <a:xfrm>
          <a:off x="0" y="0"/>
          <a:ext cx="0" cy="0"/>
          <a:chOff x="0" y="0"/>
          <a:chExt cx="0" cy="0"/>
        </a:xfrm>
      </p:grpSpPr>
      <p:grpSp>
        <p:nvGrpSpPr>
          <p:cNvPr id="7039" name="Google Shape;7039;p74"/>
          <p:cNvGrpSpPr/>
          <p:nvPr/>
        </p:nvGrpSpPr>
        <p:grpSpPr>
          <a:xfrm>
            <a:off x="859032" y="1380546"/>
            <a:ext cx="294401" cy="353645"/>
            <a:chOff x="-35814600" y="3202075"/>
            <a:chExt cx="242625" cy="291450"/>
          </a:xfrm>
        </p:grpSpPr>
        <p:sp>
          <p:nvSpPr>
            <p:cNvPr id="7040" name="Google Shape;7040;p74"/>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4"/>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4"/>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4"/>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4"/>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4"/>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4"/>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74"/>
          <p:cNvGrpSpPr/>
          <p:nvPr/>
        </p:nvGrpSpPr>
        <p:grpSpPr>
          <a:xfrm>
            <a:off x="829410" y="1821466"/>
            <a:ext cx="353645" cy="353888"/>
            <a:chOff x="-35839800" y="3561025"/>
            <a:chExt cx="291450" cy="291650"/>
          </a:xfrm>
        </p:grpSpPr>
        <p:sp>
          <p:nvSpPr>
            <p:cNvPr id="7048" name="Google Shape;7048;p74"/>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4"/>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4"/>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4"/>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4"/>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4"/>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4"/>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5" name="Google Shape;7055;p74"/>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6" name="Google Shape;7056;p74"/>
          <p:cNvGrpSpPr/>
          <p:nvPr/>
        </p:nvGrpSpPr>
        <p:grpSpPr>
          <a:xfrm>
            <a:off x="3066955" y="1380546"/>
            <a:ext cx="353645" cy="353645"/>
            <a:chOff x="-34003850" y="3227275"/>
            <a:chExt cx="291450" cy="291450"/>
          </a:xfrm>
        </p:grpSpPr>
        <p:sp>
          <p:nvSpPr>
            <p:cNvPr id="7057" name="Google Shape;7057;p74"/>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4"/>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4"/>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4"/>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4"/>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74"/>
          <p:cNvGrpSpPr/>
          <p:nvPr/>
        </p:nvGrpSpPr>
        <p:grpSpPr>
          <a:xfrm>
            <a:off x="3066485" y="1821238"/>
            <a:ext cx="354586" cy="354343"/>
            <a:chOff x="-34004625" y="3585850"/>
            <a:chExt cx="292225" cy="292025"/>
          </a:xfrm>
        </p:grpSpPr>
        <p:sp>
          <p:nvSpPr>
            <p:cNvPr id="7063" name="Google Shape;7063;p74"/>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4"/>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4"/>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4"/>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4"/>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74"/>
          <p:cNvGrpSpPr/>
          <p:nvPr/>
        </p:nvGrpSpPr>
        <p:grpSpPr>
          <a:xfrm>
            <a:off x="3066000" y="2256439"/>
            <a:ext cx="355557" cy="354616"/>
            <a:chOff x="-34005425" y="3945575"/>
            <a:chExt cx="293025" cy="292250"/>
          </a:xfrm>
        </p:grpSpPr>
        <p:sp>
          <p:nvSpPr>
            <p:cNvPr id="7069" name="Google Shape;7069;p74"/>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4"/>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4"/>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74"/>
          <p:cNvGrpSpPr/>
          <p:nvPr/>
        </p:nvGrpSpPr>
        <p:grpSpPr>
          <a:xfrm>
            <a:off x="1713099" y="2729615"/>
            <a:ext cx="358408" cy="355557"/>
            <a:chOff x="-32174975" y="3192625"/>
            <a:chExt cx="295375" cy="293025"/>
          </a:xfrm>
        </p:grpSpPr>
        <p:sp>
          <p:nvSpPr>
            <p:cNvPr id="7073" name="Google Shape;7073;p74"/>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4"/>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4"/>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4"/>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7" name="Google Shape;7077;p74"/>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4"/>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9" name="Google Shape;7079;p74"/>
          <p:cNvGrpSpPr/>
          <p:nvPr/>
        </p:nvGrpSpPr>
        <p:grpSpPr>
          <a:xfrm>
            <a:off x="3952249" y="2730570"/>
            <a:ext cx="354586" cy="353645"/>
            <a:chOff x="-30345325" y="3184750"/>
            <a:chExt cx="292225" cy="291450"/>
          </a:xfrm>
        </p:grpSpPr>
        <p:sp>
          <p:nvSpPr>
            <p:cNvPr id="7080" name="Google Shape;7080;p74"/>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4"/>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4"/>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4"/>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4"/>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74"/>
          <p:cNvGrpSpPr/>
          <p:nvPr/>
        </p:nvGrpSpPr>
        <p:grpSpPr>
          <a:xfrm>
            <a:off x="1277001" y="1380546"/>
            <a:ext cx="353645" cy="353645"/>
            <a:chOff x="-35481425" y="3202075"/>
            <a:chExt cx="291450" cy="291450"/>
          </a:xfrm>
        </p:grpSpPr>
        <p:sp>
          <p:nvSpPr>
            <p:cNvPr id="7086" name="Google Shape;7086;p74"/>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4"/>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4"/>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4"/>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4"/>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4"/>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4"/>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4"/>
          <p:cNvGrpSpPr/>
          <p:nvPr/>
        </p:nvGrpSpPr>
        <p:grpSpPr>
          <a:xfrm>
            <a:off x="1276531" y="1822072"/>
            <a:ext cx="354586" cy="352675"/>
            <a:chOff x="-35482200" y="3561225"/>
            <a:chExt cx="292225" cy="290650"/>
          </a:xfrm>
        </p:grpSpPr>
        <p:sp>
          <p:nvSpPr>
            <p:cNvPr id="7094" name="Google Shape;7094;p74"/>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4"/>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4"/>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74"/>
          <p:cNvGrpSpPr/>
          <p:nvPr/>
        </p:nvGrpSpPr>
        <p:grpSpPr>
          <a:xfrm>
            <a:off x="1277001" y="2256940"/>
            <a:ext cx="353645" cy="353615"/>
            <a:chOff x="-35481425" y="3919600"/>
            <a:chExt cx="291450" cy="291425"/>
          </a:xfrm>
        </p:grpSpPr>
        <p:sp>
          <p:nvSpPr>
            <p:cNvPr id="7098" name="Google Shape;7098;p74"/>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4"/>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4"/>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4"/>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4"/>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4"/>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4"/>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4"/>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74"/>
          <p:cNvGrpSpPr/>
          <p:nvPr/>
        </p:nvGrpSpPr>
        <p:grpSpPr>
          <a:xfrm>
            <a:off x="3512636" y="1381031"/>
            <a:ext cx="357468" cy="352675"/>
            <a:chOff x="-33645475" y="3228075"/>
            <a:chExt cx="294600" cy="290650"/>
          </a:xfrm>
        </p:grpSpPr>
        <p:sp>
          <p:nvSpPr>
            <p:cNvPr id="7107" name="Google Shape;7107;p74"/>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4"/>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4"/>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4"/>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4"/>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4"/>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4"/>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74"/>
          <p:cNvGrpSpPr/>
          <p:nvPr/>
        </p:nvGrpSpPr>
        <p:grpSpPr>
          <a:xfrm>
            <a:off x="3513606" y="1821116"/>
            <a:ext cx="355526" cy="354586"/>
            <a:chOff x="-33646250" y="3586425"/>
            <a:chExt cx="293000" cy="292225"/>
          </a:xfrm>
        </p:grpSpPr>
        <p:sp>
          <p:nvSpPr>
            <p:cNvPr id="7115" name="Google Shape;7115;p74"/>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4"/>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4"/>
          <p:cNvGrpSpPr/>
          <p:nvPr/>
        </p:nvGrpSpPr>
        <p:grpSpPr>
          <a:xfrm>
            <a:off x="3514076" y="2255969"/>
            <a:ext cx="354586" cy="355557"/>
            <a:chOff x="-33645475" y="3944800"/>
            <a:chExt cx="292225" cy="293025"/>
          </a:xfrm>
        </p:grpSpPr>
        <p:sp>
          <p:nvSpPr>
            <p:cNvPr id="7118" name="Google Shape;7118;p74"/>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4"/>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4"/>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4"/>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4"/>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4"/>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4"/>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4"/>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4"/>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4"/>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74"/>
          <p:cNvGrpSpPr/>
          <p:nvPr/>
        </p:nvGrpSpPr>
        <p:grpSpPr>
          <a:xfrm>
            <a:off x="2167295" y="2729706"/>
            <a:ext cx="352675" cy="355375"/>
            <a:chOff x="-31809525" y="3192625"/>
            <a:chExt cx="290650" cy="292875"/>
          </a:xfrm>
        </p:grpSpPr>
        <p:sp>
          <p:nvSpPr>
            <p:cNvPr id="7129" name="Google Shape;7129;p74"/>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4"/>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4"/>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4"/>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74"/>
          <p:cNvGrpSpPr/>
          <p:nvPr/>
        </p:nvGrpSpPr>
        <p:grpSpPr>
          <a:xfrm>
            <a:off x="2166810" y="3200258"/>
            <a:ext cx="353645" cy="355557"/>
            <a:chOff x="-31811100" y="3550975"/>
            <a:chExt cx="291450" cy="293025"/>
          </a:xfrm>
        </p:grpSpPr>
        <p:sp>
          <p:nvSpPr>
            <p:cNvPr id="7134" name="Google Shape;7134;p74"/>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4"/>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4"/>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4"/>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4"/>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4"/>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4"/>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4"/>
          <p:cNvGrpSpPr/>
          <p:nvPr/>
        </p:nvGrpSpPr>
        <p:grpSpPr>
          <a:xfrm>
            <a:off x="2160606" y="3664562"/>
            <a:ext cx="366052" cy="356831"/>
            <a:chOff x="-31817400" y="3910025"/>
            <a:chExt cx="301675" cy="294075"/>
          </a:xfrm>
        </p:grpSpPr>
        <p:sp>
          <p:nvSpPr>
            <p:cNvPr id="7142" name="Google Shape;7142;p74"/>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4"/>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4"/>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74"/>
          <p:cNvGrpSpPr/>
          <p:nvPr/>
        </p:nvGrpSpPr>
        <p:grpSpPr>
          <a:xfrm>
            <a:off x="3952234" y="3200743"/>
            <a:ext cx="354616" cy="354586"/>
            <a:chOff x="-30354000" y="3569100"/>
            <a:chExt cx="292250" cy="292225"/>
          </a:xfrm>
        </p:grpSpPr>
        <p:sp>
          <p:nvSpPr>
            <p:cNvPr id="7146" name="Google Shape;7146;p74"/>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4"/>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4"/>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4"/>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4"/>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4"/>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2" name="Google Shape;7152;p74"/>
          <p:cNvGrpSpPr/>
          <p:nvPr/>
        </p:nvGrpSpPr>
        <p:grpSpPr>
          <a:xfrm>
            <a:off x="1730812" y="1380546"/>
            <a:ext cx="342148" cy="353645"/>
            <a:chOff x="-35118325" y="3202075"/>
            <a:chExt cx="281975" cy="291450"/>
          </a:xfrm>
        </p:grpSpPr>
        <p:sp>
          <p:nvSpPr>
            <p:cNvPr id="7153" name="Google Shape;7153;p74"/>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4"/>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4"/>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4"/>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4"/>
          <p:cNvGrpSpPr/>
          <p:nvPr/>
        </p:nvGrpSpPr>
        <p:grpSpPr>
          <a:xfrm>
            <a:off x="1724593" y="1821799"/>
            <a:ext cx="354586" cy="353221"/>
            <a:chOff x="-35123050" y="3561225"/>
            <a:chExt cx="292225" cy="291100"/>
          </a:xfrm>
        </p:grpSpPr>
        <p:sp>
          <p:nvSpPr>
            <p:cNvPr id="7158" name="Google Shape;7158;p74"/>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4"/>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74"/>
          <p:cNvGrpSpPr/>
          <p:nvPr/>
        </p:nvGrpSpPr>
        <p:grpSpPr>
          <a:xfrm>
            <a:off x="1766652" y="2256940"/>
            <a:ext cx="270467" cy="353615"/>
            <a:chOff x="-35089175" y="3919600"/>
            <a:chExt cx="222900" cy="291425"/>
          </a:xfrm>
        </p:grpSpPr>
        <p:sp>
          <p:nvSpPr>
            <p:cNvPr id="7161" name="Google Shape;7161;p74"/>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4"/>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74"/>
          <p:cNvGrpSpPr/>
          <p:nvPr/>
        </p:nvGrpSpPr>
        <p:grpSpPr>
          <a:xfrm>
            <a:off x="3963648" y="1380303"/>
            <a:ext cx="336445" cy="354131"/>
            <a:chOff x="-33277650" y="3226875"/>
            <a:chExt cx="277275" cy="291850"/>
          </a:xfrm>
        </p:grpSpPr>
        <p:sp>
          <p:nvSpPr>
            <p:cNvPr id="7164" name="Google Shape;7164;p74"/>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4"/>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4"/>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4"/>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4"/>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4"/>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4"/>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4"/>
          <p:cNvGrpSpPr/>
          <p:nvPr/>
        </p:nvGrpSpPr>
        <p:grpSpPr>
          <a:xfrm>
            <a:off x="3955048" y="1821587"/>
            <a:ext cx="353645" cy="353645"/>
            <a:chOff x="-33286325" y="3586425"/>
            <a:chExt cx="291450" cy="291450"/>
          </a:xfrm>
        </p:grpSpPr>
        <p:sp>
          <p:nvSpPr>
            <p:cNvPr id="7172" name="Google Shape;7172;p74"/>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4"/>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4"/>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4"/>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4"/>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4"/>
          <p:cNvGrpSpPr/>
          <p:nvPr/>
        </p:nvGrpSpPr>
        <p:grpSpPr>
          <a:xfrm>
            <a:off x="3955048" y="2255969"/>
            <a:ext cx="353645" cy="355557"/>
            <a:chOff x="-33286325" y="3944800"/>
            <a:chExt cx="291450" cy="293025"/>
          </a:xfrm>
        </p:grpSpPr>
        <p:sp>
          <p:nvSpPr>
            <p:cNvPr id="7178" name="Google Shape;7178;p74"/>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4"/>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4"/>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4"/>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74"/>
          <p:cNvGrpSpPr/>
          <p:nvPr/>
        </p:nvGrpSpPr>
        <p:grpSpPr>
          <a:xfrm>
            <a:off x="2613445" y="2729129"/>
            <a:ext cx="353645" cy="356527"/>
            <a:chOff x="-31452725" y="3191825"/>
            <a:chExt cx="291450" cy="293825"/>
          </a:xfrm>
        </p:grpSpPr>
        <p:sp>
          <p:nvSpPr>
            <p:cNvPr id="7183" name="Google Shape;7183;p74"/>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4"/>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4"/>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4"/>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74"/>
          <p:cNvGrpSpPr/>
          <p:nvPr/>
        </p:nvGrpSpPr>
        <p:grpSpPr>
          <a:xfrm>
            <a:off x="2612975" y="3200744"/>
            <a:ext cx="354586" cy="354586"/>
            <a:chOff x="-31452725" y="3551775"/>
            <a:chExt cx="292225" cy="292225"/>
          </a:xfrm>
        </p:grpSpPr>
        <p:sp>
          <p:nvSpPr>
            <p:cNvPr id="7188" name="Google Shape;7188;p74"/>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4"/>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4"/>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4"/>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4"/>
          <p:cNvGrpSpPr/>
          <p:nvPr/>
        </p:nvGrpSpPr>
        <p:grpSpPr>
          <a:xfrm>
            <a:off x="2611534" y="3664729"/>
            <a:ext cx="357468" cy="356497"/>
            <a:chOff x="-31455100" y="3909350"/>
            <a:chExt cx="294600" cy="293800"/>
          </a:xfrm>
        </p:grpSpPr>
        <p:sp>
          <p:nvSpPr>
            <p:cNvPr id="7193" name="Google Shape;7193;p74"/>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4"/>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4"/>
          <p:cNvGrpSpPr/>
          <p:nvPr/>
        </p:nvGrpSpPr>
        <p:grpSpPr>
          <a:xfrm>
            <a:off x="3952719" y="3665684"/>
            <a:ext cx="353645" cy="354586"/>
            <a:chOff x="-30345325" y="3918800"/>
            <a:chExt cx="291450" cy="292225"/>
          </a:xfrm>
        </p:grpSpPr>
        <p:sp>
          <p:nvSpPr>
            <p:cNvPr id="7196" name="Google Shape;7196;p74"/>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4"/>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4"/>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4"/>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4"/>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4"/>
          <p:cNvGrpSpPr/>
          <p:nvPr/>
        </p:nvGrpSpPr>
        <p:grpSpPr>
          <a:xfrm>
            <a:off x="2172184" y="1821587"/>
            <a:ext cx="353645" cy="353645"/>
            <a:chOff x="-34763900" y="3561225"/>
            <a:chExt cx="291450" cy="291450"/>
          </a:xfrm>
        </p:grpSpPr>
        <p:sp>
          <p:nvSpPr>
            <p:cNvPr id="7202" name="Google Shape;7202;p74"/>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4"/>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4"/>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5" name="Google Shape;7205;p74"/>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6" name="Google Shape;7206;p74"/>
          <p:cNvGrpSpPr/>
          <p:nvPr/>
        </p:nvGrpSpPr>
        <p:grpSpPr>
          <a:xfrm>
            <a:off x="827081" y="2730099"/>
            <a:ext cx="354586" cy="354586"/>
            <a:chOff x="-32927950" y="3227275"/>
            <a:chExt cx="292225" cy="292225"/>
          </a:xfrm>
        </p:grpSpPr>
        <p:sp>
          <p:nvSpPr>
            <p:cNvPr id="7207" name="Google Shape;7207;p74"/>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4"/>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4"/>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4"/>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4"/>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2" name="Google Shape;7212;p74"/>
          <p:cNvGrpSpPr/>
          <p:nvPr/>
        </p:nvGrpSpPr>
        <p:grpSpPr>
          <a:xfrm>
            <a:off x="826596" y="3201213"/>
            <a:ext cx="355557" cy="353645"/>
            <a:chOff x="-32927950" y="3586425"/>
            <a:chExt cx="293025" cy="291450"/>
          </a:xfrm>
        </p:grpSpPr>
        <p:sp>
          <p:nvSpPr>
            <p:cNvPr id="7213" name="Google Shape;7213;p74"/>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4"/>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4"/>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4"/>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4"/>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74"/>
          <p:cNvGrpSpPr/>
          <p:nvPr/>
        </p:nvGrpSpPr>
        <p:grpSpPr>
          <a:xfrm>
            <a:off x="827081" y="3665198"/>
            <a:ext cx="354586" cy="355557"/>
            <a:chOff x="-32927950" y="3944800"/>
            <a:chExt cx="292225" cy="293025"/>
          </a:xfrm>
        </p:grpSpPr>
        <p:sp>
          <p:nvSpPr>
            <p:cNvPr id="7219" name="Google Shape;7219;p74"/>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4"/>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4"/>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4"/>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4"/>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4"/>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4"/>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4"/>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4"/>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74"/>
          <p:cNvGrpSpPr/>
          <p:nvPr/>
        </p:nvGrpSpPr>
        <p:grpSpPr>
          <a:xfrm>
            <a:off x="3055873" y="2730449"/>
            <a:ext cx="354586" cy="353888"/>
            <a:chOff x="-31094350" y="3194000"/>
            <a:chExt cx="292225" cy="291650"/>
          </a:xfrm>
        </p:grpSpPr>
        <p:sp>
          <p:nvSpPr>
            <p:cNvPr id="7229" name="Google Shape;7229;p74"/>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4"/>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4"/>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4"/>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4"/>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4"/>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4"/>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4"/>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74"/>
          <p:cNvGrpSpPr/>
          <p:nvPr/>
        </p:nvGrpSpPr>
        <p:grpSpPr>
          <a:xfrm>
            <a:off x="3056343" y="3200941"/>
            <a:ext cx="353645" cy="354191"/>
            <a:chOff x="-31093575" y="3552550"/>
            <a:chExt cx="291450" cy="291900"/>
          </a:xfrm>
        </p:grpSpPr>
        <p:sp>
          <p:nvSpPr>
            <p:cNvPr id="7238" name="Google Shape;7238;p74"/>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4"/>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4"/>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4"/>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74"/>
          <p:cNvGrpSpPr/>
          <p:nvPr/>
        </p:nvGrpSpPr>
        <p:grpSpPr>
          <a:xfrm>
            <a:off x="2182711" y="1380546"/>
            <a:ext cx="332593" cy="353645"/>
            <a:chOff x="-34755225" y="3202075"/>
            <a:chExt cx="274100" cy="291450"/>
          </a:xfrm>
        </p:grpSpPr>
        <p:sp>
          <p:nvSpPr>
            <p:cNvPr id="7243" name="Google Shape;7243;p74"/>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4"/>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4"/>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4"/>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4"/>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4"/>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4"/>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4"/>
          <p:cNvGrpSpPr/>
          <p:nvPr/>
        </p:nvGrpSpPr>
        <p:grpSpPr>
          <a:xfrm>
            <a:off x="3056343" y="3666169"/>
            <a:ext cx="353645" cy="353615"/>
            <a:chOff x="-31093575" y="3911725"/>
            <a:chExt cx="291450" cy="291425"/>
          </a:xfrm>
        </p:grpSpPr>
        <p:sp>
          <p:nvSpPr>
            <p:cNvPr id="7251" name="Google Shape;7251;p74"/>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4"/>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4"/>
          <p:cNvGrpSpPr/>
          <p:nvPr/>
        </p:nvGrpSpPr>
        <p:grpSpPr>
          <a:xfrm>
            <a:off x="2165773" y="4123136"/>
            <a:ext cx="356497" cy="354586"/>
            <a:chOff x="-29946000" y="3183175"/>
            <a:chExt cx="293800" cy="292225"/>
          </a:xfrm>
        </p:grpSpPr>
        <p:sp>
          <p:nvSpPr>
            <p:cNvPr id="7254" name="Google Shape;7254;p74"/>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4"/>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4"/>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4"/>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4"/>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4"/>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0" name="Google Shape;7260;p74"/>
          <p:cNvGrpSpPr/>
          <p:nvPr/>
        </p:nvGrpSpPr>
        <p:grpSpPr>
          <a:xfrm>
            <a:off x="2610305" y="1380289"/>
            <a:ext cx="358408" cy="354161"/>
            <a:chOff x="-34408675" y="3202075"/>
            <a:chExt cx="295375" cy="291875"/>
          </a:xfrm>
        </p:grpSpPr>
        <p:sp>
          <p:nvSpPr>
            <p:cNvPr id="7261" name="Google Shape;7261;p74"/>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4"/>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4"/>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4"/>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74"/>
          <p:cNvGrpSpPr/>
          <p:nvPr/>
        </p:nvGrpSpPr>
        <p:grpSpPr>
          <a:xfrm>
            <a:off x="2612216" y="1820283"/>
            <a:ext cx="354586" cy="356254"/>
            <a:chOff x="-34405525" y="3558075"/>
            <a:chExt cx="292225" cy="293600"/>
          </a:xfrm>
        </p:grpSpPr>
        <p:sp>
          <p:nvSpPr>
            <p:cNvPr id="7266" name="Google Shape;7266;p74"/>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4"/>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4"/>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9" name="Google Shape;7269;p74"/>
          <p:cNvGrpSpPr/>
          <p:nvPr/>
        </p:nvGrpSpPr>
        <p:grpSpPr>
          <a:xfrm>
            <a:off x="2611730" y="2256940"/>
            <a:ext cx="355557" cy="353615"/>
            <a:chOff x="-34406325" y="3919600"/>
            <a:chExt cx="293025" cy="291425"/>
          </a:xfrm>
        </p:grpSpPr>
        <p:sp>
          <p:nvSpPr>
            <p:cNvPr id="7270" name="Google Shape;7270;p74"/>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4"/>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4"/>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4"/>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4"/>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4"/>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4"/>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74"/>
          <p:cNvGrpSpPr/>
          <p:nvPr/>
        </p:nvGrpSpPr>
        <p:grpSpPr>
          <a:xfrm>
            <a:off x="1275628" y="2736303"/>
            <a:ext cx="353645" cy="342179"/>
            <a:chOff x="-32568800" y="3232000"/>
            <a:chExt cx="291450" cy="282000"/>
          </a:xfrm>
        </p:grpSpPr>
        <p:sp>
          <p:nvSpPr>
            <p:cNvPr id="7278" name="Google Shape;7278;p74"/>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4"/>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74"/>
          <p:cNvGrpSpPr/>
          <p:nvPr/>
        </p:nvGrpSpPr>
        <p:grpSpPr>
          <a:xfrm>
            <a:off x="1275158" y="3201213"/>
            <a:ext cx="354586" cy="353645"/>
            <a:chOff x="-32569575" y="3586425"/>
            <a:chExt cx="292225" cy="291450"/>
          </a:xfrm>
        </p:grpSpPr>
        <p:sp>
          <p:nvSpPr>
            <p:cNvPr id="7281" name="Google Shape;7281;p74"/>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4"/>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74"/>
          <p:cNvGrpSpPr/>
          <p:nvPr/>
        </p:nvGrpSpPr>
        <p:grpSpPr>
          <a:xfrm>
            <a:off x="1266073" y="3665805"/>
            <a:ext cx="372756" cy="354343"/>
            <a:chOff x="-32576675" y="3944600"/>
            <a:chExt cx="307200" cy="292025"/>
          </a:xfrm>
        </p:grpSpPr>
        <p:sp>
          <p:nvSpPr>
            <p:cNvPr id="7284" name="Google Shape;7284;p74"/>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4"/>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74"/>
          <p:cNvGrpSpPr/>
          <p:nvPr/>
        </p:nvGrpSpPr>
        <p:grpSpPr>
          <a:xfrm>
            <a:off x="3511040" y="2730100"/>
            <a:ext cx="354586" cy="354586"/>
            <a:chOff x="-30735200" y="3192625"/>
            <a:chExt cx="292225" cy="292225"/>
          </a:xfrm>
        </p:grpSpPr>
        <p:sp>
          <p:nvSpPr>
            <p:cNvPr id="7287" name="Google Shape;7287;p74"/>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4"/>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4"/>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4"/>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4"/>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4"/>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4"/>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4"/>
          <p:cNvGrpSpPr/>
          <p:nvPr/>
        </p:nvGrpSpPr>
        <p:grpSpPr>
          <a:xfrm>
            <a:off x="3511040" y="3201532"/>
            <a:ext cx="354586" cy="353008"/>
            <a:chOff x="-30735200" y="3552550"/>
            <a:chExt cx="292225" cy="290925"/>
          </a:xfrm>
        </p:grpSpPr>
        <p:sp>
          <p:nvSpPr>
            <p:cNvPr id="7295" name="Google Shape;7295;p74"/>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4"/>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74"/>
          <p:cNvGrpSpPr/>
          <p:nvPr/>
        </p:nvGrpSpPr>
        <p:grpSpPr>
          <a:xfrm>
            <a:off x="3511040" y="3666154"/>
            <a:ext cx="354586" cy="353645"/>
            <a:chOff x="-30735200" y="3910925"/>
            <a:chExt cx="292225" cy="291450"/>
          </a:xfrm>
        </p:grpSpPr>
        <p:sp>
          <p:nvSpPr>
            <p:cNvPr id="7298" name="Google Shape;7298;p74"/>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4"/>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0" name="Google Shape;7300;p74"/>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1" name="Google Shape;7301;p74"/>
          <p:cNvGrpSpPr/>
          <p:nvPr/>
        </p:nvGrpSpPr>
        <p:grpSpPr>
          <a:xfrm>
            <a:off x="4864547" y="1375808"/>
            <a:ext cx="358971" cy="359224"/>
            <a:chOff x="-57956275" y="3197925"/>
            <a:chExt cx="319000" cy="319225"/>
          </a:xfrm>
        </p:grpSpPr>
        <p:sp>
          <p:nvSpPr>
            <p:cNvPr id="7302" name="Google Shape;7302;p74"/>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4"/>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4"/>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4"/>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4"/>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4"/>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4"/>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74"/>
          <p:cNvGrpSpPr/>
          <p:nvPr/>
        </p:nvGrpSpPr>
        <p:grpSpPr>
          <a:xfrm>
            <a:off x="4886701" y="1832234"/>
            <a:ext cx="314662" cy="358971"/>
            <a:chOff x="-57940525" y="3590375"/>
            <a:chExt cx="279625" cy="319000"/>
          </a:xfrm>
        </p:grpSpPr>
        <p:sp>
          <p:nvSpPr>
            <p:cNvPr id="7310" name="Google Shape;7310;p74"/>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4"/>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4"/>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4"/>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4"/>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4"/>
          <p:cNvGrpSpPr/>
          <p:nvPr/>
        </p:nvGrpSpPr>
        <p:grpSpPr>
          <a:xfrm>
            <a:off x="4857582" y="2273605"/>
            <a:ext cx="358099" cy="358999"/>
            <a:chOff x="-57959425" y="3982600"/>
            <a:chExt cx="318225" cy="319025"/>
          </a:xfrm>
        </p:grpSpPr>
        <p:sp>
          <p:nvSpPr>
            <p:cNvPr id="7316" name="Google Shape;7316;p74"/>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4"/>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4"/>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4"/>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74"/>
          <p:cNvGrpSpPr/>
          <p:nvPr/>
        </p:nvGrpSpPr>
        <p:grpSpPr>
          <a:xfrm>
            <a:off x="7057749" y="1376934"/>
            <a:ext cx="357226" cy="357226"/>
            <a:chOff x="-55987225" y="3198925"/>
            <a:chExt cx="317450" cy="317450"/>
          </a:xfrm>
        </p:grpSpPr>
        <p:sp>
          <p:nvSpPr>
            <p:cNvPr id="7321" name="Google Shape;7321;p74"/>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4"/>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4"/>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4"/>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4"/>
          <p:cNvGrpSpPr/>
          <p:nvPr/>
        </p:nvGrpSpPr>
        <p:grpSpPr>
          <a:xfrm>
            <a:off x="7057749" y="1832965"/>
            <a:ext cx="357226" cy="357367"/>
            <a:chOff x="-55987225" y="3591025"/>
            <a:chExt cx="317450" cy="317575"/>
          </a:xfrm>
        </p:grpSpPr>
        <p:sp>
          <p:nvSpPr>
            <p:cNvPr id="7326" name="Google Shape;7326;p74"/>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4"/>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4"/>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4"/>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4"/>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74"/>
          <p:cNvGrpSpPr/>
          <p:nvPr/>
        </p:nvGrpSpPr>
        <p:grpSpPr>
          <a:xfrm>
            <a:off x="7071665" y="2273605"/>
            <a:ext cx="358999" cy="358999"/>
            <a:chOff x="-55988800" y="3982600"/>
            <a:chExt cx="319025" cy="319025"/>
          </a:xfrm>
        </p:grpSpPr>
        <p:sp>
          <p:nvSpPr>
            <p:cNvPr id="7332" name="Google Shape;7332;p74"/>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4"/>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4"/>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4"/>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4"/>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74"/>
          <p:cNvGrpSpPr/>
          <p:nvPr/>
        </p:nvGrpSpPr>
        <p:grpSpPr>
          <a:xfrm>
            <a:off x="5730184" y="2731562"/>
            <a:ext cx="356326" cy="358971"/>
            <a:chOff x="-54026025" y="3192625"/>
            <a:chExt cx="316650" cy="319000"/>
          </a:xfrm>
        </p:grpSpPr>
        <p:sp>
          <p:nvSpPr>
            <p:cNvPr id="7338" name="Google Shape;7338;p74"/>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4"/>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4"/>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4"/>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4"/>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4"/>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4"/>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4"/>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74"/>
          <p:cNvGrpSpPr/>
          <p:nvPr/>
        </p:nvGrpSpPr>
        <p:grpSpPr>
          <a:xfrm>
            <a:off x="5750130" y="3202536"/>
            <a:ext cx="316434" cy="358099"/>
            <a:chOff x="-54007925" y="3584850"/>
            <a:chExt cx="281200" cy="318225"/>
          </a:xfrm>
        </p:grpSpPr>
        <p:sp>
          <p:nvSpPr>
            <p:cNvPr id="7347" name="Google Shape;7347;p74"/>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4"/>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4"/>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4"/>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4"/>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4"/>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74"/>
          <p:cNvGrpSpPr/>
          <p:nvPr/>
        </p:nvGrpSpPr>
        <p:grpSpPr>
          <a:xfrm>
            <a:off x="5750130" y="3664421"/>
            <a:ext cx="316434" cy="358914"/>
            <a:chOff x="-54007925" y="3975575"/>
            <a:chExt cx="281200" cy="318950"/>
          </a:xfrm>
        </p:grpSpPr>
        <p:sp>
          <p:nvSpPr>
            <p:cNvPr id="7354" name="Google Shape;7354;p74"/>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4"/>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4"/>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4"/>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4"/>
          <p:cNvGrpSpPr/>
          <p:nvPr/>
        </p:nvGrpSpPr>
        <p:grpSpPr>
          <a:xfrm>
            <a:off x="7984996" y="2748891"/>
            <a:ext cx="274770" cy="358492"/>
            <a:chOff x="-52005775" y="3208025"/>
            <a:chExt cx="244175" cy="318575"/>
          </a:xfrm>
        </p:grpSpPr>
        <p:sp>
          <p:nvSpPr>
            <p:cNvPr id="7359" name="Google Shape;7359;p74"/>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4"/>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4"/>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4"/>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4"/>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4"/>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4"/>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4"/>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4"/>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4"/>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4"/>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74"/>
          <p:cNvGrpSpPr/>
          <p:nvPr/>
        </p:nvGrpSpPr>
        <p:grpSpPr>
          <a:xfrm>
            <a:off x="5291462" y="1376934"/>
            <a:ext cx="358099" cy="358099"/>
            <a:chOff x="-57568775" y="3198925"/>
            <a:chExt cx="318225" cy="318225"/>
          </a:xfrm>
        </p:grpSpPr>
        <p:sp>
          <p:nvSpPr>
            <p:cNvPr id="7371" name="Google Shape;7371;p74"/>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4"/>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4"/>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4"/>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4"/>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4"/>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74"/>
          <p:cNvGrpSpPr/>
          <p:nvPr/>
        </p:nvGrpSpPr>
        <p:grpSpPr>
          <a:xfrm>
            <a:off x="5313181" y="1832234"/>
            <a:ext cx="314662" cy="358099"/>
            <a:chOff x="-57549075" y="3590375"/>
            <a:chExt cx="279625" cy="318225"/>
          </a:xfrm>
        </p:grpSpPr>
        <p:sp>
          <p:nvSpPr>
            <p:cNvPr id="7378" name="Google Shape;7378;p74"/>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4"/>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4"/>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4"/>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74"/>
          <p:cNvGrpSpPr/>
          <p:nvPr/>
        </p:nvGrpSpPr>
        <p:grpSpPr>
          <a:xfrm>
            <a:off x="5305378" y="2273605"/>
            <a:ext cx="359871" cy="359871"/>
            <a:chOff x="-57570350" y="3982600"/>
            <a:chExt cx="319800" cy="319800"/>
          </a:xfrm>
        </p:grpSpPr>
        <p:sp>
          <p:nvSpPr>
            <p:cNvPr id="7383" name="Google Shape;7383;p74"/>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4"/>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4"/>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4"/>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4"/>
          <p:cNvGrpSpPr/>
          <p:nvPr/>
        </p:nvGrpSpPr>
        <p:grpSpPr>
          <a:xfrm>
            <a:off x="7520416" y="1376033"/>
            <a:ext cx="314662" cy="358999"/>
            <a:chOff x="-55576850" y="3198125"/>
            <a:chExt cx="279625" cy="319025"/>
          </a:xfrm>
        </p:grpSpPr>
        <p:sp>
          <p:nvSpPr>
            <p:cNvPr id="7388" name="Google Shape;7388;p74"/>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4"/>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4"/>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4"/>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74"/>
          <p:cNvGrpSpPr/>
          <p:nvPr/>
        </p:nvGrpSpPr>
        <p:grpSpPr>
          <a:xfrm>
            <a:off x="7497812" y="1832009"/>
            <a:ext cx="359871" cy="358324"/>
            <a:chOff x="-55596550" y="3590175"/>
            <a:chExt cx="319800" cy="318425"/>
          </a:xfrm>
        </p:grpSpPr>
        <p:sp>
          <p:nvSpPr>
            <p:cNvPr id="7393" name="Google Shape;7393;p74"/>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4"/>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4"/>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4"/>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74"/>
          <p:cNvGrpSpPr/>
          <p:nvPr/>
        </p:nvGrpSpPr>
        <p:grpSpPr>
          <a:xfrm>
            <a:off x="7513049" y="2273351"/>
            <a:ext cx="358999" cy="359252"/>
            <a:chOff x="-55595775" y="3982375"/>
            <a:chExt cx="319025" cy="319250"/>
          </a:xfrm>
        </p:grpSpPr>
        <p:sp>
          <p:nvSpPr>
            <p:cNvPr id="7398" name="Google Shape;7398;p74"/>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4"/>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4"/>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4"/>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4"/>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4"/>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74"/>
          <p:cNvGrpSpPr/>
          <p:nvPr/>
        </p:nvGrpSpPr>
        <p:grpSpPr>
          <a:xfrm>
            <a:off x="6170232" y="2731562"/>
            <a:ext cx="358999" cy="358099"/>
            <a:chOff x="-53635375" y="3192625"/>
            <a:chExt cx="319025" cy="318225"/>
          </a:xfrm>
        </p:grpSpPr>
        <p:sp>
          <p:nvSpPr>
            <p:cNvPr id="7405" name="Google Shape;7405;p74"/>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4"/>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4"/>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4"/>
          <p:cNvGrpSpPr/>
          <p:nvPr/>
        </p:nvGrpSpPr>
        <p:grpSpPr>
          <a:xfrm>
            <a:off x="6192401" y="3202536"/>
            <a:ext cx="314662" cy="358999"/>
            <a:chOff x="-53615675" y="3584850"/>
            <a:chExt cx="279625" cy="319025"/>
          </a:xfrm>
        </p:grpSpPr>
        <p:sp>
          <p:nvSpPr>
            <p:cNvPr id="7409" name="Google Shape;7409;p74"/>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4"/>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4"/>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74"/>
          <p:cNvGrpSpPr/>
          <p:nvPr/>
        </p:nvGrpSpPr>
        <p:grpSpPr>
          <a:xfrm>
            <a:off x="6170246" y="3665461"/>
            <a:ext cx="358971" cy="357874"/>
            <a:chOff x="-53634575" y="3976500"/>
            <a:chExt cx="319000" cy="318025"/>
          </a:xfrm>
        </p:grpSpPr>
        <p:sp>
          <p:nvSpPr>
            <p:cNvPr id="7413" name="Google Shape;7413;p74"/>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4"/>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4"/>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4"/>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4"/>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4"/>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4"/>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4"/>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74"/>
          <p:cNvGrpSpPr/>
          <p:nvPr/>
        </p:nvGrpSpPr>
        <p:grpSpPr>
          <a:xfrm>
            <a:off x="7965050" y="3208415"/>
            <a:ext cx="314662" cy="358436"/>
            <a:chOff x="-52023900" y="3590075"/>
            <a:chExt cx="279625" cy="318525"/>
          </a:xfrm>
        </p:grpSpPr>
        <p:sp>
          <p:nvSpPr>
            <p:cNvPr id="7422" name="Google Shape;7422;p74"/>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4"/>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4"/>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4"/>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4"/>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4"/>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4"/>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4"/>
          <p:cNvGrpSpPr/>
          <p:nvPr/>
        </p:nvGrpSpPr>
        <p:grpSpPr>
          <a:xfrm>
            <a:off x="5728292" y="1376934"/>
            <a:ext cx="358971" cy="358971"/>
            <a:chOff x="-57173375" y="3198925"/>
            <a:chExt cx="319000" cy="319000"/>
          </a:xfrm>
        </p:grpSpPr>
        <p:sp>
          <p:nvSpPr>
            <p:cNvPr id="7430" name="Google Shape;7430;p74"/>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4"/>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4"/>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4"/>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4" name="Google Shape;7434;p74"/>
          <p:cNvGrpSpPr/>
          <p:nvPr/>
        </p:nvGrpSpPr>
        <p:grpSpPr>
          <a:xfrm>
            <a:off x="5729178" y="1854374"/>
            <a:ext cx="357198" cy="314690"/>
            <a:chOff x="-57176525" y="3610050"/>
            <a:chExt cx="317425" cy="279650"/>
          </a:xfrm>
        </p:grpSpPr>
        <p:sp>
          <p:nvSpPr>
            <p:cNvPr id="7435" name="Google Shape;7435;p74"/>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4"/>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4"/>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4"/>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4"/>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74"/>
          <p:cNvGrpSpPr/>
          <p:nvPr/>
        </p:nvGrpSpPr>
        <p:grpSpPr>
          <a:xfrm>
            <a:off x="7939633" y="1376934"/>
            <a:ext cx="358099" cy="356326"/>
            <a:chOff x="-55202750" y="3198925"/>
            <a:chExt cx="318225" cy="316650"/>
          </a:xfrm>
        </p:grpSpPr>
        <p:sp>
          <p:nvSpPr>
            <p:cNvPr id="7441" name="Google Shape;7441;p74"/>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4"/>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74"/>
          <p:cNvGrpSpPr/>
          <p:nvPr/>
        </p:nvGrpSpPr>
        <p:grpSpPr>
          <a:xfrm>
            <a:off x="7950267" y="1832234"/>
            <a:ext cx="336830" cy="358099"/>
            <a:chOff x="-55194875" y="3590375"/>
            <a:chExt cx="299325" cy="318225"/>
          </a:xfrm>
        </p:grpSpPr>
        <p:sp>
          <p:nvSpPr>
            <p:cNvPr id="7444" name="Google Shape;7444;p74"/>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4"/>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4"/>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4"/>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4"/>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74"/>
          <p:cNvGrpSpPr/>
          <p:nvPr/>
        </p:nvGrpSpPr>
        <p:grpSpPr>
          <a:xfrm>
            <a:off x="7954884" y="2274505"/>
            <a:ext cx="357198" cy="357198"/>
            <a:chOff x="-55203525" y="3983400"/>
            <a:chExt cx="317425" cy="317425"/>
          </a:xfrm>
        </p:grpSpPr>
        <p:sp>
          <p:nvSpPr>
            <p:cNvPr id="7450" name="Google Shape;7450;p74"/>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4"/>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4"/>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4"/>
          <p:cNvGrpSpPr/>
          <p:nvPr/>
        </p:nvGrpSpPr>
        <p:grpSpPr>
          <a:xfrm>
            <a:off x="6621365" y="2731562"/>
            <a:ext cx="335930" cy="358971"/>
            <a:chOff x="-53232900" y="3192625"/>
            <a:chExt cx="298525" cy="319000"/>
          </a:xfrm>
        </p:grpSpPr>
        <p:sp>
          <p:nvSpPr>
            <p:cNvPr id="7454" name="Google Shape;7454;p74"/>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4"/>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4"/>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4"/>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4"/>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4"/>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4"/>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4"/>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74"/>
          <p:cNvGrpSpPr/>
          <p:nvPr/>
        </p:nvGrpSpPr>
        <p:grpSpPr>
          <a:xfrm>
            <a:off x="6610731" y="3202536"/>
            <a:ext cx="357198" cy="356326"/>
            <a:chOff x="-53242350" y="3584850"/>
            <a:chExt cx="317425" cy="316650"/>
          </a:xfrm>
        </p:grpSpPr>
        <p:sp>
          <p:nvSpPr>
            <p:cNvPr id="7463" name="Google Shape;7463;p74"/>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4"/>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4"/>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4"/>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4"/>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74"/>
          <p:cNvGrpSpPr/>
          <p:nvPr/>
        </p:nvGrpSpPr>
        <p:grpSpPr>
          <a:xfrm>
            <a:off x="6631999" y="3665236"/>
            <a:ext cx="314662" cy="358999"/>
            <a:chOff x="-53224225" y="3976300"/>
            <a:chExt cx="279625" cy="319025"/>
          </a:xfrm>
        </p:grpSpPr>
        <p:sp>
          <p:nvSpPr>
            <p:cNvPr id="7469" name="Google Shape;7469;p74"/>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4"/>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4"/>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4"/>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4"/>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4"/>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4"/>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4"/>
          <p:cNvGrpSpPr/>
          <p:nvPr/>
        </p:nvGrpSpPr>
        <p:grpSpPr>
          <a:xfrm>
            <a:off x="7942896" y="3672917"/>
            <a:ext cx="358971" cy="358408"/>
            <a:chOff x="-52043575" y="3983125"/>
            <a:chExt cx="319000" cy="318500"/>
          </a:xfrm>
        </p:grpSpPr>
        <p:sp>
          <p:nvSpPr>
            <p:cNvPr id="7477" name="Google Shape;7477;p74"/>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4"/>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4"/>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4"/>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4"/>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4"/>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4"/>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4"/>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4"/>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74"/>
          <p:cNvGrpSpPr/>
          <p:nvPr/>
        </p:nvGrpSpPr>
        <p:grpSpPr>
          <a:xfrm>
            <a:off x="6196836" y="1376934"/>
            <a:ext cx="314662" cy="358971"/>
            <a:chOff x="-56766175" y="3198925"/>
            <a:chExt cx="279625" cy="319000"/>
          </a:xfrm>
        </p:grpSpPr>
        <p:sp>
          <p:nvSpPr>
            <p:cNvPr id="7487" name="Google Shape;7487;p74"/>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4"/>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4"/>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4"/>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4"/>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4"/>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4"/>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4"/>
          <p:cNvGrpSpPr/>
          <p:nvPr/>
        </p:nvGrpSpPr>
        <p:grpSpPr>
          <a:xfrm>
            <a:off x="6195950" y="1832234"/>
            <a:ext cx="316434" cy="358099"/>
            <a:chOff x="-56766175" y="3590375"/>
            <a:chExt cx="281200" cy="318225"/>
          </a:xfrm>
        </p:grpSpPr>
        <p:sp>
          <p:nvSpPr>
            <p:cNvPr id="7495" name="Google Shape;7495;p74"/>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4"/>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4"/>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4"/>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4"/>
          <p:cNvGrpSpPr/>
          <p:nvPr/>
        </p:nvGrpSpPr>
        <p:grpSpPr>
          <a:xfrm>
            <a:off x="6232906" y="2273605"/>
            <a:ext cx="272126" cy="358099"/>
            <a:chOff x="-56747275" y="3982600"/>
            <a:chExt cx="241825" cy="318225"/>
          </a:xfrm>
        </p:grpSpPr>
        <p:sp>
          <p:nvSpPr>
            <p:cNvPr id="7500" name="Google Shape;7500;p74"/>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4"/>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4"/>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4"/>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4"/>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4"/>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4"/>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4"/>
          <p:cNvGrpSpPr/>
          <p:nvPr/>
        </p:nvGrpSpPr>
        <p:grpSpPr>
          <a:xfrm>
            <a:off x="4840657" y="3215842"/>
            <a:ext cx="358999" cy="342991"/>
            <a:chOff x="-54812875" y="3596675"/>
            <a:chExt cx="319025" cy="304800"/>
          </a:xfrm>
        </p:grpSpPr>
        <p:sp>
          <p:nvSpPr>
            <p:cNvPr id="7508" name="Google Shape;7508;p74"/>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4"/>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4"/>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4"/>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4"/>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4"/>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4"/>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5" name="Google Shape;7515;p74"/>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4"/>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7" name="Google Shape;7517;p74"/>
          <p:cNvGrpSpPr/>
          <p:nvPr/>
        </p:nvGrpSpPr>
        <p:grpSpPr>
          <a:xfrm>
            <a:off x="4862826" y="3672326"/>
            <a:ext cx="314662" cy="358099"/>
            <a:chOff x="-54793175" y="3982600"/>
            <a:chExt cx="279625" cy="318225"/>
          </a:xfrm>
        </p:grpSpPr>
        <p:sp>
          <p:nvSpPr>
            <p:cNvPr id="7518" name="Google Shape;7518;p74"/>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4"/>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4"/>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4"/>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4"/>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4"/>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4"/>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4"/>
          <p:cNvGrpSpPr/>
          <p:nvPr/>
        </p:nvGrpSpPr>
        <p:grpSpPr>
          <a:xfrm>
            <a:off x="7074284" y="2731562"/>
            <a:ext cx="314662" cy="358099"/>
            <a:chOff x="-52832000" y="3192625"/>
            <a:chExt cx="279625" cy="318225"/>
          </a:xfrm>
        </p:grpSpPr>
        <p:sp>
          <p:nvSpPr>
            <p:cNvPr id="7526" name="Google Shape;7526;p74"/>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4"/>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4"/>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4"/>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4"/>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4"/>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4"/>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4"/>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74"/>
          <p:cNvGrpSpPr/>
          <p:nvPr/>
        </p:nvGrpSpPr>
        <p:grpSpPr>
          <a:xfrm>
            <a:off x="5760817" y="2272929"/>
            <a:ext cx="323524" cy="358774"/>
            <a:chOff x="-57162350" y="3982000"/>
            <a:chExt cx="287500" cy="318825"/>
          </a:xfrm>
        </p:grpSpPr>
        <p:sp>
          <p:nvSpPr>
            <p:cNvPr id="7535" name="Google Shape;7535;p74"/>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4"/>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4"/>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4"/>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4"/>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4"/>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4"/>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4"/>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74"/>
          <p:cNvGrpSpPr/>
          <p:nvPr/>
        </p:nvGrpSpPr>
        <p:grpSpPr>
          <a:xfrm>
            <a:off x="7052130" y="3203436"/>
            <a:ext cx="358971" cy="357198"/>
            <a:chOff x="-52851675" y="3585650"/>
            <a:chExt cx="319000" cy="317425"/>
          </a:xfrm>
        </p:grpSpPr>
        <p:sp>
          <p:nvSpPr>
            <p:cNvPr id="7544" name="Google Shape;7544;p74"/>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4"/>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4"/>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4"/>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4"/>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4"/>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4"/>
          <p:cNvGrpSpPr/>
          <p:nvPr/>
        </p:nvGrpSpPr>
        <p:grpSpPr>
          <a:xfrm>
            <a:off x="7074284" y="3665236"/>
            <a:ext cx="314662" cy="358999"/>
            <a:chOff x="-52832000" y="3976300"/>
            <a:chExt cx="279625" cy="319025"/>
          </a:xfrm>
        </p:grpSpPr>
        <p:sp>
          <p:nvSpPr>
            <p:cNvPr id="7551" name="Google Shape;7551;p74"/>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4"/>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4"/>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4"/>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4"/>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74"/>
          <p:cNvGrpSpPr/>
          <p:nvPr/>
        </p:nvGrpSpPr>
        <p:grpSpPr>
          <a:xfrm>
            <a:off x="6191490" y="4119884"/>
            <a:ext cx="316434" cy="358099"/>
            <a:chOff x="-51633225" y="3198925"/>
            <a:chExt cx="281200" cy="318225"/>
          </a:xfrm>
        </p:grpSpPr>
        <p:sp>
          <p:nvSpPr>
            <p:cNvPr id="7557" name="Google Shape;7557;p74"/>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4"/>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4"/>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4"/>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4"/>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4"/>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4"/>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4" name="Google Shape;7564;p74"/>
          <p:cNvGrpSpPr/>
          <p:nvPr/>
        </p:nvGrpSpPr>
        <p:grpSpPr>
          <a:xfrm>
            <a:off x="6610314" y="1377806"/>
            <a:ext cx="365188" cy="357226"/>
            <a:chOff x="-56396775" y="3199700"/>
            <a:chExt cx="324525" cy="317450"/>
          </a:xfrm>
        </p:grpSpPr>
        <p:sp>
          <p:nvSpPr>
            <p:cNvPr id="7565" name="Google Shape;7565;p74"/>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4"/>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4"/>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4"/>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4"/>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4"/>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74"/>
          <p:cNvGrpSpPr/>
          <p:nvPr/>
        </p:nvGrpSpPr>
        <p:grpSpPr>
          <a:xfrm>
            <a:off x="6613408" y="1843740"/>
            <a:ext cx="358999" cy="335958"/>
            <a:chOff x="-56394425" y="3600600"/>
            <a:chExt cx="319025" cy="298550"/>
          </a:xfrm>
        </p:grpSpPr>
        <p:sp>
          <p:nvSpPr>
            <p:cNvPr id="7572" name="Google Shape;7572;p74"/>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4"/>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4"/>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74"/>
          <p:cNvGrpSpPr/>
          <p:nvPr/>
        </p:nvGrpSpPr>
        <p:grpSpPr>
          <a:xfrm>
            <a:off x="6644175" y="2274505"/>
            <a:ext cx="327068" cy="357198"/>
            <a:chOff x="-56379450" y="3983400"/>
            <a:chExt cx="290650" cy="317425"/>
          </a:xfrm>
        </p:grpSpPr>
        <p:sp>
          <p:nvSpPr>
            <p:cNvPr id="7576" name="Google Shape;7576;p74"/>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4"/>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4"/>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4"/>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4"/>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4"/>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4"/>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4"/>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74"/>
          <p:cNvGrpSpPr/>
          <p:nvPr/>
        </p:nvGrpSpPr>
        <p:grpSpPr>
          <a:xfrm>
            <a:off x="5307879" y="2738651"/>
            <a:ext cx="316434" cy="358971"/>
            <a:chOff x="-54401725" y="3198925"/>
            <a:chExt cx="281200" cy="319000"/>
          </a:xfrm>
        </p:grpSpPr>
        <p:sp>
          <p:nvSpPr>
            <p:cNvPr id="7585" name="Google Shape;7585;p74"/>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4"/>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4"/>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4"/>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4"/>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4"/>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4"/>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4"/>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4"/>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4"/>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4"/>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74"/>
          <p:cNvGrpSpPr/>
          <p:nvPr/>
        </p:nvGrpSpPr>
        <p:grpSpPr>
          <a:xfrm>
            <a:off x="5308766" y="3208753"/>
            <a:ext cx="314662" cy="358099"/>
            <a:chOff x="-54401725" y="3590375"/>
            <a:chExt cx="279625" cy="318225"/>
          </a:xfrm>
        </p:grpSpPr>
        <p:sp>
          <p:nvSpPr>
            <p:cNvPr id="7597" name="Google Shape;7597;p74"/>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4"/>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4"/>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4"/>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4"/>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4"/>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4"/>
          <p:cNvGrpSpPr/>
          <p:nvPr/>
        </p:nvGrpSpPr>
        <p:grpSpPr>
          <a:xfrm>
            <a:off x="5306557" y="3672326"/>
            <a:ext cx="319079" cy="358099"/>
            <a:chOff x="-54403300" y="3982600"/>
            <a:chExt cx="283550" cy="318225"/>
          </a:xfrm>
        </p:grpSpPr>
        <p:sp>
          <p:nvSpPr>
            <p:cNvPr id="7604" name="Google Shape;7604;p74"/>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4"/>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4"/>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4"/>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4"/>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74"/>
          <p:cNvGrpSpPr/>
          <p:nvPr/>
        </p:nvGrpSpPr>
        <p:grpSpPr>
          <a:xfrm>
            <a:off x="7493951" y="2733559"/>
            <a:ext cx="356298" cy="356973"/>
            <a:chOff x="-52458650" y="3194400"/>
            <a:chExt cx="316625" cy="317225"/>
          </a:xfrm>
        </p:grpSpPr>
        <p:sp>
          <p:nvSpPr>
            <p:cNvPr id="7610" name="Google Shape;7610;p74"/>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4"/>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4"/>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4"/>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4"/>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4"/>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4"/>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4"/>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74"/>
          <p:cNvGrpSpPr/>
          <p:nvPr/>
        </p:nvGrpSpPr>
        <p:grpSpPr>
          <a:xfrm>
            <a:off x="4862826" y="2738651"/>
            <a:ext cx="314662" cy="358971"/>
            <a:chOff x="-54793175" y="3198925"/>
            <a:chExt cx="279625" cy="319000"/>
          </a:xfrm>
        </p:grpSpPr>
        <p:sp>
          <p:nvSpPr>
            <p:cNvPr id="7619" name="Google Shape;7619;p74"/>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4"/>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4"/>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4"/>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4"/>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4"/>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4"/>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4"/>
          <p:cNvGrpSpPr/>
          <p:nvPr/>
        </p:nvGrpSpPr>
        <p:grpSpPr>
          <a:xfrm>
            <a:off x="7503249" y="3202536"/>
            <a:ext cx="337703" cy="357845"/>
            <a:chOff x="-52450000" y="3584850"/>
            <a:chExt cx="300100" cy="318000"/>
          </a:xfrm>
        </p:grpSpPr>
        <p:sp>
          <p:nvSpPr>
            <p:cNvPr id="7627" name="Google Shape;7627;p74"/>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4"/>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4"/>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4"/>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4"/>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4"/>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4"/>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74"/>
          <p:cNvGrpSpPr/>
          <p:nvPr/>
        </p:nvGrpSpPr>
        <p:grpSpPr>
          <a:xfrm>
            <a:off x="7514769" y="3667009"/>
            <a:ext cx="314662" cy="357226"/>
            <a:chOff x="-52440550" y="3977875"/>
            <a:chExt cx="279625" cy="317450"/>
          </a:xfrm>
        </p:grpSpPr>
        <p:sp>
          <p:nvSpPr>
            <p:cNvPr id="7635" name="Google Shape;7635;p74"/>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4"/>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4"/>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4"/>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4"/>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4"/>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4"/>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4"/>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74"/>
          <p:cNvGrpSpPr/>
          <p:nvPr/>
        </p:nvGrpSpPr>
        <p:grpSpPr>
          <a:xfrm>
            <a:off x="6626703" y="4123215"/>
            <a:ext cx="314662" cy="358999"/>
            <a:chOff x="-51623775" y="3584850"/>
            <a:chExt cx="279625" cy="319025"/>
          </a:xfrm>
        </p:grpSpPr>
        <p:sp>
          <p:nvSpPr>
            <p:cNvPr id="7644" name="Google Shape;7644;p74"/>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4"/>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4"/>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4"/>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4"/>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4"/>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4"/>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4"/>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4"/>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3" name="Google Shape;7653;p74"/>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rgbClr val="FFFFFF"/>
                </a:solidFill>
              </a:rPr>
              <a:t>Help &amp; Support Icons</a:t>
            </a:r>
            <a:endParaRPr sz="2400">
              <a:solidFill>
                <a:srgbClr val="FFFFFF"/>
              </a:solidFill>
            </a:endParaRPr>
          </a:p>
        </p:txBody>
      </p:sp>
      <p:sp>
        <p:nvSpPr>
          <p:cNvPr id="7654" name="Google Shape;7654;p74"/>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rgbClr val="FFFFFF"/>
                </a:solidFill>
              </a:rPr>
              <a:t>Avatar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58" name="Shape 7658"/>
        <p:cNvGrpSpPr/>
        <p:nvPr/>
      </p:nvGrpSpPr>
      <p:grpSpPr>
        <a:xfrm>
          <a:off x="0" y="0"/>
          <a:ext cx="0" cy="0"/>
          <a:chOff x="0" y="0"/>
          <a:chExt cx="0" cy="0"/>
        </a:xfrm>
      </p:grpSpPr>
      <p:grpSp>
        <p:nvGrpSpPr>
          <p:cNvPr id="7659" name="Google Shape;7659;p75"/>
          <p:cNvGrpSpPr/>
          <p:nvPr/>
        </p:nvGrpSpPr>
        <p:grpSpPr>
          <a:xfrm>
            <a:off x="866775" y="1386849"/>
            <a:ext cx="276003" cy="357300"/>
            <a:chOff x="-50469125" y="3183175"/>
            <a:chExt cx="233150" cy="301825"/>
          </a:xfrm>
        </p:grpSpPr>
        <p:sp>
          <p:nvSpPr>
            <p:cNvPr id="7660" name="Google Shape;7660;p75"/>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5"/>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5"/>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75"/>
          <p:cNvGrpSpPr/>
          <p:nvPr/>
        </p:nvGrpSpPr>
        <p:grpSpPr>
          <a:xfrm>
            <a:off x="826674" y="1822251"/>
            <a:ext cx="356205" cy="355288"/>
            <a:chOff x="-50504575" y="3550975"/>
            <a:chExt cx="300900" cy="300125"/>
          </a:xfrm>
        </p:grpSpPr>
        <p:sp>
          <p:nvSpPr>
            <p:cNvPr id="7664" name="Google Shape;7664;p75"/>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5"/>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5"/>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75"/>
          <p:cNvGrpSpPr/>
          <p:nvPr/>
        </p:nvGrpSpPr>
        <p:grpSpPr>
          <a:xfrm>
            <a:off x="826674" y="2260493"/>
            <a:ext cx="356205" cy="354341"/>
            <a:chOff x="-50503000" y="3921175"/>
            <a:chExt cx="300900" cy="299325"/>
          </a:xfrm>
        </p:grpSpPr>
        <p:sp>
          <p:nvSpPr>
            <p:cNvPr id="7669" name="Google Shape;7669;p75"/>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5"/>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5"/>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5"/>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75"/>
          <p:cNvGrpSpPr/>
          <p:nvPr/>
        </p:nvGrpSpPr>
        <p:grpSpPr>
          <a:xfrm>
            <a:off x="3030727" y="1406411"/>
            <a:ext cx="355258" cy="356205"/>
            <a:chOff x="-48630025" y="3199700"/>
            <a:chExt cx="300100" cy="300900"/>
          </a:xfrm>
        </p:grpSpPr>
        <p:sp>
          <p:nvSpPr>
            <p:cNvPr id="7675" name="Google Shape;7675;p75"/>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5"/>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5"/>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75"/>
          <p:cNvGrpSpPr/>
          <p:nvPr/>
        </p:nvGrpSpPr>
        <p:grpSpPr>
          <a:xfrm>
            <a:off x="3030727" y="1843707"/>
            <a:ext cx="355258" cy="355258"/>
            <a:chOff x="-48630025" y="3569100"/>
            <a:chExt cx="300100" cy="300100"/>
          </a:xfrm>
        </p:grpSpPr>
        <p:sp>
          <p:nvSpPr>
            <p:cNvPr id="7679" name="Google Shape;7679;p75"/>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5"/>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5"/>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5"/>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5"/>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5"/>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5"/>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5"/>
          <p:cNvGrpSpPr/>
          <p:nvPr/>
        </p:nvGrpSpPr>
        <p:grpSpPr>
          <a:xfrm>
            <a:off x="3031201" y="2281003"/>
            <a:ext cx="354311" cy="353394"/>
            <a:chOff x="-48629225" y="3938500"/>
            <a:chExt cx="299300" cy="298525"/>
          </a:xfrm>
        </p:grpSpPr>
        <p:sp>
          <p:nvSpPr>
            <p:cNvPr id="7690" name="Google Shape;7690;p75"/>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5"/>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5"/>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5"/>
          <p:cNvGrpSpPr/>
          <p:nvPr/>
        </p:nvGrpSpPr>
        <p:grpSpPr>
          <a:xfrm>
            <a:off x="1766604" y="2752344"/>
            <a:ext cx="311458" cy="354341"/>
            <a:chOff x="-46762575" y="3200500"/>
            <a:chExt cx="263100" cy="299325"/>
          </a:xfrm>
        </p:grpSpPr>
        <p:sp>
          <p:nvSpPr>
            <p:cNvPr id="7695" name="Google Shape;7695;p75"/>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5"/>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5"/>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75"/>
          <p:cNvGrpSpPr/>
          <p:nvPr/>
        </p:nvGrpSpPr>
        <p:grpSpPr>
          <a:xfrm>
            <a:off x="1744689" y="3211066"/>
            <a:ext cx="355288" cy="312375"/>
            <a:chOff x="-46779900" y="3588000"/>
            <a:chExt cx="300125" cy="263875"/>
          </a:xfrm>
        </p:grpSpPr>
        <p:sp>
          <p:nvSpPr>
            <p:cNvPr id="7701" name="Google Shape;7701;p75"/>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5"/>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5"/>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75"/>
          <p:cNvGrpSpPr/>
          <p:nvPr/>
        </p:nvGrpSpPr>
        <p:grpSpPr>
          <a:xfrm>
            <a:off x="1745162" y="3625988"/>
            <a:ext cx="354341" cy="353394"/>
            <a:chOff x="-46779100" y="3938500"/>
            <a:chExt cx="299325" cy="298525"/>
          </a:xfrm>
        </p:grpSpPr>
        <p:sp>
          <p:nvSpPr>
            <p:cNvPr id="7706" name="Google Shape;7706;p75"/>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5"/>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75"/>
          <p:cNvGrpSpPr/>
          <p:nvPr/>
        </p:nvGrpSpPr>
        <p:grpSpPr>
          <a:xfrm>
            <a:off x="3952900" y="2758855"/>
            <a:ext cx="355258" cy="355288"/>
            <a:chOff x="-44924250" y="3206000"/>
            <a:chExt cx="300100" cy="300125"/>
          </a:xfrm>
        </p:grpSpPr>
        <p:sp>
          <p:nvSpPr>
            <p:cNvPr id="7709" name="Google Shape;7709;p75"/>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5"/>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5"/>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5"/>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5"/>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75"/>
          <p:cNvGrpSpPr/>
          <p:nvPr/>
        </p:nvGrpSpPr>
        <p:grpSpPr>
          <a:xfrm>
            <a:off x="1267386" y="1386849"/>
            <a:ext cx="355258" cy="355258"/>
            <a:chOff x="-50134375" y="3183175"/>
            <a:chExt cx="300100" cy="300100"/>
          </a:xfrm>
        </p:grpSpPr>
        <p:sp>
          <p:nvSpPr>
            <p:cNvPr id="7715" name="Google Shape;7715;p75"/>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5"/>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5"/>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5"/>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5"/>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5"/>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5"/>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5"/>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5"/>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75"/>
          <p:cNvGrpSpPr/>
          <p:nvPr/>
        </p:nvGrpSpPr>
        <p:grpSpPr>
          <a:xfrm>
            <a:off x="1267386" y="1822251"/>
            <a:ext cx="355258" cy="355288"/>
            <a:chOff x="-50134375" y="3550975"/>
            <a:chExt cx="300100" cy="300125"/>
          </a:xfrm>
        </p:grpSpPr>
        <p:sp>
          <p:nvSpPr>
            <p:cNvPr id="7726" name="Google Shape;7726;p75"/>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5"/>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75"/>
          <p:cNvGrpSpPr/>
          <p:nvPr/>
        </p:nvGrpSpPr>
        <p:grpSpPr>
          <a:xfrm>
            <a:off x="1267386" y="2259783"/>
            <a:ext cx="355258" cy="355051"/>
            <a:chOff x="-50134375" y="3920575"/>
            <a:chExt cx="300100" cy="299925"/>
          </a:xfrm>
        </p:grpSpPr>
        <p:sp>
          <p:nvSpPr>
            <p:cNvPr id="7729" name="Google Shape;7729;p75"/>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5"/>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75"/>
          <p:cNvGrpSpPr/>
          <p:nvPr/>
        </p:nvGrpSpPr>
        <p:grpSpPr>
          <a:xfrm>
            <a:off x="3478110" y="1407358"/>
            <a:ext cx="357123" cy="355258"/>
            <a:chOff x="-48262200" y="3200500"/>
            <a:chExt cx="301675" cy="300100"/>
          </a:xfrm>
        </p:grpSpPr>
        <p:sp>
          <p:nvSpPr>
            <p:cNvPr id="7733" name="Google Shape;7733;p75"/>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5"/>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5"/>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5"/>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5"/>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5"/>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5"/>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75"/>
          <p:cNvGrpSpPr/>
          <p:nvPr/>
        </p:nvGrpSpPr>
        <p:grpSpPr>
          <a:xfrm>
            <a:off x="3507483" y="1844447"/>
            <a:ext cx="298377" cy="354519"/>
            <a:chOff x="-48233050" y="3569725"/>
            <a:chExt cx="252050" cy="299475"/>
          </a:xfrm>
        </p:grpSpPr>
        <p:sp>
          <p:nvSpPr>
            <p:cNvPr id="7743" name="Google Shape;7743;p75"/>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75"/>
          <p:cNvGrpSpPr/>
          <p:nvPr/>
        </p:nvGrpSpPr>
        <p:grpSpPr>
          <a:xfrm>
            <a:off x="3531248" y="2278191"/>
            <a:ext cx="250847" cy="358070"/>
            <a:chOff x="-48216525" y="3936125"/>
            <a:chExt cx="211900" cy="302475"/>
          </a:xfrm>
        </p:grpSpPr>
        <p:sp>
          <p:nvSpPr>
            <p:cNvPr id="7747" name="Google Shape;7747;p75"/>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75"/>
          <p:cNvGrpSpPr/>
          <p:nvPr/>
        </p:nvGrpSpPr>
        <p:grpSpPr>
          <a:xfrm>
            <a:off x="2186966" y="2753261"/>
            <a:ext cx="355258" cy="355288"/>
            <a:chOff x="-46410500" y="3201275"/>
            <a:chExt cx="300100" cy="300125"/>
          </a:xfrm>
        </p:grpSpPr>
        <p:sp>
          <p:nvSpPr>
            <p:cNvPr id="7752" name="Google Shape;7752;p75"/>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75"/>
          <p:cNvGrpSpPr/>
          <p:nvPr/>
        </p:nvGrpSpPr>
        <p:grpSpPr>
          <a:xfrm>
            <a:off x="2186966" y="3188692"/>
            <a:ext cx="355258" cy="356205"/>
            <a:chOff x="-46409700" y="3569100"/>
            <a:chExt cx="300100" cy="300900"/>
          </a:xfrm>
        </p:grpSpPr>
        <p:sp>
          <p:nvSpPr>
            <p:cNvPr id="7758" name="Google Shape;7758;p75"/>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75"/>
          <p:cNvGrpSpPr/>
          <p:nvPr/>
        </p:nvGrpSpPr>
        <p:grpSpPr>
          <a:xfrm>
            <a:off x="2174847" y="3624124"/>
            <a:ext cx="379497" cy="358070"/>
            <a:chOff x="-46422300" y="3936925"/>
            <a:chExt cx="320575" cy="302475"/>
          </a:xfrm>
        </p:grpSpPr>
        <p:sp>
          <p:nvSpPr>
            <p:cNvPr id="7764" name="Google Shape;7764;p75"/>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75"/>
          <p:cNvGrpSpPr/>
          <p:nvPr/>
        </p:nvGrpSpPr>
        <p:grpSpPr>
          <a:xfrm>
            <a:off x="3952426" y="3178452"/>
            <a:ext cx="356205" cy="355258"/>
            <a:chOff x="-44914800" y="3560450"/>
            <a:chExt cx="300900" cy="300100"/>
          </a:xfrm>
        </p:grpSpPr>
        <p:sp>
          <p:nvSpPr>
            <p:cNvPr id="7767" name="Google Shape;7767;p75"/>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75"/>
          <p:cNvGrpSpPr/>
          <p:nvPr/>
        </p:nvGrpSpPr>
        <p:grpSpPr>
          <a:xfrm>
            <a:off x="1707478" y="1387086"/>
            <a:ext cx="354311" cy="354104"/>
            <a:chOff x="-49764975" y="3183375"/>
            <a:chExt cx="299300" cy="299125"/>
          </a:xfrm>
        </p:grpSpPr>
        <p:sp>
          <p:nvSpPr>
            <p:cNvPr id="7773" name="Google Shape;7773;p75"/>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5"/>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75"/>
          <p:cNvGrpSpPr/>
          <p:nvPr/>
        </p:nvGrpSpPr>
        <p:grpSpPr>
          <a:xfrm>
            <a:off x="1707478" y="1822547"/>
            <a:ext cx="354311" cy="355909"/>
            <a:chOff x="-49764975" y="3551225"/>
            <a:chExt cx="299300" cy="300650"/>
          </a:xfrm>
        </p:grpSpPr>
        <p:sp>
          <p:nvSpPr>
            <p:cNvPr id="7783" name="Google Shape;7783;p75"/>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75"/>
          <p:cNvGrpSpPr/>
          <p:nvPr/>
        </p:nvGrpSpPr>
        <p:grpSpPr>
          <a:xfrm>
            <a:off x="1705140" y="2259310"/>
            <a:ext cx="358987" cy="355525"/>
            <a:chOff x="-49766550" y="3920175"/>
            <a:chExt cx="303250" cy="300325"/>
          </a:xfrm>
        </p:grpSpPr>
        <p:sp>
          <p:nvSpPr>
            <p:cNvPr id="7795" name="Google Shape;7795;p75"/>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5"/>
          <p:cNvGrpSpPr/>
          <p:nvPr/>
        </p:nvGrpSpPr>
        <p:grpSpPr>
          <a:xfrm>
            <a:off x="3920671" y="1407358"/>
            <a:ext cx="357123" cy="354341"/>
            <a:chOff x="-47892800" y="3200500"/>
            <a:chExt cx="301675" cy="299325"/>
          </a:xfrm>
        </p:grpSpPr>
        <p:sp>
          <p:nvSpPr>
            <p:cNvPr id="7800" name="Google Shape;7800;p75"/>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75"/>
          <p:cNvGrpSpPr/>
          <p:nvPr/>
        </p:nvGrpSpPr>
        <p:grpSpPr>
          <a:xfrm>
            <a:off x="3984537" y="1843707"/>
            <a:ext cx="229391" cy="355258"/>
            <a:chOff x="-47839250" y="3569100"/>
            <a:chExt cx="193775" cy="300100"/>
          </a:xfrm>
        </p:grpSpPr>
        <p:sp>
          <p:nvSpPr>
            <p:cNvPr id="7807" name="Google Shape;7807;p75"/>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5"/>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75"/>
          <p:cNvGrpSpPr/>
          <p:nvPr/>
        </p:nvGrpSpPr>
        <p:grpSpPr>
          <a:xfrm>
            <a:off x="3921603" y="2280056"/>
            <a:ext cx="355258" cy="356205"/>
            <a:chOff x="-47892800" y="3937700"/>
            <a:chExt cx="300100" cy="300900"/>
          </a:xfrm>
        </p:grpSpPr>
        <p:sp>
          <p:nvSpPr>
            <p:cNvPr id="7814" name="Google Shape;7814;p75"/>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5"/>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5"/>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75"/>
          <p:cNvGrpSpPr/>
          <p:nvPr/>
        </p:nvGrpSpPr>
        <p:grpSpPr>
          <a:xfrm>
            <a:off x="2626898" y="2773770"/>
            <a:ext cx="355258" cy="311458"/>
            <a:chOff x="-46042675" y="3218600"/>
            <a:chExt cx="300100" cy="263100"/>
          </a:xfrm>
        </p:grpSpPr>
        <p:sp>
          <p:nvSpPr>
            <p:cNvPr id="7823" name="Google Shape;7823;p75"/>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75"/>
          <p:cNvGrpSpPr/>
          <p:nvPr/>
        </p:nvGrpSpPr>
        <p:grpSpPr>
          <a:xfrm>
            <a:off x="2626898" y="3188219"/>
            <a:ext cx="355258" cy="323118"/>
            <a:chOff x="-46042675" y="3568700"/>
            <a:chExt cx="300100" cy="272950"/>
          </a:xfrm>
        </p:grpSpPr>
        <p:sp>
          <p:nvSpPr>
            <p:cNvPr id="7830" name="Google Shape;7830;p75"/>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75"/>
          <p:cNvGrpSpPr/>
          <p:nvPr/>
        </p:nvGrpSpPr>
        <p:grpSpPr>
          <a:xfrm>
            <a:off x="2668849" y="3625189"/>
            <a:ext cx="271357" cy="356057"/>
            <a:chOff x="-46007225" y="3937825"/>
            <a:chExt cx="229225" cy="300775"/>
          </a:xfrm>
        </p:grpSpPr>
        <p:sp>
          <p:nvSpPr>
            <p:cNvPr id="7835" name="Google Shape;7835;p75"/>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5"/>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5"/>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5"/>
          <p:cNvGrpSpPr/>
          <p:nvPr/>
        </p:nvGrpSpPr>
        <p:grpSpPr>
          <a:xfrm>
            <a:off x="3974341" y="3615275"/>
            <a:ext cx="312375" cy="357596"/>
            <a:chOff x="-44895900" y="3929450"/>
            <a:chExt cx="263875" cy="302075"/>
          </a:xfrm>
        </p:grpSpPr>
        <p:sp>
          <p:nvSpPr>
            <p:cNvPr id="7846" name="Google Shape;7846;p75"/>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5"/>
          <p:cNvGrpSpPr/>
          <p:nvPr/>
        </p:nvGrpSpPr>
        <p:grpSpPr>
          <a:xfrm>
            <a:off x="2148160" y="1398036"/>
            <a:ext cx="356205" cy="332885"/>
            <a:chOff x="-49397175" y="3192625"/>
            <a:chExt cx="300900" cy="281200"/>
          </a:xfrm>
        </p:grpSpPr>
        <p:sp>
          <p:nvSpPr>
            <p:cNvPr id="7853" name="Google Shape;7853;p75"/>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5"/>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5"/>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5"/>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75"/>
          <p:cNvGrpSpPr/>
          <p:nvPr/>
        </p:nvGrpSpPr>
        <p:grpSpPr>
          <a:xfrm>
            <a:off x="2174263" y="1822251"/>
            <a:ext cx="304000" cy="356205"/>
            <a:chOff x="-49375900" y="3550975"/>
            <a:chExt cx="256800" cy="300900"/>
          </a:xfrm>
        </p:grpSpPr>
        <p:sp>
          <p:nvSpPr>
            <p:cNvPr id="7861" name="Google Shape;7861;p75"/>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5"/>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5"/>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5"/>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75"/>
          <p:cNvGrpSpPr/>
          <p:nvPr/>
        </p:nvGrpSpPr>
        <p:grpSpPr>
          <a:xfrm>
            <a:off x="2169616" y="2259546"/>
            <a:ext cx="313293" cy="356205"/>
            <a:chOff x="-49378250" y="3920375"/>
            <a:chExt cx="264650" cy="300900"/>
          </a:xfrm>
        </p:grpSpPr>
        <p:sp>
          <p:nvSpPr>
            <p:cNvPr id="7873" name="Google Shape;7873;p75"/>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5"/>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75"/>
          <p:cNvGrpSpPr/>
          <p:nvPr/>
        </p:nvGrpSpPr>
        <p:grpSpPr>
          <a:xfrm>
            <a:off x="888604" y="2752344"/>
            <a:ext cx="312375" cy="357123"/>
            <a:chOff x="-47505300" y="3200500"/>
            <a:chExt cx="263875" cy="301675"/>
          </a:xfrm>
        </p:grpSpPr>
        <p:sp>
          <p:nvSpPr>
            <p:cNvPr id="7881" name="Google Shape;7881;p75"/>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5"/>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5"/>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5"/>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5"/>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75"/>
          <p:cNvGrpSpPr/>
          <p:nvPr/>
        </p:nvGrpSpPr>
        <p:grpSpPr>
          <a:xfrm>
            <a:off x="866704" y="3188692"/>
            <a:ext cx="356176" cy="355051"/>
            <a:chOff x="-47524975" y="3569100"/>
            <a:chExt cx="300875" cy="299925"/>
          </a:xfrm>
        </p:grpSpPr>
        <p:sp>
          <p:nvSpPr>
            <p:cNvPr id="7895" name="Google Shape;7895;p75"/>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5"/>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5"/>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5"/>
          <p:cNvGrpSpPr/>
          <p:nvPr/>
        </p:nvGrpSpPr>
        <p:grpSpPr>
          <a:xfrm>
            <a:off x="867162" y="3667954"/>
            <a:ext cx="355258" cy="270410"/>
            <a:chOff x="-47523400" y="3973950"/>
            <a:chExt cx="300100" cy="228425"/>
          </a:xfrm>
        </p:grpSpPr>
        <p:sp>
          <p:nvSpPr>
            <p:cNvPr id="7901" name="Google Shape;7901;p75"/>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5"/>
          <p:cNvGrpSpPr/>
          <p:nvPr/>
        </p:nvGrpSpPr>
        <p:grpSpPr>
          <a:xfrm>
            <a:off x="3072283" y="2750953"/>
            <a:ext cx="354341" cy="357596"/>
            <a:chOff x="-45673275" y="3199325"/>
            <a:chExt cx="299325" cy="302075"/>
          </a:xfrm>
        </p:grpSpPr>
        <p:sp>
          <p:nvSpPr>
            <p:cNvPr id="7907" name="Google Shape;7907;p75"/>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75"/>
          <p:cNvGrpSpPr/>
          <p:nvPr/>
        </p:nvGrpSpPr>
        <p:grpSpPr>
          <a:xfrm>
            <a:off x="3071351" y="3209202"/>
            <a:ext cx="356205" cy="314240"/>
            <a:chOff x="-45674075" y="3586425"/>
            <a:chExt cx="300900" cy="265450"/>
          </a:xfrm>
        </p:grpSpPr>
        <p:sp>
          <p:nvSpPr>
            <p:cNvPr id="7911" name="Google Shape;7911;p75"/>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75"/>
          <p:cNvGrpSpPr/>
          <p:nvPr/>
        </p:nvGrpSpPr>
        <p:grpSpPr>
          <a:xfrm>
            <a:off x="3072283" y="3625041"/>
            <a:ext cx="354341" cy="356205"/>
            <a:chOff x="-45673275" y="3937700"/>
            <a:chExt cx="299325" cy="300900"/>
          </a:xfrm>
        </p:grpSpPr>
        <p:sp>
          <p:nvSpPr>
            <p:cNvPr id="7914" name="Google Shape;7914;p75"/>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75"/>
          <p:cNvGrpSpPr/>
          <p:nvPr/>
        </p:nvGrpSpPr>
        <p:grpSpPr>
          <a:xfrm>
            <a:off x="2186449" y="4117825"/>
            <a:ext cx="356205" cy="356205"/>
            <a:chOff x="-44512325" y="3176075"/>
            <a:chExt cx="300900" cy="300900"/>
          </a:xfrm>
        </p:grpSpPr>
        <p:sp>
          <p:nvSpPr>
            <p:cNvPr id="7921" name="Google Shape;7921;p75"/>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75"/>
          <p:cNvGrpSpPr/>
          <p:nvPr/>
        </p:nvGrpSpPr>
        <p:grpSpPr>
          <a:xfrm>
            <a:off x="2589789" y="1386849"/>
            <a:ext cx="354341" cy="354341"/>
            <a:chOff x="-49027775" y="3183175"/>
            <a:chExt cx="299325" cy="299325"/>
          </a:xfrm>
        </p:grpSpPr>
        <p:sp>
          <p:nvSpPr>
            <p:cNvPr id="7925" name="Google Shape;7925;p75"/>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5"/>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75"/>
          <p:cNvGrpSpPr/>
          <p:nvPr/>
        </p:nvGrpSpPr>
        <p:grpSpPr>
          <a:xfrm>
            <a:off x="2589330" y="1822251"/>
            <a:ext cx="355258" cy="357152"/>
            <a:chOff x="-49027775" y="3550975"/>
            <a:chExt cx="300100" cy="301700"/>
          </a:xfrm>
        </p:grpSpPr>
        <p:sp>
          <p:nvSpPr>
            <p:cNvPr id="7930" name="Google Shape;7930;p75"/>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5"/>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5"/>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75"/>
          <p:cNvGrpSpPr/>
          <p:nvPr/>
        </p:nvGrpSpPr>
        <p:grpSpPr>
          <a:xfrm>
            <a:off x="2587406" y="2259310"/>
            <a:ext cx="359106" cy="355525"/>
            <a:chOff x="-49031025" y="3920175"/>
            <a:chExt cx="303350" cy="300325"/>
          </a:xfrm>
        </p:grpSpPr>
        <p:sp>
          <p:nvSpPr>
            <p:cNvPr id="7941" name="Google Shape;7941;p75"/>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5"/>
          <p:cNvGrpSpPr/>
          <p:nvPr/>
        </p:nvGrpSpPr>
        <p:grpSpPr>
          <a:xfrm>
            <a:off x="1303511" y="2752344"/>
            <a:ext cx="356176" cy="354341"/>
            <a:chOff x="-47155575" y="3200500"/>
            <a:chExt cx="300875" cy="299325"/>
          </a:xfrm>
        </p:grpSpPr>
        <p:sp>
          <p:nvSpPr>
            <p:cNvPr id="7948" name="Google Shape;7948;p75"/>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75"/>
          <p:cNvGrpSpPr/>
          <p:nvPr/>
        </p:nvGrpSpPr>
        <p:grpSpPr>
          <a:xfrm>
            <a:off x="1303970" y="3188692"/>
            <a:ext cx="355258" cy="355258"/>
            <a:chOff x="-47154800" y="3569100"/>
            <a:chExt cx="300100" cy="300100"/>
          </a:xfrm>
        </p:grpSpPr>
        <p:sp>
          <p:nvSpPr>
            <p:cNvPr id="7955" name="Google Shape;7955;p75"/>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5"/>
          <p:cNvGrpSpPr/>
          <p:nvPr/>
        </p:nvGrpSpPr>
        <p:grpSpPr>
          <a:xfrm>
            <a:off x="1304443" y="3626905"/>
            <a:ext cx="354311" cy="353423"/>
            <a:chOff x="-47154000" y="3939275"/>
            <a:chExt cx="299300" cy="298550"/>
          </a:xfrm>
        </p:grpSpPr>
        <p:sp>
          <p:nvSpPr>
            <p:cNvPr id="7962" name="Google Shape;7962;p75"/>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5"/>
          <p:cNvGrpSpPr/>
          <p:nvPr/>
        </p:nvGrpSpPr>
        <p:grpSpPr>
          <a:xfrm>
            <a:off x="3529733" y="2752344"/>
            <a:ext cx="312375" cy="354341"/>
            <a:chOff x="-45286550" y="3200500"/>
            <a:chExt cx="263875" cy="299325"/>
          </a:xfrm>
        </p:grpSpPr>
        <p:sp>
          <p:nvSpPr>
            <p:cNvPr id="7967" name="Google Shape;7967;p75"/>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75"/>
          <p:cNvGrpSpPr/>
          <p:nvPr/>
        </p:nvGrpSpPr>
        <p:grpSpPr>
          <a:xfrm>
            <a:off x="3529733" y="3189639"/>
            <a:ext cx="312375" cy="354311"/>
            <a:chOff x="-45286550" y="3569900"/>
            <a:chExt cx="263875" cy="299300"/>
          </a:xfrm>
        </p:grpSpPr>
        <p:sp>
          <p:nvSpPr>
            <p:cNvPr id="7971" name="Google Shape;7971;p75"/>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75"/>
          <p:cNvGrpSpPr/>
          <p:nvPr/>
        </p:nvGrpSpPr>
        <p:grpSpPr>
          <a:xfrm>
            <a:off x="3540920" y="3625988"/>
            <a:ext cx="290001" cy="355258"/>
            <a:chOff x="-45277900" y="3938500"/>
            <a:chExt cx="244975" cy="300100"/>
          </a:xfrm>
        </p:grpSpPr>
        <p:sp>
          <p:nvSpPr>
            <p:cNvPr id="7978" name="Google Shape;7978;p75"/>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75"/>
          <p:cNvGrpSpPr/>
          <p:nvPr/>
        </p:nvGrpSpPr>
        <p:grpSpPr>
          <a:xfrm>
            <a:off x="2626869" y="4095090"/>
            <a:ext cx="355258" cy="355258"/>
            <a:chOff x="-44502875" y="3576975"/>
            <a:chExt cx="300100" cy="300100"/>
          </a:xfrm>
        </p:grpSpPr>
        <p:sp>
          <p:nvSpPr>
            <p:cNvPr id="7983" name="Google Shape;7983;p75"/>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75"/>
          <p:cNvGrpSpPr/>
          <p:nvPr/>
        </p:nvGrpSpPr>
        <p:grpSpPr>
          <a:xfrm>
            <a:off x="4835456" y="1828361"/>
            <a:ext cx="356196" cy="354670"/>
            <a:chOff x="-13946200" y="3647075"/>
            <a:chExt cx="353650" cy="352100"/>
          </a:xfrm>
        </p:grpSpPr>
        <p:sp>
          <p:nvSpPr>
            <p:cNvPr id="7987" name="Google Shape;7987;p75"/>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75"/>
          <p:cNvGrpSpPr/>
          <p:nvPr/>
        </p:nvGrpSpPr>
        <p:grpSpPr>
          <a:xfrm>
            <a:off x="6618849" y="1387844"/>
            <a:ext cx="357002" cy="354267"/>
            <a:chOff x="-12163025" y="3214275"/>
            <a:chExt cx="354450" cy="351700"/>
          </a:xfrm>
        </p:grpSpPr>
        <p:sp>
          <p:nvSpPr>
            <p:cNvPr id="7994" name="Google Shape;7994;p75"/>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5"/>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5"/>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75"/>
          <p:cNvGrpSpPr/>
          <p:nvPr/>
        </p:nvGrpSpPr>
        <p:grpSpPr>
          <a:xfrm>
            <a:off x="6619629" y="1827581"/>
            <a:ext cx="355441" cy="356232"/>
            <a:chOff x="-12160675" y="3647875"/>
            <a:chExt cx="352900" cy="353650"/>
          </a:xfrm>
        </p:grpSpPr>
        <p:sp>
          <p:nvSpPr>
            <p:cNvPr id="7998" name="Google Shape;7998;p75"/>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75"/>
          <p:cNvGrpSpPr/>
          <p:nvPr/>
        </p:nvGrpSpPr>
        <p:grpSpPr>
          <a:xfrm>
            <a:off x="6630345" y="2272036"/>
            <a:ext cx="354635" cy="356232"/>
            <a:chOff x="-12160675" y="4081850"/>
            <a:chExt cx="352100" cy="353650"/>
          </a:xfrm>
        </p:grpSpPr>
        <p:sp>
          <p:nvSpPr>
            <p:cNvPr id="8006" name="Google Shape;8006;p75"/>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75"/>
          <p:cNvGrpSpPr/>
          <p:nvPr/>
        </p:nvGrpSpPr>
        <p:grpSpPr>
          <a:xfrm>
            <a:off x="4835311" y="2746480"/>
            <a:ext cx="355416" cy="355652"/>
            <a:chOff x="-10391650" y="3180600"/>
            <a:chExt cx="352875" cy="353075"/>
          </a:xfrm>
        </p:grpSpPr>
        <p:sp>
          <p:nvSpPr>
            <p:cNvPr id="8013" name="Google Shape;8013;p75"/>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5"/>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75"/>
          <p:cNvGrpSpPr/>
          <p:nvPr/>
        </p:nvGrpSpPr>
        <p:grpSpPr>
          <a:xfrm>
            <a:off x="4835310" y="3223278"/>
            <a:ext cx="354635" cy="353890"/>
            <a:chOff x="-10390875" y="3616350"/>
            <a:chExt cx="352100" cy="351325"/>
          </a:xfrm>
        </p:grpSpPr>
        <p:sp>
          <p:nvSpPr>
            <p:cNvPr id="8020" name="Google Shape;8020;p75"/>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5"/>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5"/>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75"/>
          <p:cNvGrpSpPr/>
          <p:nvPr/>
        </p:nvGrpSpPr>
        <p:grpSpPr>
          <a:xfrm>
            <a:off x="7502285" y="2747943"/>
            <a:ext cx="312585" cy="354670"/>
            <a:chOff x="-10370400" y="4049550"/>
            <a:chExt cx="310350" cy="352100"/>
          </a:xfrm>
        </p:grpSpPr>
        <p:sp>
          <p:nvSpPr>
            <p:cNvPr id="8024" name="Google Shape;8024;p75"/>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5"/>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5"/>
          <p:cNvGrpSpPr/>
          <p:nvPr/>
        </p:nvGrpSpPr>
        <p:grpSpPr>
          <a:xfrm>
            <a:off x="6606541" y="2746884"/>
            <a:ext cx="379236" cy="354847"/>
            <a:chOff x="-8674650" y="3210975"/>
            <a:chExt cx="376525" cy="352275"/>
          </a:xfrm>
        </p:grpSpPr>
        <p:sp>
          <p:nvSpPr>
            <p:cNvPr id="8030" name="Google Shape;8030;p75"/>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5"/>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5"/>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75"/>
          <p:cNvGrpSpPr/>
          <p:nvPr/>
        </p:nvGrpSpPr>
        <p:grpSpPr>
          <a:xfrm>
            <a:off x="5278038" y="1828361"/>
            <a:ext cx="356221" cy="354670"/>
            <a:chOff x="-13512225" y="3647075"/>
            <a:chExt cx="353675" cy="352100"/>
          </a:xfrm>
        </p:grpSpPr>
        <p:sp>
          <p:nvSpPr>
            <p:cNvPr id="8037" name="Google Shape;8037;p75"/>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75"/>
          <p:cNvGrpSpPr/>
          <p:nvPr/>
        </p:nvGrpSpPr>
        <p:grpSpPr>
          <a:xfrm>
            <a:off x="5288351" y="2272427"/>
            <a:ext cx="356221" cy="355451"/>
            <a:chOff x="-13512225" y="4080275"/>
            <a:chExt cx="353675" cy="352875"/>
          </a:xfrm>
        </p:grpSpPr>
        <p:sp>
          <p:nvSpPr>
            <p:cNvPr id="8048" name="Google Shape;8048;p75"/>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5"/>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75"/>
          <p:cNvGrpSpPr/>
          <p:nvPr/>
        </p:nvGrpSpPr>
        <p:grpSpPr>
          <a:xfrm>
            <a:off x="7061431" y="1419788"/>
            <a:ext cx="356196" cy="290379"/>
            <a:chOff x="-11728250" y="3245400"/>
            <a:chExt cx="353650" cy="288275"/>
          </a:xfrm>
        </p:grpSpPr>
        <p:sp>
          <p:nvSpPr>
            <p:cNvPr id="8060" name="Google Shape;8060;p75"/>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75"/>
          <p:cNvGrpSpPr/>
          <p:nvPr/>
        </p:nvGrpSpPr>
        <p:grpSpPr>
          <a:xfrm>
            <a:off x="7093939" y="2272427"/>
            <a:ext cx="311804" cy="355451"/>
            <a:chOff x="-11703850" y="4081850"/>
            <a:chExt cx="309575" cy="352875"/>
          </a:xfrm>
        </p:grpSpPr>
        <p:sp>
          <p:nvSpPr>
            <p:cNvPr id="8066" name="Google Shape;8066;p75"/>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5"/>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75"/>
          <p:cNvGrpSpPr/>
          <p:nvPr/>
        </p:nvGrpSpPr>
        <p:grpSpPr>
          <a:xfrm>
            <a:off x="5282595" y="2746580"/>
            <a:ext cx="357002" cy="355451"/>
            <a:chOff x="-9958475" y="3180025"/>
            <a:chExt cx="354450" cy="352875"/>
          </a:xfrm>
        </p:grpSpPr>
        <p:sp>
          <p:nvSpPr>
            <p:cNvPr id="8075" name="Google Shape;8075;p75"/>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5"/>
          <p:cNvGrpSpPr/>
          <p:nvPr/>
        </p:nvGrpSpPr>
        <p:grpSpPr>
          <a:xfrm>
            <a:off x="5291722" y="3222561"/>
            <a:ext cx="337966" cy="355325"/>
            <a:chOff x="-9949025" y="3615575"/>
            <a:chExt cx="335550" cy="352750"/>
          </a:xfrm>
        </p:grpSpPr>
        <p:sp>
          <p:nvSpPr>
            <p:cNvPr id="8079" name="Google Shape;8079;p75"/>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75"/>
          <p:cNvGrpSpPr/>
          <p:nvPr/>
        </p:nvGrpSpPr>
        <p:grpSpPr>
          <a:xfrm>
            <a:off x="7926568" y="2746067"/>
            <a:ext cx="360175" cy="358423"/>
            <a:chOff x="-9961625" y="4048175"/>
            <a:chExt cx="357600" cy="355825"/>
          </a:xfrm>
        </p:grpSpPr>
        <p:sp>
          <p:nvSpPr>
            <p:cNvPr id="8083" name="Google Shape;8083;p75"/>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75"/>
          <p:cNvGrpSpPr/>
          <p:nvPr/>
        </p:nvGrpSpPr>
        <p:grpSpPr>
          <a:xfrm>
            <a:off x="6613289" y="3221579"/>
            <a:ext cx="364959" cy="357289"/>
            <a:chOff x="-8680950" y="3624225"/>
            <a:chExt cx="362350" cy="354700"/>
          </a:xfrm>
        </p:grpSpPr>
        <p:sp>
          <p:nvSpPr>
            <p:cNvPr id="8090" name="Google Shape;8090;p75"/>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75"/>
          <p:cNvGrpSpPr/>
          <p:nvPr/>
        </p:nvGrpSpPr>
        <p:grpSpPr>
          <a:xfrm>
            <a:off x="5749533" y="1387239"/>
            <a:ext cx="313365" cy="355476"/>
            <a:chOff x="-13056975" y="3212300"/>
            <a:chExt cx="311125" cy="352900"/>
          </a:xfrm>
        </p:grpSpPr>
        <p:sp>
          <p:nvSpPr>
            <p:cNvPr id="8097" name="Google Shape;8097;p75"/>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5"/>
          <p:cNvGrpSpPr/>
          <p:nvPr/>
        </p:nvGrpSpPr>
        <p:grpSpPr>
          <a:xfrm>
            <a:off x="5726921" y="1828034"/>
            <a:ext cx="358588" cy="355325"/>
            <a:chOff x="-13077450" y="3647075"/>
            <a:chExt cx="356025" cy="352750"/>
          </a:xfrm>
        </p:grpSpPr>
        <p:sp>
          <p:nvSpPr>
            <p:cNvPr id="8102" name="Google Shape;8102;p75"/>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5"/>
          <p:cNvGrpSpPr/>
          <p:nvPr/>
        </p:nvGrpSpPr>
        <p:grpSpPr>
          <a:xfrm>
            <a:off x="5738027" y="2271633"/>
            <a:ext cx="357002" cy="357037"/>
            <a:chOff x="-13079025" y="4079475"/>
            <a:chExt cx="354450" cy="354450"/>
          </a:xfrm>
        </p:grpSpPr>
        <p:sp>
          <p:nvSpPr>
            <p:cNvPr id="8106" name="Google Shape;8106;p75"/>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5"/>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5"/>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5"/>
          <p:cNvGrpSpPr/>
          <p:nvPr/>
        </p:nvGrpSpPr>
        <p:grpSpPr>
          <a:xfrm>
            <a:off x="7511094" y="1387642"/>
            <a:ext cx="356221" cy="354670"/>
            <a:chOff x="-11292700" y="3213875"/>
            <a:chExt cx="353675" cy="352100"/>
          </a:xfrm>
        </p:grpSpPr>
        <p:sp>
          <p:nvSpPr>
            <p:cNvPr id="8111" name="Google Shape;8111;p75"/>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8" name="Google Shape;8118;p75"/>
          <p:cNvGrpSpPr/>
          <p:nvPr/>
        </p:nvGrpSpPr>
        <p:grpSpPr>
          <a:xfrm>
            <a:off x="7505152" y="1827581"/>
            <a:ext cx="368106" cy="356232"/>
            <a:chOff x="-11299000" y="3647875"/>
            <a:chExt cx="365475" cy="353650"/>
          </a:xfrm>
        </p:grpSpPr>
        <p:sp>
          <p:nvSpPr>
            <p:cNvPr id="8119" name="Google Shape;8119;p75"/>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75"/>
          <p:cNvGrpSpPr/>
          <p:nvPr/>
        </p:nvGrpSpPr>
        <p:grpSpPr>
          <a:xfrm>
            <a:off x="7520614" y="2283532"/>
            <a:ext cx="357808" cy="333240"/>
            <a:chOff x="-11295075" y="4092875"/>
            <a:chExt cx="355250" cy="330825"/>
          </a:xfrm>
        </p:grpSpPr>
        <p:sp>
          <p:nvSpPr>
            <p:cNvPr id="8126" name="Google Shape;8126;p75"/>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75"/>
          <p:cNvGrpSpPr/>
          <p:nvPr/>
        </p:nvGrpSpPr>
        <p:grpSpPr>
          <a:xfrm>
            <a:off x="5746214" y="2746580"/>
            <a:ext cx="312585" cy="355451"/>
            <a:chOff x="-9500075" y="3180800"/>
            <a:chExt cx="310350" cy="352875"/>
          </a:xfrm>
        </p:grpSpPr>
        <p:sp>
          <p:nvSpPr>
            <p:cNvPr id="8132" name="Google Shape;8132;p75"/>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5"/>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75"/>
          <p:cNvGrpSpPr/>
          <p:nvPr/>
        </p:nvGrpSpPr>
        <p:grpSpPr>
          <a:xfrm>
            <a:off x="5724005" y="3222095"/>
            <a:ext cx="356221" cy="356257"/>
            <a:chOff x="-9523700" y="3614000"/>
            <a:chExt cx="353675" cy="353675"/>
          </a:xfrm>
        </p:grpSpPr>
        <p:sp>
          <p:nvSpPr>
            <p:cNvPr id="8142" name="Google Shape;8142;p75"/>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75"/>
          <p:cNvGrpSpPr/>
          <p:nvPr/>
        </p:nvGrpSpPr>
        <p:grpSpPr>
          <a:xfrm>
            <a:off x="7508956" y="3244737"/>
            <a:ext cx="356221" cy="354670"/>
            <a:chOff x="-9523700" y="4049550"/>
            <a:chExt cx="353675" cy="352100"/>
          </a:xfrm>
        </p:grpSpPr>
        <p:sp>
          <p:nvSpPr>
            <p:cNvPr id="8152" name="Google Shape;8152;p75"/>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5"/>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5"/>
          <p:cNvGrpSpPr/>
          <p:nvPr/>
        </p:nvGrpSpPr>
        <p:grpSpPr>
          <a:xfrm>
            <a:off x="7065071" y="3244710"/>
            <a:ext cx="357002" cy="311029"/>
            <a:chOff x="-8209150" y="3659675"/>
            <a:chExt cx="354450" cy="308775"/>
          </a:xfrm>
        </p:grpSpPr>
        <p:sp>
          <p:nvSpPr>
            <p:cNvPr id="8160" name="Google Shape;8160;p75"/>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5"/>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5"/>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75"/>
          <p:cNvGrpSpPr/>
          <p:nvPr/>
        </p:nvGrpSpPr>
        <p:grpSpPr>
          <a:xfrm>
            <a:off x="6178632" y="2273623"/>
            <a:ext cx="356221" cy="353059"/>
            <a:chOff x="-12643475" y="4081850"/>
            <a:chExt cx="353675" cy="350500"/>
          </a:xfrm>
        </p:grpSpPr>
        <p:sp>
          <p:nvSpPr>
            <p:cNvPr id="8167" name="Google Shape;8167;p75"/>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5"/>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5"/>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1" name="Google Shape;8171;p75"/>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2" name="Google Shape;8172;p75"/>
          <p:cNvGrpSpPr/>
          <p:nvPr/>
        </p:nvGrpSpPr>
        <p:grpSpPr>
          <a:xfrm>
            <a:off x="7961232" y="2283532"/>
            <a:ext cx="356221" cy="333240"/>
            <a:chOff x="-10858725" y="4092875"/>
            <a:chExt cx="353675" cy="330825"/>
          </a:xfrm>
        </p:grpSpPr>
        <p:sp>
          <p:nvSpPr>
            <p:cNvPr id="8173" name="Google Shape;8173;p75"/>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5"/>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5"/>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5"/>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75"/>
          <p:cNvGrpSpPr/>
          <p:nvPr/>
        </p:nvGrpSpPr>
        <p:grpSpPr>
          <a:xfrm>
            <a:off x="6219755" y="3222498"/>
            <a:ext cx="252278" cy="355451"/>
            <a:chOff x="-9039300" y="3614000"/>
            <a:chExt cx="250475" cy="352875"/>
          </a:xfrm>
        </p:grpSpPr>
        <p:sp>
          <p:nvSpPr>
            <p:cNvPr id="8180" name="Google Shape;8180;p75"/>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5"/>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5"/>
          <p:cNvGrpSpPr/>
          <p:nvPr/>
        </p:nvGrpSpPr>
        <p:grpSpPr>
          <a:xfrm>
            <a:off x="7951721" y="3244737"/>
            <a:ext cx="354635" cy="354670"/>
            <a:chOff x="-9088150" y="4049550"/>
            <a:chExt cx="352100" cy="352100"/>
          </a:xfrm>
        </p:grpSpPr>
        <p:sp>
          <p:nvSpPr>
            <p:cNvPr id="8183" name="Google Shape;8183;p75"/>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5"/>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5"/>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5"/>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5"/>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5"/>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75"/>
          <p:cNvGrpSpPr/>
          <p:nvPr/>
        </p:nvGrpSpPr>
        <p:grpSpPr>
          <a:xfrm>
            <a:off x="7086085" y="2746970"/>
            <a:ext cx="315757" cy="354670"/>
            <a:chOff x="-8191825" y="3174500"/>
            <a:chExt cx="313500" cy="352100"/>
          </a:xfrm>
        </p:grpSpPr>
        <p:sp>
          <p:nvSpPr>
            <p:cNvPr id="8190" name="Google Shape;8190;p75"/>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5"/>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5"/>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75"/>
          <p:cNvGrpSpPr/>
          <p:nvPr/>
        </p:nvGrpSpPr>
        <p:grpSpPr>
          <a:xfrm>
            <a:off x="4835443" y="1387491"/>
            <a:ext cx="356221" cy="354973"/>
            <a:chOff x="-13947000" y="3212800"/>
            <a:chExt cx="353675" cy="352400"/>
          </a:xfrm>
        </p:grpSpPr>
        <p:sp>
          <p:nvSpPr>
            <p:cNvPr id="8194" name="Google Shape;8194;p75"/>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5"/>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6" name="Google Shape;8196;p75"/>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7" name="Google Shape;8197;p75"/>
          <p:cNvGrpSpPr/>
          <p:nvPr/>
        </p:nvGrpSpPr>
        <p:grpSpPr>
          <a:xfrm>
            <a:off x="5278038" y="1386849"/>
            <a:ext cx="356221" cy="356257"/>
            <a:chOff x="-13512225" y="3211525"/>
            <a:chExt cx="353675" cy="353675"/>
          </a:xfrm>
        </p:grpSpPr>
        <p:sp>
          <p:nvSpPr>
            <p:cNvPr id="8198" name="Google Shape;8198;p75"/>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5"/>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75"/>
          <p:cNvGrpSpPr/>
          <p:nvPr/>
        </p:nvGrpSpPr>
        <p:grpSpPr>
          <a:xfrm>
            <a:off x="6168320" y="1387239"/>
            <a:ext cx="356221" cy="355476"/>
            <a:chOff x="-12643475" y="3212300"/>
            <a:chExt cx="353675" cy="352900"/>
          </a:xfrm>
        </p:grpSpPr>
        <p:sp>
          <p:nvSpPr>
            <p:cNvPr id="8204" name="Google Shape;8204;p75"/>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5"/>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5"/>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5"/>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5"/>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5"/>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5"/>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5"/>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5"/>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75"/>
          <p:cNvGrpSpPr/>
          <p:nvPr/>
        </p:nvGrpSpPr>
        <p:grpSpPr>
          <a:xfrm>
            <a:off x="6168320" y="1839013"/>
            <a:ext cx="356221" cy="333366"/>
            <a:chOff x="-12643475" y="3657325"/>
            <a:chExt cx="353675" cy="330950"/>
          </a:xfrm>
        </p:grpSpPr>
        <p:sp>
          <p:nvSpPr>
            <p:cNvPr id="8214" name="Google Shape;8214;p75"/>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5"/>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5"/>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5"/>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5"/>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5"/>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75"/>
          <p:cNvGrpSpPr/>
          <p:nvPr/>
        </p:nvGrpSpPr>
        <p:grpSpPr>
          <a:xfrm>
            <a:off x="7951322" y="1387642"/>
            <a:ext cx="355416" cy="354670"/>
            <a:chOff x="-10857925" y="3213875"/>
            <a:chExt cx="352875" cy="352100"/>
          </a:xfrm>
        </p:grpSpPr>
        <p:sp>
          <p:nvSpPr>
            <p:cNvPr id="8221" name="Google Shape;8221;p75"/>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5"/>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5"/>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5"/>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5"/>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5"/>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5"/>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5"/>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5"/>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5"/>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75"/>
          <p:cNvGrpSpPr/>
          <p:nvPr/>
        </p:nvGrpSpPr>
        <p:grpSpPr>
          <a:xfrm>
            <a:off x="6168237" y="2747071"/>
            <a:ext cx="356096" cy="354469"/>
            <a:chOff x="-9089725" y="3180200"/>
            <a:chExt cx="353550" cy="351900"/>
          </a:xfrm>
        </p:grpSpPr>
        <p:sp>
          <p:nvSpPr>
            <p:cNvPr id="8232" name="Google Shape;8232;p75"/>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5"/>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75"/>
          <p:cNvGrpSpPr/>
          <p:nvPr/>
        </p:nvGrpSpPr>
        <p:grpSpPr>
          <a:xfrm>
            <a:off x="7060235" y="1826875"/>
            <a:ext cx="358588" cy="357642"/>
            <a:chOff x="7083760" y="1971660"/>
            <a:chExt cx="358588" cy="357642"/>
          </a:xfrm>
        </p:grpSpPr>
        <p:sp>
          <p:nvSpPr>
            <p:cNvPr id="8235" name="Google Shape;8235;p75"/>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5"/>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5"/>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5"/>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5"/>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5"/>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5"/>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5"/>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5"/>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5"/>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5"/>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5"/>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7" name="Google Shape;8247;p75"/>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rgbClr val="FFFFFF"/>
                </a:solidFill>
              </a:rPr>
              <a:t>Creative Process Icons</a:t>
            </a:r>
            <a:endParaRPr sz="2400">
              <a:solidFill>
                <a:srgbClr val="FFFFFF"/>
              </a:solidFill>
            </a:endParaRPr>
          </a:p>
        </p:txBody>
      </p:sp>
      <p:sp>
        <p:nvSpPr>
          <p:cNvPr id="8248" name="Google Shape;8248;p75"/>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2400">
                <a:solidFill>
                  <a:srgbClr val="FFFFFF"/>
                </a:solidFill>
              </a:rPr>
              <a:t>Performing Arts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52" name="Shape 8252"/>
        <p:cNvGrpSpPr/>
        <p:nvPr/>
      </p:nvGrpSpPr>
      <p:grpSpPr>
        <a:xfrm>
          <a:off x="0" y="0"/>
          <a:ext cx="0" cy="0"/>
          <a:chOff x="0" y="0"/>
          <a:chExt cx="0" cy="0"/>
        </a:xfrm>
      </p:grpSpPr>
      <p:sp>
        <p:nvSpPr>
          <p:cNvPr id="8253" name="Google Shape;8253;p76"/>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76"/>
          <p:cNvGrpSpPr/>
          <p:nvPr/>
        </p:nvGrpSpPr>
        <p:grpSpPr>
          <a:xfrm>
            <a:off x="719610" y="2243507"/>
            <a:ext cx="452798" cy="449473"/>
            <a:chOff x="-21322300" y="3693325"/>
            <a:chExt cx="306400" cy="304150"/>
          </a:xfrm>
        </p:grpSpPr>
        <p:sp>
          <p:nvSpPr>
            <p:cNvPr id="8255" name="Google Shape;8255;p76"/>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6"/>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6"/>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6"/>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76"/>
          <p:cNvGrpSpPr/>
          <p:nvPr/>
        </p:nvGrpSpPr>
        <p:grpSpPr>
          <a:xfrm>
            <a:off x="719019" y="2810244"/>
            <a:ext cx="453980" cy="422540"/>
            <a:chOff x="-21322300" y="4077125"/>
            <a:chExt cx="307200" cy="285925"/>
          </a:xfrm>
        </p:grpSpPr>
        <p:sp>
          <p:nvSpPr>
            <p:cNvPr id="8260" name="Google Shape;8260;p76"/>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6"/>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6"/>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6"/>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6"/>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6"/>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6"/>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6"/>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6"/>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6"/>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6"/>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6"/>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76"/>
          <p:cNvGrpSpPr/>
          <p:nvPr/>
        </p:nvGrpSpPr>
        <p:grpSpPr>
          <a:xfrm>
            <a:off x="3496195" y="1689128"/>
            <a:ext cx="451653" cy="450212"/>
            <a:chOff x="-19394200" y="3333800"/>
            <a:chExt cx="305625" cy="304650"/>
          </a:xfrm>
        </p:grpSpPr>
        <p:sp>
          <p:nvSpPr>
            <p:cNvPr id="8273" name="Google Shape;8273;p76"/>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6"/>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6"/>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6"/>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6"/>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6"/>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6"/>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6"/>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6"/>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76"/>
          <p:cNvGrpSpPr/>
          <p:nvPr/>
        </p:nvGrpSpPr>
        <p:grpSpPr>
          <a:xfrm>
            <a:off x="3495032" y="2243580"/>
            <a:ext cx="453980" cy="449325"/>
            <a:chOff x="-19396575" y="3708500"/>
            <a:chExt cx="307200" cy="304050"/>
          </a:xfrm>
        </p:grpSpPr>
        <p:sp>
          <p:nvSpPr>
            <p:cNvPr id="8283" name="Google Shape;8283;p76"/>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6"/>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6"/>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6" name="Google Shape;8286;p76"/>
          <p:cNvGrpSpPr/>
          <p:nvPr/>
        </p:nvGrpSpPr>
        <p:grpSpPr>
          <a:xfrm>
            <a:off x="3489212" y="2796461"/>
            <a:ext cx="465618" cy="450101"/>
            <a:chOff x="-19394200" y="4084200"/>
            <a:chExt cx="315075" cy="304575"/>
          </a:xfrm>
        </p:grpSpPr>
        <p:sp>
          <p:nvSpPr>
            <p:cNvPr id="8287" name="Google Shape;8287;p76"/>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6"/>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6"/>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6"/>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6"/>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6"/>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76"/>
          <p:cNvGrpSpPr/>
          <p:nvPr/>
        </p:nvGrpSpPr>
        <p:grpSpPr>
          <a:xfrm>
            <a:off x="6294923" y="1689001"/>
            <a:ext cx="400447" cy="450470"/>
            <a:chOff x="-17526750" y="3309200"/>
            <a:chExt cx="270975" cy="304825"/>
          </a:xfrm>
        </p:grpSpPr>
        <p:sp>
          <p:nvSpPr>
            <p:cNvPr id="8294" name="Google Shape;8294;p76"/>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6"/>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6"/>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6"/>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6"/>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76"/>
          <p:cNvGrpSpPr/>
          <p:nvPr/>
        </p:nvGrpSpPr>
        <p:grpSpPr>
          <a:xfrm>
            <a:off x="6271075" y="2244173"/>
            <a:ext cx="448143" cy="448143"/>
            <a:chOff x="-17542500" y="3684100"/>
            <a:chExt cx="303250" cy="303250"/>
          </a:xfrm>
        </p:grpSpPr>
        <p:sp>
          <p:nvSpPr>
            <p:cNvPr id="8300" name="Google Shape;8300;p76"/>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6"/>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6"/>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6"/>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6"/>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6"/>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6"/>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76"/>
          <p:cNvGrpSpPr/>
          <p:nvPr/>
        </p:nvGrpSpPr>
        <p:grpSpPr>
          <a:xfrm>
            <a:off x="6270484" y="2810817"/>
            <a:ext cx="449325" cy="421395"/>
            <a:chOff x="-17542500" y="4068450"/>
            <a:chExt cx="304050" cy="285150"/>
          </a:xfrm>
        </p:grpSpPr>
        <p:sp>
          <p:nvSpPr>
            <p:cNvPr id="8308" name="Google Shape;8308;p76"/>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6"/>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6"/>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6"/>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6"/>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6"/>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76"/>
          <p:cNvGrpSpPr/>
          <p:nvPr/>
        </p:nvGrpSpPr>
        <p:grpSpPr>
          <a:xfrm>
            <a:off x="3500906" y="3342211"/>
            <a:ext cx="343404" cy="449325"/>
            <a:chOff x="-15652200" y="3335975"/>
            <a:chExt cx="232375" cy="304050"/>
          </a:xfrm>
        </p:grpSpPr>
        <p:sp>
          <p:nvSpPr>
            <p:cNvPr id="8315" name="Google Shape;8315;p76"/>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6"/>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6"/>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6"/>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6"/>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6"/>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6"/>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6"/>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6"/>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76"/>
          <p:cNvGrpSpPr/>
          <p:nvPr/>
        </p:nvGrpSpPr>
        <p:grpSpPr>
          <a:xfrm>
            <a:off x="1274819" y="2243729"/>
            <a:ext cx="449325" cy="449030"/>
            <a:chOff x="-20945825" y="3692175"/>
            <a:chExt cx="304050" cy="303850"/>
          </a:xfrm>
        </p:grpSpPr>
        <p:sp>
          <p:nvSpPr>
            <p:cNvPr id="8325" name="Google Shape;8325;p76"/>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6"/>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6"/>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6"/>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76"/>
          <p:cNvGrpSpPr/>
          <p:nvPr/>
        </p:nvGrpSpPr>
        <p:grpSpPr>
          <a:xfrm>
            <a:off x="4081644" y="1689848"/>
            <a:ext cx="372516" cy="448771"/>
            <a:chOff x="-18994100" y="3334775"/>
            <a:chExt cx="252075" cy="303675"/>
          </a:xfrm>
        </p:grpSpPr>
        <p:sp>
          <p:nvSpPr>
            <p:cNvPr id="8330" name="Google Shape;8330;p76"/>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6"/>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6"/>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6"/>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76"/>
          <p:cNvGrpSpPr/>
          <p:nvPr/>
        </p:nvGrpSpPr>
        <p:grpSpPr>
          <a:xfrm>
            <a:off x="4096200" y="2244743"/>
            <a:ext cx="343404" cy="446998"/>
            <a:chOff x="-18983850" y="3710075"/>
            <a:chExt cx="232375" cy="302475"/>
          </a:xfrm>
        </p:grpSpPr>
        <p:sp>
          <p:nvSpPr>
            <p:cNvPr id="8335" name="Google Shape;8335;p76"/>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6"/>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6"/>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6"/>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76"/>
          <p:cNvGrpSpPr/>
          <p:nvPr/>
        </p:nvGrpSpPr>
        <p:grpSpPr>
          <a:xfrm>
            <a:off x="1274247" y="1689573"/>
            <a:ext cx="450470" cy="449325"/>
            <a:chOff x="-20946600" y="3317850"/>
            <a:chExt cx="304825" cy="304050"/>
          </a:xfrm>
        </p:grpSpPr>
        <p:sp>
          <p:nvSpPr>
            <p:cNvPr id="8340" name="Google Shape;8340;p76"/>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6"/>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6"/>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76"/>
          <p:cNvGrpSpPr/>
          <p:nvPr/>
        </p:nvGrpSpPr>
        <p:grpSpPr>
          <a:xfrm>
            <a:off x="1300422" y="2797442"/>
            <a:ext cx="398119" cy="448143"/>
            <a:chOff x="-20930075" y="4066100"/>
            <a:chExt cx="269400" cy="303250"/>
          </a:xfrm>
        </p:grpSpPr>
        <p:sp>
          <p:nvSpPr>
            <p:cNvPr id="8344" name="Google Shape;8344;p76"/>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6"/>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76"/>
          <p:cNvGrpSpPr/>
          <p:nvPr/>
        </p:nvGrpSpPr>
        <p:grpSpPr>
          <a:xfrm>
            <a:off x="4042667" y="2797422"/>
            <a:ext cx="450470" cy="448180"/>
            <a:chOff x="-19020075" y="4084200"/>
            <a:chExt cx="304825" cy="303275"/>
          </a:xfrm>
        </p:grpSpPr>
        <p:sp>
          <p:nvSpPr>
            <p:cNvPr id="8347" name="Google Shape;8347;p76"/>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6"/>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6"/>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6"/>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6"/>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6"/>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6"/>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6"/>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6"/>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76"/>
          <p:cNvGrpSpPr/>
          <p:nvPr/>
        </p:nvGrpSpPr>
        <p:grpSpPr>
          <a:xfrm>
            <a:off x="6859931" y="1689001"/>
            <a:ext cx="396937" cy="450470"/>
            <a:chOff x="-17149475" y="3309200"/>
            <a:chExt cx="268600" cy="304825"/>
          </a:xfrm>
        </p:grpSpPr>
        <p:sp>
          <p:nvSpPr>
            <p:cNvPr id="8357" name="Google Shape;8357;p76"/>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6"/>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76"/>
          <p:cNvGrpSpPr/>
          <p:nvPr/>
        </p:nvGrpSpPr>
        <p:grpSpPr>
          <a:xfrm>
            <a:off x="6833737" y="2258120"/>
            <a:ext cx="449325" cy="420249"/>
            <a:chOff x="-17168375" y="3692750"/>
            <a:chExt cx="304050" cy="284375"/>
          </a:xfrm>
        </p:grpSpPr>
        <p:sp>
          <p:nvSpPr>
            <p:cNvPr id="8360" name="Google Shape;8360;p76"/>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6"/>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6"/>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6"/>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6"/>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6"/>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6"/>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76"/>
          <p:cNvGrpSpPr/>
          <p:nvPr/>
        </p:nvGrpSpPr>
        <p:grpSpPr>
          <a:xfrm>
            <a:off x="6830246" y="2796852"/>
            <a:ext cx="456308" cy="449325"/>
            <a:chOff x="-17170750" y="4058800"/>
            <a:chExt cx="308775" cy="304050"/>
          </a:xfrm>
        </p:grpSpPr>
        <p:sp>
          <p:nvSpPr>
            <p:cNvPr id="8368" name="Google Shape;8368;p76"/>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6"/>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6"/>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6"/>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6"/>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6"/>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6"/>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6"/>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6"/>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6"/>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6"/>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6"/>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6"/>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6"/>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6"/>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6"/>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6"/>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76"/>
          <p:cNvGrpSpPr/>
          <p:nvPr/>
        </p:nvGrpSpPr>
        <p:grpSpPr>
          <a:xfrm>
            <a:off x="5692143" y="3343358"/>
            <a:ext cx="450470" cy="446998"/>
            <a:chOff x="-15688425" y="3707725"/>
            <a:chExt cx="304825" cy="302475"/>
          </a:xfrm>
        </p:grpSpPr>
        <p:sp>
          <p:nvSpPr>
            <p:cNvPr id="8386" name="Google Shape;8386;p76"/>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6"/>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6"/>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6"/>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6"/>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6"/>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76"/>
          <p:cNvGrpSpPr/>
          <p:nvPr/>
        </p:nvGrpSpPr>
        <p:grpSpPr>
          <a:xfrm>
            <a:off x="1836300" y="1690441"/>
            <a:ext cx="451653" cy="447589"/>
            <a:chOff x="-20572500" y="3319025"/>
            <a:chExt cx="305625" cy="302875"/>
          </a:xfrm>
        </p:grpSpPr>
        <p:sp>
          <p:nvSpPr>
            <p:cNvPr id="8393" name="Google Shape;8393;p76"/>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6"/>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76"/>
          <p:cNvGrpSpPr/>
          <p:nvPr/>
        </p:nvGrpSpPr>
        <p:grpSpPr>
          <a:xfrm>
            <a:off x="1837463" y="2305410"/>
            <a:ext cx="449325" cy="325670"/>
            <a:chOff x="-20571700" y="3722875"/>
            <a:chExt cx="304050" cy="220375"/>
          </a:xfrm>
        </p:grpSpPr>
        <p:sp>
          <p:nvSpPr>
            <p:cNvPr id="8396" name="Google Shape;8396;p76"/>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6"/>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6"/>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6"/>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6"/>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6"/>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6"/>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76"/>
          <p:cNvGrpSpPr/>
          <p:nvPr/>
        </p:nvGrpSpPr>
        <p:grpSpPr>
          <a:xfrm>
            <a:off x="1836891" y="2796278"/>
            <a:ext cx="450470" cy="450470"/>
            <a:chOff x="-20571700" y="4066875"/>
            <a:chExt cx="304825" cy="304825"/>
          </a:xfrm>
        </p:grpSpPr>
        <p:sp>
          <p:nvSpPr>
            <p:cNvPr id="8404" name="Google Shape;8404;p76"/>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6"/>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6"/>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6"/>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6"/>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6"/>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76"/>
          <p:cNvGrpSpPr/>
          <p:nvPr/>
        </p:nvGrpSpPr>
        <p:grpSpPr>
          <a:xfrm>
            <a:off x="4603593" y="1688259"/>
            <a:ext cx="453980" cy="451948"/>
            <a:chOff x="-18645175" y="3334200"/>
            <a:chExt cx="307200" cy="305825"/>
          </a:xfrm>
        </p:grpSpPr>
        <p:sp>
          <p:nvSpPr>
            <p:cNvPr id="8411" name="Google Shape;8411;p76"/>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6"/>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6"/>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6"/>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6"/>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76"/>
          <p:cNvGrpSpPr/>
          <p:nvPr/>
        </p:nvGrpSpPr>
        <p:grpSpPr>
          <a:xfrm>
            <a:off x="4604184" y="2242989"/>
            <a:ext cx="452798" cy="450507"/>
            <a:chOff x="-18645175" y="3708500"/>
            <a:chExt cx="306400" cy="304850"/>
          </a:xfrm>
        </p:grpSpPr>
        <p:sp>
          <p:nvSpPr>
            <p:cNvPr id="8417" name="Google Shape;8417;p76"/>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6"/>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6"/>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6"/>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6"/>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6"/>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6"/>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76"/>
          <p:cNvGrpSpPr/>
          <p:nvPr/>
        </p:nvGrpSpPr>
        <p:grpSpPr>
          <a:xfrm>
            <a:off x="4601857" y="2795630"/>
            <a:ext cx="457453" cy="451763"/>
            <a:chOff x="-18647525" y="4082625"/>
            <a:chExt cx="309550" cy="305700"/>
          </a:xfrm>
        </p:grpSpPr>
        <p:sp>
          <p:nvSpPr>
            <p:cNvPr id="8425" name="Google Shape;8425;p76"/>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6"/>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6"/>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6"/>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76"/>
          <p:cNvGrpSpPr/>
          <p:nvPr/>
        </p:nvGrpSpPr>
        <p:grpSpPr>
          <a:xfrm>
            <a:off x="7412241" y="1689592"/>
            <a:ext cx="395755" cy="449288"/>
            <a:chOff x="-16775350" y="3309200"/>
            <a:chExt cx="267800" cy="304025"/>
          </a:xfrm>
        </p:grpSpPr>
        <p:sp>
          <p:nvSpPr>
            <p:cNvPr id="8430" name="Google Shape;8430;p76"/>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6"/>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6"/>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76"/>
          <p:cNvGrpSpPr/>
          <p:nvPr/>
        </p:nvGrpSpPr>
        <p:grpSpPr>
          <a:xfrm>
            <a:off x="7412241" y="2241827"/>
            <a:ext cx="395755" cy="452835"/>
            <a:chOff x="-16775350" y="3683300"/>
            <a:chExt cx="267800" cy="306425"/>
          </a:xfrm>
        </p:grpSpPr>
        <p:sp>
          <p:nvSpPr>
            <p:cNvPr id="8434" name="Google Shape;8434;p76"/>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6"/>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6"/>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76"/>
          <p:cNvGrpSpPr/>
          <p:nvPr/>
        </p:nvGrpSpPr>
        <p:grpSpPr>
          <a:xfrm>
            <a:off x="7384292" y="2796870"/>
            <a:ext cx="451653" cy="449288"/>
            <a:chOff x="-16794250" y="4058225"/>
            <a:chExt cx="305625" cy="304025"/>
          </a:xfrm>
        </p:grpSpPr>
        <p:sp>
          <p:nvSpPr>
            <p:cNvPr id="8438" name="Google Shape;8438;p76"/>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6"/>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6"/>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6"/>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6"/>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6"/>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6"/>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6"/>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6"/>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7" name="Google Shape;8447;p76"/>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8" name="Google Shape;8448;p76"/>
          <p:cNvGrpSpPr/>
          <p:nvPr/>
        </p:nvGrpSpPr>
        <p:grpSpPr>
          <a:xfrm>
            <a:off x="2385709" y="1689573"/>
            <a:ext cx="457453" cy="449325"/>
            <a:chOff x="-20199150" y="3317850"/>
            <a:chExt cx="309550" cy="304050"/>
          </a:xfrm>
        </p:grpSpPr>
        <p:sp>
          <p:nvSpPr>
            <p:cNvPr id="8449" name="Google Shape;8449;p76"/>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6"/>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6"/>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6"/>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6"/>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6"/>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6"/>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76"/>
          <p:cNvGrpSpPr/>
          <p:nvPr/>
        </p:nvGrpSpPr>
        <p:grpSpPr>
          <a:xfrm>
            <a:off x="2388036" y="2242861"/>
            <a:ext cx="452798" cy="450766"/>
            <a:chOff x="-20199150" y="3693150"/>
            <a:chExt cx="306400" cy="305025"/>
          </a:xfrm>
        </p:grpSpPr>
        <p:sp>
          <p:nvSpPr>
            <p:cNvPr id="8457" name="Google Shape;8457;p76"/>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6"/>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6"/>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6"/>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6"/>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6"/>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6"/>
          <p:cNvGrpSpPr/>
          <p:nvPr/>
        </p:nvGrpSpPr>
        <p:grpSpPr>
          <a:xfrm>
            <a:off x="2388609" y="2795687"/>
            <a:ext cx="451653" cy="451653"/>
            <a:chOff x="-20197575" y="4066875"/>
            <a:chExt cx="305625" cy="305625"/>
          </a:xfrm>
        </p:grpSpPr>
        <p:sp>
          <p:nvSpPr>
            <p:cNvPr id="8464" name="Google Shape;8464;p76"/>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6"/>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6"/>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6"/>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6"/>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6"/>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6"/>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76"/>
          <p:cNvGrpSpPr/>
          <p:nvPr/>
        </p:nvGrpSpPr>
        <p:grpSpPr>
          <a:xfrm>
            <a:off x="5170827" y="1687520"/>
            <a:ext cx="449325" cy="453426"/>
            <a:chOff x="-18271050" y="3333200"/>
            <a:chExt cx="304050" cy="306825"/>
          </a:xfrm>
        </p:grpSpPr>
        <p:sp>
          <p:nvSpPr>
            <p:cNvPr id="8473" name="Google Shape;8473;p76"/>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6"/>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6"/>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6"/>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6"/>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76"/>
          <p:cNvGrpSpPr/>
          <p:nvPr/>
        </p:nvGrpSpPr>
        <p:grpSpPr>
          <a:xfrm>
            <a:off x="5171399" y="2244171"/>
            <a:ext cx="448180" cy="448143"/>
            <a:chOff x="-18270275" y="3710875"/>
            <a:chExt cx="303275" cy="303250"/>
          </a:xfrm>
        </p:grpSpPr>
        <p:sp>
          <p:nvSpPr>
            <p:cNvPr id="8479" name="Google Shape;8479;p76"/>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6"/>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6"/>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6"/>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6"/>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6"/>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76"/>
          <p:cNvGrpSpPr/>
          <p:nvPr/>
        </p:nvGrpSpPr>
        <p:grpSpPr>
          <a:xfrm>
            <a:off x="5224951" y="2797422"/>
            <a:ext cx="341076" cy="448180"/>
            <a:chOff x="-18234025" y="4084200"/>
            <a:chExt cx="230800" cy="303275"/>
          </a:xfrm>
        </p:grpSpPr>
        <p:sp>
          <p:nvSpPr>
            <p:cNvPr id="8486" name="Google Shape;8486;p76"/>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6"/>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6"/>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76"/>
          <p:cNvGrpSpPr/>
          <p:nvPr/>
        </p:nvGrpSpPr>
        <p:grpSpPr>
          <a:xfrm>
            <a:off x="2337506" y="3341641"/>
            <a:ext cx="449325" cy="450470"/>
            <a:chOff x="-16419350" y="3308400"/>
            <a:chExt cx="304050" cy="304825"/>
          </a:xfrm>
        </p:grpSpPr>
        <p:sp>
          <p:nvSpPr>
            <p:cNvPr id="8490" name="Google Shape;8490;p76"/>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6"/>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6"/>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6"/>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6"/>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6"/>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6"/>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76"/>
          <p:cNvGrpSpPr/>
          <p:nvPr/>
        </p:nvGrpSpPr>
        <p:grpSpPr>
          <a:xfrm>
            <a:off x="4609062" y="3340423"/>
            <a:ext cx="395755" cy="452872"/>
            <a:chOff x="-16401225" y="3683275"/>
            <a:chExt cx="267800" cy="306450"/>
          </a:xfrm>
        </p:grpSpPr>
        <p:sp>
          <p:nvSpPr>
            <p:cNvPr id="8498" name="Google Shape;8498;p76"/>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6"/>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6"/>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6"/>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6"/>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6"/>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6"/>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76"/>
          <p:cNvGrpSpPr/>
          <p:nvPr/>
        </p:nvGrpSpPr>
        <p:grpSpPr>
          <a:xfrm>
            <a:off x="7974511" y="2797062"/>
            <a:ext cx="450470" cy="448180"/>
            <a:chOff x="-16419350" y="4058200"/>
            <a:chExt cx="304825" cy="303275"/>
          </a:xfrm>
        </p:grpSpPr>
        <p:sp>
          <p:nvSpPr>
            <p:cNvPr id="8506" name="Google Shape;8506;p76"/>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6"/>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6"/>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6"/>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6"/>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6"/>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6"/>
          <p:cNvGrpSpPr/>
          <p:nvPr/>
        </p:nvGrpSpPr>
        <p:grpSpPr>
          <a:xfrm>
            <a:off x="4001398" y="3343080"/>
            <a:ext cx="450507" cy="447589"/>
            <a:chOff x="-15296200" y="3326900"/>
            <a:chExt cx="304850" cy="302875"/>
          </a:xfrm>
        </p:grpSpPr>
        <p:sp>
          <p:nvSpPr>
            <p:cNvPr id="8514" name="Google Shape;8514;p76"/>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6"/>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6"/>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6"/>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6"/>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6"/>
          <p:cNvGrpSpPr/>
          <p:nvPr/>
        </p:nvGrpSpPr>
        <p:grpSpPr>
          <a:xfrm>
            <a:off x="2917051" y="1706881"/>
            <a:ext cx="486566" cy="414708"/>
            <a:chOff x="-19835275" y="3330250"/>
            <a:chExt cx="329250" cy="280625"/>
          </a:xfrm>
        </p:grpSpPr>
        <p:sp>
          <p:nvSpPr>
            <p:cNvPr id="8520" name="Google Shape;8520;p76"/>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6"/>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6"/>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76"/>
          <p:cNvGrpSpPr/>
          <p:nvPr/>
        </p:nvGrpSpPr>
        <p:grpSpPr>
          <a:xfrm>
            <a:off x="2935080" y="2243470"/>
            <a:ext cx="450507" cy="449547"/>
            <a:chOff x="-19822675" y="3692750"/>
            <a:chExt cx="304850" cy="304200"/>
          </a:xfrm>
        </p:grpSpPr>
        <p:sp>
          <p:nvSpPr>
            <p:cNvPr id="8524" name="Google Shape;8524;p76"/>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6"/>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6"/>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6"/>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6"/>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76"/>
          <p:cNvGrpSpPr/>
          <p:nvPr/>
        </p:nvGrpSpPr>
        <p:grpSpPr>
          <a:xfrm>
            <a:off x="2935672" y="2796278"/>
            <a:ext cx="449325" cy="450470"/>
            <a:chOff x="-19822675" y="4066875"/>
            <a:chExt cx="304050" cy="304825"/>
          </a:xfrm>
        </p:grpSpPr>
        <p:sp>
          <p:nvSpPr>
            <p:cNvPr id="8530" name="Google Shape;8530;p76"/>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6"/>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6"/>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6"/>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6"/>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6"/>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76"/>
          <p:cNvGrpSpPr/>
          <p:nvPr/>
        </p:nvGrpSpPr>
        <p:grpSpPr>
          <a:xfrm>
            <a:off x="5744740" y="1689571"/>
            <a:ext cx="399302" cy="449325"/>
            <a:chOff x="-17878825" y="3334400"/>
            <a:chExt cx="270200" cy="304050"/>
          </a:xfrm>
        </p:grpSpPr>
        <p:sp>
          <p:nvSpPr>
            <p:cNvPr id="8537" name="Google Shape;8537;p76"/>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6"/>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6"/>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6"/>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6"/>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6"/>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6"/>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76"/>
          <p:cNvGrpSpPr/>
          <p:nvPr/>
        </p:nvGrpSpPr>
        <p:grpSpPr>
          <a:xfrm>
            <a:off x="5718565" y="2242416"/>
            <a:ext cx="451653" cy="451653"/>
            <a:chOff x="-17896150" y="3709300"/>
            <a:chExt cx="305625" cy="305625"/>
          </a:xfrm>
        </p:grpSpPr>
        <p:sp>
          <p:nvSpPr>
            <p:cNvPr id="8545" name="Google Shape;8545;p76"/>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6"/>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6"/>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6"/>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76"/>
          <p:cNvGrpSpPr/>
          <p:nvPr/>
        </p:nvGrpSpPr>
        <p:grpSpPr>
          <a:xfrm>
            <a:off x="5746495" y="2795686"/>
            <a:ext cx="395792" cy="451653"/>
            <a:chOff x="-17878025" y="4082625"/>
            <a:chExt cx="267825" cy="305625"/>
          </a:xfrm>
        </p:grpSpPr>
        <p:sp>
          <p:nvSpPr>
            <p:cNvPr id="8550" name="Google Shape;8550;p76"/>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6"/>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6"/>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6"/>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6"/>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6"/>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6"/>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76"/>
          <p:cNvGrpSpPr/>
          <p:nvPr/>
        </p:nvGrpSpPr>
        <p:grpSpPr>
          <a:xfrm>
            <a:off x="2890388" y="3355015"/>
            <a:ext cx="450507" cy="423722"/>
            <a:chOff x="-16044450" y="3317850"/>
            <a:chExt cx="304850" cy="286725"/>
          </a:xfrm>
        </p:grpSpPr>
        <p:sp>
          <p:nvSpPr>
            <p:cNvPr id="8558" name="Google Shape;8558;p76"/>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6"/>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6"/>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6"/>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2" name="Google Shape;8562;p76"/>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3" name="Google Shape;8563;p76"/>
          <p:cNvGrpSpPr/>
          <p:nvPr/>
        </p:nvGrpSpPr>
        <p:grpSpPr>
          <a:xfrm>
            <a:off x="8012905" y="2243724"/>
            <a:ext cx="373662" cy="449030"/>
            <a:chOff x="-16018450" y="4058400"/>
            <a:chExt cx="252850" cy="303850"/>
          </a:xfrm>
        </p:grpSpPr>
        <p:sp>
          <p:nvSpPr>
            <p:cNvPr id="8564" name="Google Shape;8564;p76"/>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6"/>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6"/>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6"/>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8" name="Google Shape;8568;p76"/>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6"/>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Nature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73" name="Shape 8573"/>
        <p:cNvGrpSpPr/>
        <p:nvPr/>
      </p:nvGrpSpPr>
      <p:grpSpPr>
        <a:xfrm>
          <a:off x="0" y="0"/>
          <a:ext cx="0" cy="0"/>
          <a:chOff x="0" y="0"/>
          <a:chExt cx="0" cy="0"/>
        </a:xfrm>
      </p:grpSpPr>
      <p:grpSp>
        <p:nvGrpSpPr>
          <p:cNvPr id="8574" name="Google Shape;8574;p77"/>
          <p:cNvGrpSpPr/>
          <p:nvPr/>
        </p:nvGrpSpPr>
        <p:grpSpPr>
          <a:xfrm>
            <a:off x="829817" y="1689241"/>
            <a:ext cx="442337" cy="419623"/>
            <a:chOff x="-6696925" y="3272575"/>
            <a:chExt cx="307200" cy="291425"/>
          </a:xfrm>
        </p:grpSpPr>
        <p:sp>
          <p:nvSpPr>
            <p:cNvPr id="8575" name="Google Shape;8575;p77"/>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7"/>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77"/>
          <p:cNvGrpSpPr/>
          <p:nvPr/>
        </p:nvGrpSpPr>
        <p:grpSpPr>
          <a:xfrm>
            <a:off x="829799" y="2204636"/>
            <a:ext cx="442373" cy="420775"/>
            <a:chOff x="-6690625" y="3631325"/>
            <a:chExt cx="307225" cy="292225"/>
          </a:xfrm>
        </p:grpSpPr>
        <p:sp>
          <p:nvSpPr>
            <p:cNvPr id="8578" name="Google Shape;8578;p77"/>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77"/>
          <p:cNvGrpSpPr/>
          <p:nvPr/>
        </p:nvGrpSpPr>
        <p:grpSpPr>
          <a:xfrm>
            <a:off x="851921" y="2756972"/>
            <a:ext cx="421927" cy="419371"/>
            <a:chOff x="-6689825" y="3992050"/>
            <a:chExt cx="293025" cy="291250"/>
          </a:xfrm>
        </p:grpSpPr>
        <p:sp>
          <p:nvSpPr>
            <p:cNvPr id="8584" name="Google Shape;8584;p77"/>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7"/>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7"/>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6" name="Google Shape;8596;p77"/>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7" name="Google Shape;8597;p77"/>
          <p:cNvGrpSpPr/>
          <p:nvPr/>
        </p:nvGrpSpPr>
        <p:grpSpPr>
          <a:xfrm>
            <a:off x="3535232" y="2205192"/>
            <a:ext cx="423043" cy="419659"/>
            <a:chOff x="-4837325" y="3612425"/>
            <a:chExt cx="293800" cy="291450"/>
          </a:xfrm>
        </p:grpSpPr>
        <p:sp>
          <p:nvSpPr>
            <p:cNvPr id="8598" name="Google Shape;8598;p77"/>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7"/>
          <p:cNvGrpSpPr/>
          <p:nvPr/>
        </p:nvGrpSpPr>
        <p:grpSpPr>
          <a:xfrm>
            <a:off x="3548265" y="2756826"/>
            <a:ext cx="420775" cy="419659"/>
            <a:chOff x="-4837325" y="3971575"/>
            <a:chExt cx="292225" cy="291450"/>
          </a:xfrm>
        </p:grpSpPr>
        <p:sp>
          <p:nvSpPr>
            <p:cNvPr id="8602" name="Google Shape;8602;p77"/>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77"/>
          <p:cNvGrpSpPr/>
          <p:nvPr/>
        </p:nvGrpSpPr>
        <p:grpSpPr>
          <a:xfrm>
            <a:off x="6240279" y="1714185"/>
            <a:ext cx="430998" cy="369730"/>
            <a:chOff x="-3037625" y="3254850"/>
            <a:chExt cx="299325" cy="256775"/>
          </a:xfrm>
        </p:grpSpPr>
        <p:sp>
          <p:nvSpPr>
            <p:cNvPr id="8609" name="Google Shape;8609;p77"/>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77"/>
          <p:cNvGrpSpPr/>
          <p:nvPr/>
        </p:nvGrpSpPr>
        <p:grpSpPr>
          <a:xfrm>
            <a:off x="6244239" y="2204615"/>
            <a:ext cx="423079" cy="420811"/>
            <a:chOff x="-3031325" y="3597450"/>
            <a:chExt cx="293825" cy="292250"/>
          </a:xfrm>
        </p:grpSpPr>
        <p:sp>
          <p:nvSpPr>
            <p:cNvPr id="8614" name="Google Shape;8614;p77"/>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77"/>
          <p:cNvGrpSpPr/>
          <p:nvPr/>
        </p:nvGrpSpPr>
        <p:grpSpPr>
          <a:xfrm>
            <a:off x="6256714" y="2781214"/>
            <a:ext cx="421927" cy="370882"/>
            <a:chOff x="-3030525" y="3973150"/>
            <a:chExt cx="293025" cy="257575"/>
          </a:xfrm>
        </p:grpSpPr>
        <p:sp>
          <p:nvSpPr>
            <p:cNvPr id="8619" name="Google Shape;8619;p77"/>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77"/>
          <p:cNvGrpSpPr/>
          <p:nvPr/>
        </p:nvGrpSpPr>
        <p:grpSpPr>
          <a:xfrm>
            <a:off x="1358307" y="3369426"/>
            <a:ext cx="421927" cy="297195"/>
            <a:chOff x="-1199300" y="3279250"/>
            <a:chExt cx="293025" cy="206400"/>
          </a:xfrm>
        </p:grpSpPr>
        <p:sp>
          <p:nvSpPr>
            <p:cNvPr id="8622" name="Google Shape;8622;p77"/>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77"/>
          <p:cNvGrpSpPr/>
          <p:nvPr/>
        </p:nvGrpSpPr>
        <p:grpSpPr>
          <a:xfrm>
            <a:off x="1365393" y="1688773"/>
            <a:ext cx="444605" cy="420559"/>
            <a:chOff x="-6338550" y="3272950"/>
            <a:chExt cx="308775" cy="292075"/>
          </a:xfrm>
        </p:grpSpPr>
        <p:sp>
          <p:nvSpPr>
            <p:cNvPr id="8627" name="Google Shape;8627;p77"/>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7"/>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7"/>
          <p:cNvGrpSpPr/>
          <p:nvPr/>
        </p:nvGrpSpPr>
        <p:grpSpPr>
          <a:xfrm>
            <a:off x="1376732" y="2205194"/>
            <a:ext cx="421927" cy="419659"/>
            <a:chOff x="-6329100" y="3632100"/>
            <a:chExt cx="293025" cy="291450"/>
          </a:xfrm>
        </p:grpSpPr>
        <p:sp>
          <p:nvSpPr>
            <p:cNvPr id="8631" name="Google Shape;8631;p77"/>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77"/>
          <p:cNvGrpSpPr/>
          <p:nvPr/>
        </p:nvGrpSpPr>
        <p:grpSpPr>
          <a:xfrm>
            <a:off x="1389783" y="2756828"/>
            <a:ext cx="419623" cy="419659"/>
            <a:chOff x="-6329875" y="3992050"/>
            <a:chExt cx="291425" cy="291450"/>
          </a:xfrm>
        </p:grpSpPr>
        <p:sp>
          <p:nvSpPr>
            <p:cNvPr id="8635" name="Google Shape;8635;p77"/>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7"/>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7"/>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7"/>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77"/>
          <p:cNvGrpSpPr/>
          <p:nvPr/>
        </p:nvGrpSpPr>
        <p:grpSpPr>
          <a:xfrm>
            <a:off x="4075920" y="1687530"/>
            <a:ext cx="423079" cy="423043"/>
            <a:chOff x="-4478975" y="3251700"/>
            <a:chExt cx="293825" cy="293800"/>
          </a:xfrm>
        </p:grpSpPr>
        <p:sp>
          <p:nvSpPr>
            <p:cNvPr id="8640" name="Google Shape;8640;p77"/>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77"/>
          <p:cNvGrpSpPr/>
          <p:nvPr/>
        </p:nvGrpSpPr>
        <p:grpSpPr>
          <a:xfrm>
            <a:off x="4075920" y="2205192"/>
            <a:ext cx="423079" cy="419659"/>
            <a:chOff x="-4475825" y="3612425"/>
            <a:chExt cx="293825" cy="291450"/>
          </a:xfrm>
        </p:grpSpPr>
        <p:sp>
          <p:nvSpPr>
            <p:cNvPr id="8644" name="Google Shape;8644;p77"/>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77"/>
          <p:cNvGrpSpPr/>
          <p:nvPr/>
        </p:nvGrpSpPr>
        <p:grpSpPr>
          <a:xfrm>
            <a:off x="4084992" y="2756844"/>
            <a:ext cx="428730" cy="419623"/>
            <a:chOff x="-4480550" y="3970800"/>
            <a:chExt cx="297750" cy="291425"/>
          </a:xfrm>
        </p:grpSpPr>
        <p:sp>
          <p:nvSpPr>
            <p:cNvPr id="8648" name="Google Shape;8648;p77"/>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77"/>
          <p:cNvGrpSpPr/>
          <p:nvPr/>
        </p:nvGrpSpPr>
        <p:grpSpPr>
          <a:xfrm>
            <a:off x="6788826" y="1689221"/>
            <a:ext cx="415123" cy="419659"/>
            <a:chOff x="-2668225" y="3239075"/>
            <a:chExt cx="288300" cy="291450"/>
          </a:xfrm>
        </p:grpSpPr>
        <p:sp>
          <p:nvSpPr>
            <p:cNvPr id="8651" name="Google Shape;8651;p77"/>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7"/>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7"/>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7"/>
          <p:cNvGrpSpPr/>
          <p:nvPr/>
        </p:nvGrpSpPr>
        <p:grpSpPr>
          <a:xfrm>
            <a:off x="6785982" y="2205191"/>
            <a:ext cx="420811" cy="419659"/>
            <a:chOff x="-2671375" y="3597450"/>
            <a:chExt cx="292250" cy="291450"/>
          </a:xfrm>
        </p:grpSpPr>
        <p:sp>
          <p:nvSpPr>
            <p:cNvPr id="8657" name="Google Shape;8657;p77"/>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77"/>
          <p:cNvGrpSpPr/>
          <p:nvPr/>
        </p:nvGrpSpPr>
        <p:grpSpPr>
          <a:xfrm>
            <a:off x="6796765" y="2755691"/>
            <a:ext cx="423043" cy="421927"/>
            <a:chOff x="-2670575" y="3956600"/>
            <a:chExt cx="293800" cy="293025"/>
          </a:xfrm>
        </p:grpSpPr>
        <p:sp>
          <p:nvSpPr>
            <p:cNvPr id="8660" name="Google Shape;8660;p77"/>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7"/>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77"/>
          <p:cNvGrpSpPr/>
          <p:nvPr/>
        </p:nvGrpSpPr>
        <p:grpSpPr>
          <a:xfrm>
            <a:off x="3054285" y="3311947"/>
            <a:ext cx="426462" cy="418363"/>
            <a:chOff x="-1183550" y="3586525"/>
            <a:chExt cx="296175" cy="290550"/>
          </a:xfrm>
        </p:grpSpPr>
        <p:sp>
          <p:nvSpPr>
            <p:cNvPr id="8665" name="Google Shape;8665;p77"/>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7"/>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7"/>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77"/>
          <p:cNvGrpSpPr/>
          <p:nvPr/>
        </p:nvGrpSpPr>
        <p:grpSpPr>
          <a:xfrm>
            <a:off x="1917896" y="1689799"/>
            <a:ext cx="420811" cy="418507"/>
            <a:chOff x="-5971525" y="3273750"/>
            <a:chExt cx="292250" cy="290650"/>
          </a:xfrm>
        </p:grpSpPr>
        <p:sp>
          <p:nvSpPr>
            <p:cNvPr id="8675" name="Google Shape;8675;p77"/>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77"/>
          <p:cNvGrpSpPr/>
          <p:nvPr/>
        </p:nvGrpSpPr>
        <p:grpSpPr>
          <a:xfrm>
            <a:off x="1912226" y="2203826"/>
            <a:ext cx="432150" cy="422395"/>
            <a:chOff x="-5974675" y="3632100"/>
            <a:chExt cx="300125" cy="293350"/>
          </a:xfrm>
        </p:grpSpPr>
        <p:sp>
          <p:nvSpPr>
            <p:cNvPr id="8678" name="Google Shape;8678;p77"/>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77"/>
          <p:cNvGrpSpPr/>
          <p:nvPr/>
        </p:nvGrpSpPr>
        <p:grpSpPr>
          <a:xfrm>
            <a:off x="1942267" y="2755694"/>
            <a:ext cx="395865" cy="421927"/>
            <a:chOff x="-5971525" y="3990475"/>
            <a:chExt cx="274925" cy="293025"/>
          </a:xfrm>
        </p:grpSpPr>
        <p:sp>
          <p:nvSpPr>
            <p:cNvPr id="8682" name="Google Shape;8682;p77"/>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7"/>
          <p:cNvGrpSpPr/>
          <p:nvPr/>
        </p:nvGrpSpPr>
        <p:grpSpPr>
          <a:xfrm>
            <a:off x="4615473" y="1689798"/>
            <a:ext cx="420775" cy="418507"/>
            <a:chOff x="-4118225" y="3253275"/>
            <a:chExt cx="292225" cy="290650"/>
          </a:xfrm>
        </p:grpSpPr>
        <p:sp>
          <p:nvSpPr>
            <p:cNvPr id="8687" name="Google Shape;8687;p77"/>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77"/>
          <p:cNvGrpSpPr/>
          <p:nvPr/>
        </p:nvGrpSpPr>
        <p:grpSpPr>
          <a:xfrm>
            <a:off x="4665924" y="2204922"/>
            <a:ext cx="319874" cy="420199"/>
            <a:chOff x="-4082800" y="3612425"/>
            <a:chExt cx="222150" cy="291825"/>
          </a:xfrm>
        </p:grpSpPr>
        <p:sp>
          <p:nvSpPr>
            <p:cNvPr id="8690" name="Google Shape;8690;p77"/>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7"/>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77"/>
          <p:cNvGrpSpPr/>
          <p:nvPr/>
        </p:nvGrpSpPr>
        <p:grpSpPr>
          <a:xfrm>
            <a:off x="4627372" y="2769876"/>
            <a:ext cx="420775" cy="393561"/>
            <a:chOff x="-4118225" y="3990475"/>
            <a:chExt cx="292225" cy="273325"/>
          </a:xfrm>
        </p:grpSpPr>
        <p:sp>
          <p:nvSpPr>
            <p:cNvPr id="8694" name="Google Shape;8694;p77"/>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7"/>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77"/>
          <p:cNvGrpSpPr/>
          <p:nvPr/>
        </p:nvGrpSpPr>
        <p:grpSpPr>
          <a:xfrm>
            <a:off x="7338026" y="1688087"/>
            <a:ext cx="394713" cy="421927"/>
            <a:chOff x="-2312225" y="3238300"/>
            <a:chExt cx="274125" cy="293025"/>
          </a:xfrm>
        </p:grpSpPr>
        <p:sp>
          <p:nvSpPr>
            <p:cNvPr id="8699" name="Google Shape;8699;p77"/>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77"/>
          <p:cNvGrpSpPr/>
          <p:nvPr/>
        </p:nvGrpSpPr>
        <p:grpSpPr>
          <a:xfrm>
            <a:off x="7335742" y="2756825"/>
            <a:ext cx="423079" cy="419659"/>
            <a:chOff x="-2310650" y="3958175"/>
            <a:chExt cx="293825" cy="291450"/>
          </a:xfrm>
        </p:grpSpPr>
        <p:sp>
          <p:nvSpPr>
            <p:cNvPr id="8702" name="Google Shape;8702;p77"/>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77"/>
          <p:cNvGrpSpPr/>
          <p:nvPr/>
        </p:nvGrpSpPr>
        <p:grpSpPr>
          <a:xfrm>
            <a:off x="4702603" y="3308459"/>
            <a:ext cx="424159" cy="419659"/>
            <a:chOff x="-1182750" y="3962900"/>
            <a:chExt cx="294575" cy="291450"/>
          </a:xfrm>
        </p:grpSpPr>
        <p:sp>
          <p:nvSpPr>
            <p:cNvPr id="8705" name="Google Shape;8705;p77"/>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7"/>
          <p:cNvGrpSpPr/>
          <p:nvPr/>
        </p:nvGrpSpPr>
        <p:grpSpPr>
          <a:xfrm>
            <a:off x="2455739" y="1689223"/>
            <a:ext cx="424195" cy="419659"/>
            <a:chOff x="-5611575" y="3272950"/>
            <a:chExt cx="294600" cy="291450"/>
          </a:xfrm>
        </p:grpSpPr>
        <p:sp>
          <p:nvSpPr>
            <p:cNvPr id="8713" name="Google Shape;8713;p77"/>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77"/>
          <p:cNvGrpSpPr/>
          <p:nvPr/>
        </p:nvGrpSpPr>
        <p:grpSpPr>
          <a:xfrm>
            <a:off x="2455739" y="2205770"/>
            <a:ext cx="424195" cy="418507"/>
            <a:chOff x="-5613150" y="3632900"/>
            <a:chExt cx="294600" cy="290650"/>
          </a:xfrm>
        </p:grpSpPr>
        <p:sp>
          <p:nvSpPr>
            <p:cNvPr id="8719" name="Google Shape;8719;p77"/>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77"/>
          <p:cNvGrpSpPr/>
          <p:nvPr/>
        </p:nvGrpSpPr>
        <p:grpSpPr>
          <a:xfrm>
            <a:off x="7324977" y="2153586"/>
            <a:ext cx="420811" cy="522864"/>
            <a:chOff x="-2310650" y="3525775"/>
            <a:chExt cx="292250" cy="363125"/>
          </a:xfrm>
        </p:grpSpPr>
        <p:sp>
          <p:nvSpPr>
            <p:cNvPr id="8722" name="Google Shape;8722;p77"/>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77"/>
          <p:cNvGrpSpPr/>
          <p:nvPr/>
        </p:nvGrpSpPr>
        <p:grpSpPr>
          <a:xfrm>
            <a:off x="2467638" y="2756270"/>
            <a:ext cx="424195" cy="420775"/>
            <a:chOff x="-5613150" y="3991275"/>
            <a:chExt cx="294600" cy="292225"/>
          </a:xfrm>
        </p:grpSpPr>
        <p:sp>
          <p:nvSpPr>
            <p:cNvPr id="8727" name="Google Shape;8727;p77"/>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7"/>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7"/>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77"/>
          <p:cNvGrpSpPr/>
          <p:nvPr/>
        </p:nvGrpSpPr>
        <p:grpSpPr>
          <a:xfrm>
            <a:off x="5139126" y="1689438"/>
            <a:ext cx="434634" cy="419227"/>
            <a:chOff x="-3768700" y="3253275"/>
            <a:chExt cx="301850" cy="291150"/>
          </a:xfrm>
        </p:grpSpPr>
        <p:sp>
          <p:nvSpPr>
            <p:cNvPr id="8737" name="Google Shape;8737;p77"/>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77"/>
          <p:cNvGrpSpPr/>
          <p:nvPr/>
        </p:nvGrpSpPr>
        <p:grpSpPr>
          <a:xfrm>
            <a:off x="5143209" y="2217090"/>
            <a:ext cx="426462" cy="395865"/>
            <a:chOff x="-3808700" y="3628950"/>
            <a:chExt cx="296175" cy="274925"/>
          </a:xfrm>
        </p:grpSpPr>
        <p:sp>
          <p:nvSpPr>
            <p:cNvPr id="8741" name="Google Shape;8741;p77"/>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77"/>
          <p:cNvGrpSpPr/>
          <p:nvPr/>
        </p:nvGrpSpPr>
        <p:grpSpPr>
          <a:xfrm>
            <a:off x="5208420" y="2756412"/>
            <a:ext cx="419443" cy="420487"/>
            <a:chOff x="-3771675" y="3971775"/>
            <a:chExt cx="291300" cy="292025"/>
          </a:xfrm>
        </p:grpSpPr>
        <p:sp>
          <p:nvSpPr>
            <p:cNvPr id="8745" name="Google Shape;8745;p77"/>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7"/>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77"/>
          <p:cNvGrpSpPr/>
          <p:nvPr/>
        </p:nvGrpSpPr>
        <p:grpSpPr>
          <a:xfrm>
            <a:off x="7869864" y="1716461"/>
            <a:ext cx="420271" cy="320774"/>
            <a:chOff x="-1951475" y="3273100"/>
            <a:chExt cx="291875" cy="222775"/>
          </a:xfrm>
        </p:grpSpPr>
        <p:sp>
          <p:nvSpPr>
            <p:cNvPr id="8751" name="Google Shape;8751;p77"/>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7"/>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77"/>
          <p:cNvGrpSpPr/>
          <p:nvPr/>
        </p:nvGrpSpPr>
        <p:grpSpPr>
          <a:xfrm>
            <a:off x="7867344" y="2205191"/>
            <a:ext cx="425310" cy="419659"/>
            <a:chOff x="-1951475" y="3597450"/>
            <a:chExt cx="295375" cy="291450"/>
          </a:xfrm>
        </p:grpSpPr>
        <p:sp>
          <p:nvSpPr>
            <p:cNvPr id="8755" name="Google Shape;8755;p77"/>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77"/>
          <p:cNvGrpSpPr/>
          <p:nvPr/>
        </p:nvGrpSpPr>
        <p:grpSpPr>
          <a:xfrm>
            <a:off x="7869595" y="2756825"/>
            <a:ext cx="444605" cy="419659"/>
            <a:chOff x="-1960150" y="3956600"/>
            <a:chExt cx="308775" cy="291450"/>
          </a:xfrm>
        </p:grpSpPr>
        <p:sp>
          <p:nvSpPr>
            <p:cNvPr id="8760" name="Google Shape;8760;p77"/>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77"/>
          <p:cNvGrpSpPr/>
          <p:nvPr/>
        </p:nvGrpSpPr>
        <p:grpSpPr>
          <a:xfrm>
            <a:off x="1923633" y="3307636"/>
            <a:ext cx="420775" cy="420775"/>
            <a:chOff x="-804700" y="3226500"/>
            <a:chExt cx="292225" cy="292225"/>
          </a:xfrm>
        </p:grpSpPr>
        <p:sp>
          <p:nvSpPr>
            <p:cNvPr id="8763" name="Google Shape;8763;p77"/>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7"/>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7"/>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7"/>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7"/>
          <p:cNvGrpSpPr/>
          <p:nvPr/>
        </p:nvGrpSpPr>
        <p:grpSpPr>
          <a:xfrm>
            <a:off x="3003724" y="1688647"/>
            <a:ext cx="420775" cy="420811"/>
            <a:chOff x="-5251625" y="3272950"/>
            <a:chExt cx="292225" cy="292250"/>
          </a:xfrm>
        </p:grpSpPr>
        <p:sp>
          <p:nvSpPr>
            <p:cNvPr id="8771" name="Google Shape;8771;p77"/>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77"/>
          <p:cNvGrpSpPr/>
          <p:nvPr/>
        </p:nvGrpSpPr>
        <p:grpSpPr>
          <a:xfrm>
            <a:off x="3000322" y="2204348"/>
            <a:ext cx="427578" cy="421351"/>
            <a:chOff x="-5254775" y="3631325"/>
            <a:chExt cx="296950" cy="292625"/>
          </a:xfrm>
        </p:grpSpPr>
        <p:sp>
          <p:nvSpPr>
            <p:cNvPr id="8775" name="Google Shape;8775;p77"/>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7"/>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7"/>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7"/>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7"/>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7"/>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7"/>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77"/>
          <p:cNvGrpSpPr/>
          <p:nvPr/>
        </p:nvGrpSpPr>
        <p:grpSpPr>
          <a:xfrm>
            <a:off x="3016181" y="2756270"/>
            <a:ext cx="419659" cy="420775"/>
            <a:chOff x="-5251625" y="3991275"/>
            <a:chExt cx="291450" cy="292225"/>
          </a:xfrm>
        </p:grpSpPr>
        <p:sp>
          <p:nvSpPr>
            <p:cNvPr id="8783" name="Google Shape;8783;p77"/>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7"/>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7"/>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7"/>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7"/>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77"/>
          <p:cNvGrpSpPr/>
          <p:nvPr/>
        </p:nvGrpSpPr>
        <p:grpSpPr>
          <a:xfrm>
            <a:off x="5756763" y="1689240"/>
            <a:ext cx="319874" cy="419623"/>
            <a:chOff x="-3365275" y="3253275"/>
            <a:chExt cx="222150" cy="291425"/>
          </a:xfrm>
        </p:grpSpPr>
        <p:sp>
          <p:nvSpPr>
            <p:cNvPr id="8789" name="Google Shape;8789;p77"/>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7"/>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7"/>
          <p:cNvGrpSpPr/>
          <p:nvPr/>
        </p:nvGrpSpPr>
        <p:grpSpPr>
          <a:xfrm>
            <a:off x="5730701" y="2204058"/>
            <a:ext cx="371998" cy="421927"/>
            <a:chOff x="-3383375" y="3611625"/>
            <a:chExt cx="258350" cy="293025"/>
          </a:xfrm>
        </p:grpSpPr>
        <p:sp>
          <p:nvSpPr>
            <p:cNvPr id="8792" name="Google Shape;8792;p77"/>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7"/>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77"/>
          <p:cNvGrpSpPr/>
          <p:nvPr/>
        </p:nvGrpSpPr>
        <p:grpSpPr>
          <a:xfrm>
            <a:off x="5793050" y="2756826"/>
            <a:ext cx="271097" cy="419659"/>
            <a:chOff x="-3347950" y="3971575"/>
            <a:chExt cx="188275" cy="291450"/>
          </a:xfrm>
        </p:grpSpPr>
        <p:sp>
          <p:nvSpPr>
            <p:cNvPr id="8795" name="Google Shape;8795;p77"/>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7"/>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7"/>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7"/>
          <p:cNvGrpSpPr/>
          <p:nvPr/>
        </p:nvGrpSpPr>
        <p:grpSpPr>
          <a:xfrm>
            <a:off x="842909" y="3307061"/>
            <a:ext cx="371998" cy="421927"/>
            <a:chOff x="-1575775" y="3238300"/>
            <a:chExt cx="258350" cy="293025"/>
          </a:xfrm>
        </p:grpSpPr>
        <p:sp>
          <p:nvSpPr>
            <p:cNvPr id="8799" name="Google Shape;8799;p77"/>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7"/>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7"/>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7"/>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7"/>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7"/>
          <p:cNvGrpSpPr/>
          <p:nvPr/>
        </p:nvGrpSpPr>
        <p:grpSpPr>
          <a:xfrm>
            <a:off x="2487807" y="3309051"/>
            <a:ext cx="423079" cy="424159"/>
            <a:chOff x="-1591550" y="3597475"/>
            <a:chExt cx="293825" cy="294575"/>
          </a:xfrm>
        </p:grpSpPr>
        <p:sp>
          <p:nvSpPr>
            <p:cNvPr id="8805" name="Google Shape;8805;p77"/>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7"/>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7"/>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77"/>
          <p:cNvGrpSpPr/>
          <p:nvPr/>
        </p:nvGrpSpPr>
        <p:grpSpPr>
          <a:xfrm>
            <a:off x="4137277" y="3318663"/>
            <a:ext cx="421927" cy="399248"/>
            <a:chOff x="-1592325" y="3957400"/>
            <a:chExt cx="293025" cy="277275"/>
          </a:xfrm>
        </p:grpSpPr>
        <p:sp>
          <p:nvSpPr>
            <p:cNvPr id="8809" name="Google Shape;8809;p77"/>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7"/>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7"/>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7"/>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77"/>
          <p:cNvGrpSpPr/>
          <p:nvPr/>
        </p:nvGrpSpPr>
        <p:grpSpPr>
          <a:xfrm>
            <a:off x="3624147" y="3310744"/>
            <a:ext cx="369730" cy="420775"/>
            <a:chOff x="-778700" y="3612425"/>
            <a:chExt cx="256775" cy="292225"/>
          </a:xfrm>
        </p:grpSpPr>
        <p:sp>
          <p:nvSpPr>
            <p:cNvPr id="8814" name="Google Shape;8814;p77"/>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7"/>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7"/>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7"/>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7"/>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7"/>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77"/>
          <p:cNvGrpSpPr/>
          <p:nvPr/>
        </p:nvGrpSpPr>
        <p:grpSpPr>
          <a:xfrm>
            <a:off x="6095649" y="3828305"/>
            <a:ext cx="340731" cy="387641"/>
            <a:chOff x="7728464" y="1561258"/>
            <a:chExt cx="349719" cy="397866"/>
          </a:xfrm>
        </p:grpSpPr>
        <p:sp>
          <p:nvSpPr>
            <p:cNvPr id="8821" name="Google Shape;8821;p77"/>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7"/>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77"/>
          <p:cNvGrpSpPr/>
          <p:nvPr/>
        </p:nvGrpSpPr>
        <p:grpSpPr>
          <a:xfrm>
            <a:off x="4018617" y="3828305"/>
            <a:ext cx="387681" cy="387641"/>
            <a:chOff x="5611350" y="1561258"/>
            <a:chExt cx="397907" cy="397866"/>
          </a:xfrm>
        </p:grpSpPr>
        <p:sp>
          <p:nvSpPr>
            <p:cNvPr id="8824" name="Google Shape;8824;p77"/>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7"/>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7"/>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7"/>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77"/>
          <p:cNvGrpSpPr/>
          <p:nvPr/>
        </p:nvGrpSpPr>
        <p:grpSpPr>
          <a:xfrm>
            <a:off x="4537903" y="3925571"/>
            <a:ext cx="387610" cy="193109"/>
            <a:chOff x="6140660" y="1661097"/>
            <a:chExt cx="397835" cy="198202"/>
          </a:xfrm>
        </p:grpSpPr>
        <p:sp>
          <p:nvSpPr>
            <p:cNvPr id="8829" name="Google Shape;8829;p77"/>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7"/>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7"/>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7"/>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77"/>
          <p:cNvGrpSpPr/>
          <p:nvPr/>
        </p:nvGrpSpPr>
        <p:grpSpPr>
          <a:xfrm>
            <a:off x="5057118" y="3828305"/>
            <a:ext cx="387681" cy="387641"/>
            <a:chOff x="6669907" y="1561258"/>
            <a:chExt cx="397907" cy="397866"/>
          </a:xfrm>
        </p:grpSpPr>
        <p:sp>
          <p:nvSpPr>
            <p:cNvPr id="8834" name="Google Shape;8834;p77"/>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7"/>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7"/>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7"/>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7"/>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77"/>
          <p:cNvGrpSpPr/>
          <p:nvPr/>
        </p:nvGrpSpPr>
        <p:grpSpPr>
          <a:xfrm>
            <a:off x="1942348" y="3885842"/>
            <a:ext cx="387681" cy="272572"/>
            <a:chOff x="3386036" y="1746339"/>
            <a:chExt cx="397907" cy="279762"/>
          </a:xfrm>
        </p:grpSpPr>
        <p:sp>
          <p:nvSpPr>
            <p:cNvPr id="8840" name="Google Shape;8840;p77"/>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7"/>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77"/>
          <p:cNvGrpSpPr/>
          <p:nvPr/>
        </p:nvGrpSpPr>
        <p:grpSpPr>
          <a:xfrm>
            <a:off x="2980045" y="3828288"/>
            <a:ext cx="387681" cy="387681"/>
            <a:chOff x="4417380" y="1687279"/>
            <a:chExt cx="397907" cy="397907"/>
          </a:xfrm>
        </p:grpSpPr>
        <p:sp>
          <p:nvSpPr>
            <p:cNvPr id="8843" name="Google Shape;8843;p77"/>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7"/>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77"/>
          <p:cNvGrpSpPr/>
          <p:nvPr/>
        </p:nvGrpSpPr>
        <p:grpSpPr>
          <a:xfrm>
            <a:off x="7926526" y="3308537"/>
            <a:ext cx="387661" cy="387661"/>
            <a:chOff x="2869999" y="1687279"/>
            <a:chExt cx="397887" cy="397887"/>
          </a:xfrm>
        </p:grpSpPr>
        <p:sp>
          <p:nvSpPr>
            <p:cNvPr id="8846" name="Google Shape;8846;p77"/>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7"/>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7"/>
          <p:cNvGrpSpPr/>
          <p:nvPr/>
        </p:nvGrpSpPr>
        <p:grpSpPr>
          <a:xfrm>
            <a:off x="2461634" y="3828664"/>
            <a:ext cx="386807" cy="386929"/>
            <a:chOff x="3902887" y="1687655"/>
            <a:chExt cx="397010" cy="397135"/>
          </a:xfrm>
        </p:grpSpPr>
        <p:sp>
          <p:nvSpPr>
            <p:cNvPr id="8849" name="Google Shape;8849;p77"/>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7"/>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77"/>
          <p:cNvGrpSpPr/>
          <p:nvPr/>
        </p:nvGrpSpPr>
        <p:grpSpPr>
          <a:xfrm>
            <a:off x="3499331" y="3828344"/>
            <a:ext cx="387681" cy="387681"/>
            <a:chOff x="4933458" y="1687279"/>
            <a:chExt cx="397907" cy="397907"/>
          </a:xfrm>
        </p:grpSpPr>
        <p:sp>
          <p:nvSpPr>
            <p:cNvPr id="8852" name="Google Shape;8852;p77"/>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7"/>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77"/>
          <p:cNvGrpSpPr/>
          <p:nvPr/>
        </p:nvGrpSpPr>
        <p:grpSpPr>
          <a:xfrm>
            <a:off x="5273586" y="3308775"/>
            <a:ext cx="387681" cy="387661"/>
            <a:chOff x="266768" y="1721375"/>
            <a:chExt cx="397907" cy="397887"/>
          </a:xfrm>
        </p:grpSpPr>
        <p:sp>
          <p:nvSpPr>
            <p:cNvPr id="8855" name="Google Shape;8855;p77"/>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7"/>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7"/>
          <p:cNvGrpSpPr/>
          <p:nvPr/>
        </p:nvGrpSpPr>
        <p:grpSpPr>
          <a:xfrm>
            <a:off x="7395588" y="3308924"/>
            <a:ext cx="387539" cy="386888"/>
            <a:chOff x="2408992" y="1722875"/>
            <a:chExt cx="397761" cy="397093"/>
          </a:xfrm>
        </p:grpSpPr>
        <p:sp>
          <p:nvSpPr>
            <p:cNvPr id="8858" name="Google Shape;8858;p77"/>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7"/>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77"/>
          <p:cNvGrpSpPr/>
          <p:nvPr/>
        </p:nvGrpSpPr>
        <p:grpSpPr>
          <a:xfrm>
            <a:off x="5576404" y="3828305"/>
            <a:ext cx="387641" cy="387641"/>
            <a:chOff x="7199196" y="1561258"/>
            <a:chExt cx="397866" cy="397866"/>
          </a:xfrm>
        </p:grpSpPr>
        <p:sp>
          <p:nvSpPr>
            <p:cNvPr id="8861" name="Google Shape;8861;p77"/>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7"/>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7"/>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7"/>
          <p:cNvGrpSpPr/>
          <p:nvPr/>
        </p:nvGrpSpPr>
        <p:grpSpPr>
          <a:xfrm>
            <a:off x="6332282" y="3308537"/>
            <a:ext cx="387661" cy="387661"/>
            <a:chOff x="1379798" y="1723250"/>
            <a:chExt cx="397887" cy="397887"/>
          </a:xfrm>
        </p:grpSpPr>
        <p:sp>
          <p:nvSpPr>
            <p:cNvPr id="8865" name="Google Shape;8865;p77"/>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7"/>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7"/>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7"/>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77"/>
          <p:cNvGrpSpPr/>
          <p:nvPr/>
        </p:nvGrpSpPr>
        <p:grpSpPr>
          <a:xfrm>
            <a:off x="5801242" y="3308537"/>
            <a:ext cx="387641" cy="387661"/>
            <a:chOff x="864491" y="1723250"/>
            <a:chExt cx="397866" cy="397887"/>
          </a:xfrm>
        </p:grpSpPr>
        <p:sp>
          <p:nvSpPr>
            <p:cNvPr id="8870" name="Google Shape;8870;p77"/>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7"/>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7"/>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3" name="Google Shape;8873;p77"/>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4" name="Google Shape;8874;p77"/>
          <p:cNvGrpSpPr/>
          <p:nvPr/>
        </p:nvGrpSpPr>
        <p:grpSpPr>
          <a:xfrm>
            <a:off x="6568070" y="3827060"/>
            <a:ext cx="388966" cy="388966"/>
            <a:chOff x="1190625" y="238125"/>
            <a:chExt cx="5235075" cy="5235075"/>
          </a:xfrm>
        </p:grpSpPr>
        <p:sp>
          <p:nvSpPr>
            <p:cNvPr id="8875" name="Google Shape;8875;p77"/>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7"/>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7" name="Google Shape;8877;p7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SEO &amp; Marketing Icons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81" name="Shape 8881"/>
        <p:cNvGrpSpPr/>
        <p:nvPr/>
      </p:nvGrpSpPr>
      <p:grpSpPr>
        <a:xfrm>
          <a:off x="0" y="0"/>
          <a:ext cx="0" cy="0"/>
          <a:chOff x="0" y="0"/>
          <a:chExt cx="0" cy="0"/>
        </a:xfrm>
      </p:grpSpPr>
      <p:pic>
        <p:nvPicPr>
          <p:cNvPr id="8882" name="Google Shape;8882;p7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 name="Shape 417"/>
        <p:cNvGrpSpPr/>
        <p:nvPr/>
      </p:nvGrpSpPr>
      <p:grpSpPr>
        <a:xfrm>
          <a:off x="0" y="0"/>
          <a:ext cx="0" cy="0"/>
          <a:chOff x="0" y="0"/>
          <a:chExt cx="0" cy="0"/>
        </a:xfrm>
      </p:grpSpPr>
      <p:sp>
        <p:nvSpPr>
          <p:cNvPr id="418" name="Google Shape;418;p36"/>
          <p:cNvSpPr txBox="1"/>
          <p:nvPr>
            <p:ph type="title"/>
          </p:nvPr>
        </p:nvSpPr>
        <p:spPr>
          <a:xfrm>
            <a:off x="720000" y="1955075"/>
            <a:ext cx="5551800" cy="2138400"/>
          </a:xfrm>
          <a:prstGeom prst="rect">
            <a:avLst/>
          </a:prstGeom>
        </p:spPr>
        <p:txBody>
          <a:bodyPr anchorCtr="0" anchor="ctr" bIns="91425" lIns="162000" spcFirstLastPara="1" rIns="162000" wrap="square" tIns="91425">
            <a:noAutofit/>
          </a:bodyPr>
          <a:lstStyle/>
          <a:p>
            <a:pPr indent="0" lvl="0" marL="0" rtl="0" algn="ctr">
              <a:spcBef>
                <a:spcPts val="0"/>
              </a:spcBef>
              <a:spcAft>
                <a:spcPts val="0"/>
              </a:spcAft>
              <a:buNone/>
            </a:pPr>
            <a:r>
              <a:rPr lang="es"/>
              <a:t>Art </a:t>
            </a:r>
            <a:r>
              <a:rPr lang="es">
                <a:solidFill>
                  <a:schemeClr val="accent6"/>
                </a:solidFill>
              </a:rPr>
              <a:t>Studies</a:t>
            </a:r>
            <a:endParaRPr>
              <a:solidFill>
                <a:schemeClr val="accent6"/>
              </a:solidFill>
            </a:endParaRPr>
          </a:p>
        </p:txBody>
      </p:sp>
      <p:grpSp>
        <p:nvGrpSpPr>
          <p:cNvPr id="419" name="Google Shape;419;p36"/>
          <p:cNvGrpSpPr/>
          <p:nvPr/>
        </p:nvGrpSpPr>
        <p:grpSpPr>
          <a:xfrm>
            <a:off x="6593136" y="765850"/>
            <a:ext cx="1830897" cy="3611808"/>
            <a:chOff x="6593136" y="765850"/>
            <a:chExt cx="1830897" cy="3611808"/>
          </a:xfrm>
        </p:grpSpPr>
        <p:sp>
          <p:nvSpPr>
            <p:cNvPr id="420" name="Google Shape;420;p36"/>
            <p:cNvSpPr/>
            <p:nvPr/>
          </p:nvSpPr>
          <p:spPr>
            <a:xfrm>
              <a:off x="6618235" y="789377"/>
              <a:ext cx="1779996" cy="1780062"/>
            </a:xfrm>
            <a:custGeom>
              <a:rect b="b" l="l" r="r" t="t"/>
              <a:pathLst>
                <a:path extrusionOk="0" h="27162" w="27161">
                  <a:moveTo>
                    <a:pt x="0" y="1"/>
                  </a:moveTo>
                  <a:lnTo>
                    <a:pt x="0" y="27161"/>
                  </a:lnTo>
                  <a:lnTo>
                    <a:pt x="27161" y="27161"/>
                  </a:lnTo>
                  <a:lnTo>
                    <a:pt x="271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6"/>
            <p:cNvSpPr/>
            <p:nvPr/>
          </p:nvSpPr>
          <p:spPr>
            <a:xfrm>
              <a:off x="6594708" y="765850"/>
              <a:ext cx="1827050" cy="1827116"/>
            </a:xfrm>
            <a:custGeom>
              <a:rect b="b" l="l" r="r" t="t"/>
              <a:pathLst>
                <a:path extrusionOk="0" h="27880" w="27879">
                  <a:moveTo>
                    <a:pt x="27160" y="719"/>
                  </a:moveTo>
                  <a:lnTo>
                    <a:pt x="27160" y="27149"/>
                  </a:lnTo>
                  <a:lnTo>
                    <a:pt x="730" y="27149"/>
                  </a:lnTo>
                  <a:lnTo>
                    <a:pt x="730" y="719"/>
                  </a:lnTo>
                  <a:close/>
                  <a:moveTo>
                    <a:pt x="359" y="1"/>
                  </a:moveTo>
                  <a:cubicBezTo>
                    <a:pt x="162" y="1"/>
                    <a:pt x="0" y="163"/>
                    <a:pt x="0" y="360"/>
                  </a:cubicBezTo>
                  <a:lnTo>
                    <a:pt x="0" y="27520"/>
                  </a:lnTo>
                  <a:cubicBezTo>
                    <a:pt x="0" y="27717"/>
                    <a:pt x="162" y="27879"/>
                    <a:pt x="359" y="27879"/>
                  </a:cubicBezTo>
                  <a:lnTo>
                    <a:pt x="27520" y="27879"/>
                  </a:lnTo>
                  <a:cubicBezTo>
                    <a:pt x="27716" y="27879"/>
                    <a:pt x="27879" y="27717"/>
                    <a:pt x="27879" y="27520"/>
                  </a:cubicBezTo>
                  <a:lnTo>
                    <a:pt x="27879" y="360"/>
                  </a:lnTo>
                  <a:cubicBezTo>
                    <a:pt x="27879" y="163"/>
                    <a:pt x="27716" y="1"/>
                    <a:pt x="27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6"/>
            <p:cNvSpPr/>
            <p:nvPr/>
          </p:nvSpPr>
          <p:spPr>
            <a:xfrm>
              <a:off x="7063208" y="789377"/>
              <a:ext cx="1335013" cy="1335013"/>
            </a:xfrm>
            <a:custGeom>
              <a:rect b="b" l="l" r="r" t="t"/>
              <a:pathLst>
                <a:path extrusionOk="0" h="20371" w="20371">
                  <a:moveTo>
                    <a:pt x="0" y="1"/>
                  </a:moveTo>
                  <a:lnTo>
                    <a:pt x="0" y="20371"/>
                  </a:lnTo>
                  <a:lnTo>
                    <a:pt x="20371" y="20371"/>
                  </a:lnTo>
                  <a:lnTo>
                    <a:pt x="20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6"/>
            <p:cNvSpPr/>
            <p:nvPr/>
          </p:nvSpPr>
          <p:spPr>
            <a:xfrm>
              <a:off x="7039681" y="765850"/>
              <a:ext cx="1382068" cy="1382133"/>
            </a:xfrm>
            <a:custGeom>
              <a:rect b="b" l="l" r="r" t="t"/>
              <a:pathLst>
                <a:path extrusionOk="0" h="21090" w="21089">
                  <a:moveTo>
                    <a:pt x="20370" y="719"/>
                  </a:moveTo>
                  <a:lnTo>
                    <a:pt x="20370" y="20359"/>
                  </a:lnTo>
                  <a:lnTo>
                    <a:pt x="730" y="20359"/>
                  </a:lnTo>
                  <a:lnTo>
                    <a:pt x="730" y="719"/>
                  </a:lnTo>
                  <a:close/>
                  <a:moveTo>
                    <a:pt x="359" y="1"/>
                  </a:moveTo>
                  <a:cubicBezTo>
                    <a:pt x="162" y="1"/>
                    <a:pt x="0" y="163"/>
                    <a:pt x="0" y="360"/>
                  </a:cubicBezTo>
                  <a:lnTo>
                    <a:pt x="0" y="20730"/>
                  </a:lnTo>
                  <a:cubicBezTo>
                    <a:pt x="0" y="20927"/>
                    <a:pt x="162" y="21089"/>
                    <a:pt x="359" y="21089"/>
                  </a:cubicBezTo>
                  <a:lnTo>
                    <a:pt x="20730" y="21089"/>
                  </a:lnTo>
                  <a:cubicBezTo>
                    <a:pt x="20926" y="21089"/>
                    <a:pt x="21089" y="20927"/>
                    <a:pt x="21089" y="20730"/>
                  </a:cubicBezTo>
                  <a:lnTo>
                    <a:pt x="21089" y="360"/>
                  </a:lnTo>
                  <a:cubicBezTo>
                    <a:pt x="21089" y="163"/>
                    <a:pt x="20926" y="1"/>
                    <a:pt x="20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6"/>
            <p:cNvSpPr/>
            <p:nvPr/>
          </p:nvSpPr>
          <p:spPr>
            <a:xfrm>
              <a:off x="7063208" y="789377"/>
              <a:ext cx="1335013" cy="1335013"/>
            </a:xfrm>
            <a:custGeom>
              <a:rect b="b" l="l" r="r" t="t"/>
              <a:pathLst>
                <a:path extrusionOk="0" h="20371" w="20371">
                  <a:moveTo>
                    <a:pt x="0" y="1"/>
                  </a:moveTo>
                  <a:cubicBezTo>
                    <a:pt x="0" y="11252"/>
                    <a:pt x="9119" y="20371"/>
                    <a:pt x="20371" y="20371"/>
                  </a:cubicBezTo>
                  <a:lnTo>
                    <a:pt x="20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6"/>
            <p:cNvSpPr/>
            <p:nvPr/>
          </p:nvSpPr>
          <p:spPr>
            <a:xfrm>
              <a:off x="7039681" y="765850"/>
              <a:ext cx="1382068" cy="1382133"/>
            </a:xfrm>
            <a:custGeom>
              <a:rect b="b" l="l" r="r" t="t"/>
              <a:pathLst>
                <a:path extrusionOk="0" h="21090" w="21089">
                  <a:moveTo>
                    <a:pt x="20370" y="719"/>
                  </a:moveTo>
                  <a:lnTo>
                    <a:pt x="20370" y="20359"/>
                  </a:lnTo>
                  <a:cubicBezTo>
                    <a:pt x="9629" y="20162"/>
                    <a:pt x="927" y="11460"/>
                    <a:pt x="730" y="719"/>
                  </a:cubicBezTo>
                  <a:close/>
                  <a:moveTo>
                    <a:pt x="359" y="1"/>
                  </a:moveTo>
                  <a:cubicBezTo>
                    <a:pt x="162" y="1"/>
                    <a:pt x="0" y="163"/>
                    <a:pt x="0" y="360"/>
                  </a:cubicBezTo>
                  <a:cubicBezTo>
                    <a:pt x="0" y="11785"/>
                    <a:pt x="9305" y="21089"/>
                    <a:pt x="20730" y="21089"/>
                  </a:cubicBezTo>
                  <a:cubicBezTo>
                    <a:pt x="20926" y="21089"/>
                    <a:pt x="21089" y="20927"/>
                    <a:pt x="21089" y="20730"/>
                  </a:cubicBezTo>
                  <a:lnTo>
                    <a:pt x="21089" y="360"/>
                  </a:lnTo>
                  <a:cubicBezTo>
                    <a:pt x="21089" y="163"/>
                    <a:pt x="20926" y="1"/>
                    <a:pt x="20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6"/>
            <p:cNvSpPr/>
            <p:nvPr/>
          </p:nvSpPr>
          <p:spPr>
            <a:xfrm>
              <a:off x="7508180" y="3464100"/>
              <a:ext cx="890031" cy="890031"/>
            </a:xfrm>
            <a:custGeom>
              <a:rect b="b" l="l" r="r" t="t"/>
              <a:pathLst>
                <a:path extrusionOk="0" h="13581" w="13581">
                  <a:moveTo>
                    <a:pt x="0" y="1"/>
                  </a:moveTo>
                  <a:lnTo>
                    <a:pt x="0" y="13581"/>
                  </a:lnTo>
                  <a:lnTo>
                    <a:pt x="135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6"/>
            <p:cNvSpPr/>
            <p:nvPr/>
          </p:nvSpPr>
          <p:spPr>
            <a:xfrm>
              <a:off x="7484654" y="3440573"/>
              <a:ext cx="939379" cy="937085"/>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20" y="14276"/>
                  </a:cubicBezTo>
                  <a:cubicBezTo>
                    <a:pt x="267" y="14299"/>
                    <a:pt x="313" y="14299"/>
                    <a:pt x="359" y="14299"/>
                  </a:cubicBezTo>
                  <a:cubicBezTo>
                    <a:pt x="452" y="14299"/>
                    <a:pt x="545" y="14264"/>
                    <a:pt x="614" y="14195"/>
                  </a:cubicBezTo>
                  <a:lnTo>
                    <a:pt x="14194" y="615"/>
                  </a:lnTo>
                  <a:cubicBezTo>
                    <a:pt x="14299" y="510"/>
                    <a:pt x="14333" y="360"/>
                    <a:pt x="14276" y="221"/>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6"/>
            <p:cNvSpPr/>
            <p:nvPr/>
          </p:nvSpPr>
          <p:spPr>
            <a:xfrm>
              <a:off x="7508180" y="3464100"/>
              <a:ext cx="890031" cy="890031"/>
            </a:xfrm>
            <a:custGeom>
              <a:rect b="b" l="l" r="r" t="t"/>
              <a:pathLst>
                <a:path extrusionOk="0" h="13581" w="13581">
                  <a:moveTo>
                    <a:pt x="13581" y="1"/>
                  </a:moveTo>
                  <a:lnTo>
                    <a:pt x="0" y="13581"/>
                  </a:lnTo>
                  <a:lnTo>
                    <a:pt x="13581" y="13581"/>
                  </a:lnTo>
                  <a:lnTo>
                    <a:pt x="13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6"/>
            <p:cNvSpPr/>
            <p:nvPr/>
          </p:nvSpPr>
          <p:spPr>
            <a:xfrm>
              <a:off x="7483146" y="3440573"/>
              <a:ext cx="938592" cy="937085"/>
            </a:xfrm>
            <a:custGeom>
              <a:rect b="b" l="l" r="r" t="t"/>
              <a:pathLst>
                <a:path extrusionOk="0" h="14299" w="14322">
                  <a:moveTo>
                    <a:pt x="13603" y="1240"/>
                  </a:moveTo>
                  <a:lnTo>
                    <a:pt x="13603" y="13581"/>
                  </a:lnTo>
                  <a:lnTo>
                    <a:pt x="1263" y="13581"/>
                  </a:lnTo>
                  <a:lnTo>
                    <a:pt x="13603" y="1240"/>
                  </a:lnTo>
                  <a:close/>
                  <a:moveTo>
                    <a:pt x="13964" y="1"/>
                  </a:moveTo>
                  <a:cubicBezTo>
                    <a:pt x="13870" y="1"/>
                    <a:pt x="13778" y="34"/>
                    <a:pt x="13708" y="105"/>
                  </a:cubicBezTo>
                  <a:lnTo>
                    <a:pt x="127" y="13685"/>
                  </a:lnTo>
                  <a:cubicBezTo>
                    <a:pt x="23" y="13789"/>
                    <a:pt x="0" y="13940"/>
                    <a:pt x="46" y="14079"/>
                  </a:cubicBezTo>
                  <a:cubicBezTo>
                    <a:pt x="104" y="14218"/>
                    <a:pt x="243" y="14299"/>
                    <a:pt x="382" y="14299"/>
                  </a:cubicBezTo>
                  <a:lnTo>
                    <a:pt x="13963" y="14299"/>
                  </a:lnTo>
                  <a:cubicBezTo>
                    <a:pt x="14159" y="14299"/>
                    <a:pt x="14322" y="14137"/>
                    <a:pt x="14322" y="13940"/>
                  </a:cubicBezTo>
                  <a:lnTo>
                    <a:pt x="14322" y="360"/>
                  </a:lnTo>
                  <a:cubicBezTo>
                    <a:pt x="14322" y="221"/>
                    <a:pt x="14241" y="82"/>
                    <a:pt x="14102" y="24"/>
                  </a:cubicBezTo>
                  <a:cubicBezTo>
                    <a:pt x="14056" y="9"/>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6"/>
            <p:cNvSpPr/>
            <p:nvPr/>
          </p:nvSpPr>
          <p:spPr>
            <a:xfrm>
              <a:off x="7761008" y="3716993"/>
              <a:ext cx="384297" cy="384297"/>
            </a:xfrm>
            <a:custGeom>
              <a:rect b="b" l="l" r="r" t="t"/>
              <a:pathLst>
                <a:path extrusionOk="0" h="5864" w="5864">
                  <a:moveTo>
                    <a:pt x="1" y="0"/>
                  </a:moveTo>
                  <a:lnTo>
                    <a:pt x="1" y="5863"/>
                  </a:lnTo>
                  <a:lnTo>
                    <a:pt x="58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6"/>
            <p:cNvSpPr/>
            <p:nvPr/>
          </p:nvSpPr>
          <p:spPr>
            <a:xfrm>
              <a:off x="7737482" y="3693401"/>
              <a:ext cx="433645" cy="432203"/>
            </a:xfrm>
            <a:custGeom>
              <a:rect b="b" l="l" r="r" t="t"/>
              <a:pathLst>
                <a:path extrusionOk="0" h="6595" w="6617">
                  <a:moveTo>
                    <a:pt x="5354" y="719"/>
                  </a:moveTo>
                  <a:lnTo>
                    <a:pt x="719" y="5354"/>
                  </a:lnTo>
                  <a:lnTo>
                    <a:pt x="719" y="719"/>
                  </a:lnTo>
                  <a:close/>
                  <a:moveTo>
                    <a:pt x="360" y="1"/>
                  </a:moveTo>
                  <a:cubicBezTo>
                    <a:pt x="163" y="1"/>
                    <a:pt x="1" y="163"/>
                    <a:pt x="1" y="360"/>
                  </a:cubicBezTo>
                  <a:lnTo>
                    <a:pt x="1" y="6223"/>
                  </a:lnTo>
                  <a:cubicBezTo>
                    <a:pt x="1" y="6374"/>
                    <a:pt x="93" y="6501"/>
                    <a:pt x="221" y="6559"/>
                  </a:cubicBezTo>
                  <a:cubicBezTo>
                    <a:pt x="267" y="6582"/>
                    <a:pt x="314" y="6594"/>
                    <a:pt x="360" y="6594"/>
                  </a:cubicBezTo>
                  <a:cubicBezTo>
                    <a:pt x="453" y="6594"/>
                    <a:pt x="545" y="6548"/>
                    <a:pt x="615" y="6478"/>
                  </a:cubicBezTo>
                  <a:lnTo>
                    <a:pt x="6490" y="615"/>
                  </a:lnTo>
                  <a:cubicBezTo>
                    <a:pt x="6582" y="511"/>
                    <a:pt x="6617" y="360"/>
                    <a:pt x="6559" y="221"/>
                  </a:cubicBezTo>
                  <a:cubicBezTo>
                    <a:pt x="6501" y="82"/>
                    <a:pt x="6374" y="1"/>
                    <a:pt x="6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6"/>
            <p:cNvSpPr/>
            <p:nvPr/>
          </p:nvSpPr>
          <p:spPr>
            <a:xfrm>
              <a:off x="7761008" y="3716993"/>
              <a:ext cx="384297" cy="384297"/>
            </a:xfrm>
            <a:custGeom>
              <a:rect b="b" l="l" r="r" t="t"/>
              <a:pathLst>
                <a:path extrusionOk="0" h="5864" w="5864">
                  <a:moveTo>
                    <a:pt x="5864" y="0"/>
                  </a:moveTo>
                  <a:lnTo>
                    <a:pt x="1" y="5863"/>
                  </a:lnTo>
                  <a:lnTo>
                    <a:pt x="5864" y="5863"/>
                  </a:lnTo>
                  <a:lnTo>
                    <a:pt x="58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6"/>
            <p:cNvSpPr/>
            <p:nvPr/>
          </p:nvSpPr>
          <p:spPr>
            <a:xfrm>
              <a:off x="7735188" y="3693139"/>
              <a:ext cx="434432" cy="432465"/>
            </a:xfrm>
            <a:custGeom>
              <a:rect b="b" l="l" r="r" t="t"/>
              <a:pathLst>
                <a:path extrusionOk="0" h="6599" w="6629">
                  <a:moveTo>
                    <a:pt x="5899" y="1233"/>
                  </a:moveTo>
                  <a:lnTo>
                    <a:pt x="5899" y="5868"/>
                  </a:lnTo>
                  <a:lnTo>
                    <a:pt x="1276" y="5868"/>
                  </a:lnTo>
                  <a:lnTo>
                    <a:pt x="5899" y="1233"/>
                  </a:lnTo>
                  <a:close/>
                  <a:moveTo>
                    <a:pt x="6265" y="0"/>
                  </a:moveTo>
                  <a:cubicBezTo>
                    <a:pt x="6170" y="0"/>
                    <a:pt x="6073" y="39"/>
                    <a:pt x="6003" y="109"/>
                  </a:cubicBezTo>
                  <a:lnTo>
                    <a:pt x="140" y="5972"/>
                  </a:lnTo>
                  <a:cubicBezTo>
                    <a:pt x="36" y="6077"/>
                    <a:pt x="1" y="6239"/>
                    <a:pt x="59" y="6366"/>
                  </a:cubicBezTo>
                  <a:cubicBezTo>
                    <a:pt x="117" y="6505"/>
                    <a:pt x="256" y="6598"/>
                    <a:pt x="395" y="6598"/>
                  </a:cubicBezTo>
                  <a:lnTo>
                    <a:pt x="6258" y="6598"/>
                  </a:lnTo>
                  <a:cubicBezTo>
                    <a:pt x="6467" y="6598"/>
                    <a:pt x="6629" y="6436"/>
                    <a:pt x="6629" y="6227"/>
                  </a:cubicBezTo>
                  <a:lnTo>
                    <a:pt x="6629" y="364"/>
                  </a:lnTo>
                  <a:cubicBezTo>
                    <a:pt x="6629" y="214"/>
                    <a:pt x="6536" y="86"/>
                    <a:pt x="6397" y="28"/>
                  </a:cubicBezTo>
                  <a:cubicBezTo>
                    <a:pt x="6356" y="9"/>
                    <a:pt x="6310" y="0"/>
                    <a:pt x="6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6"/>
            <p:cNvSpPr/>
            <p:nvPr/>
          </p:nvSpPr>
          <p:spPr>
            <a:xfrm>
              <a:off x="6618235" y="3464100"/>
              <a:ext cx="890031" cy="890031"/>
            </a:xfrm>
            <a:custGeom>
              <a:rect b="b" l="l" r="r" t="t"/>
              <a:pathLst>
                <a:path extrusionOk="0" h="13581" w="13581">
                  <a:moveTo>
                    <a:pt x="0" y="1"/>
                  </a:moveTo>
                  <a:lnTo>
                    <a:pt x="0" y="13581"/>
                  </a:lnTo>
                  <a:lnTo>
                    <a:pt x="13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6"/>
            <p:cNvSpPr/>
            <p:nvPr/>
          </p:nvSpPr>
          <p:spPr>
            <a:xfrm>
              <a:off x="6594708" y="3440573"/>
              <a:ext cx="939379" cy="937085"/>
            </a:xfrm>
            <a:custGeom>
              <a:rect b="b" l="l" r="r" t="t"/>
              <a:pathLst>
                <a:path extrusionOk="0" h="14299" w="14334">
                  <a:moveTo>
                    <a:pt x="13070" y="719"/>
                  </a:moveTo>
                  <a:lnTo>
                    <a:pt x="730" y="13071"/>
                  </a:lnTo>
                  <a:lnTo>
                    <a:pt x="730" y="719"/>
                  </a:lnTo>
                  <a:close/>
                  <a:moveTo>
                    <a:pt x="359" y="0"/>
                  </a:moveTo>
                  <a:cubicBezTo>
                    <a:pt x="162" y="0"/>
                    <a:pt x="0" y="163"/>
                    <a:pt x="0" y="360"/>
                  </a:cubicBezTo>
                  <a:lnTo>
                    <a:pt x="0" y="13940"/>
                  </a:lnTo>
                  <a:cubicBezTo>
                    <a:pt x="0" y="14090"/>
                    <a:pt x="93" y="14218"/>
                    <a:pt x="232" y="14276"/>
                  </a:cubicBezTo>
                  <a:cubicBezTo>
                    <a:pt x="267" y="14299"/>
                    <a:pt x="313" y="14299"/>
                    <a:pt x="359" y="14299"/>
                  </a:cubicBezTo>
                  <a:cubicBezTo>
                    <a:pt x="464" y="14299"/>
                    <a:pt x="556" y="14264"/>
                    <a:pt x="626" y="14195"/>
                  </a:cubicBezTo>
                  <a:lnTo>
                    <a:pt x="14194" y="615"/>
                  </a:lnTo>
                  <a:cubicBezTo>
                    <a:pt x="14299" y="510"/>
                    <a:pt x="14333" y="360"/>
                    <a:pt x="14275" y="221"/>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6"/>
            <p:cNvSpPr/>
            <p:nvPr/>
          </p:nvSpPr>
          <p:spPr>
            <a:xfrm>
              <a:off x="6618235" y="3464100"/>
              <a:ext cx="890031" cy="890031"/>
            </a:xfrm>
            <a:custGeom>
              <a:rect b="b" l="l" r="r" t="t"/>
              <a:pathLst>
                <a:path extrusionOk="0" h="13581" w="13581">
                  <a:moveTo>
                    <a:pt x="13580" y="1"/>
                  </a:moveTo>
                  <a:lnTo>
                    <a:pt x="0" y="13581"/>
                  </a:lnTo>
                  <a:lnTo>
                    <a:pt x="13580" y="13581"/>
                  </a:lnTo>
                  <a:lnTo>
                    <a:pt x="13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6"/>
            <p:cNvSpPr/>
            <p:nvPr/>
          </p:nvSpPr>
          <p:spPr>
            <a:xfrm>
              <a:off x="6593136" y="3440573"/>
              <a:ext cx="939444" cy="937085"/>
            </a:xfrm>
            <a:custGeom>
              <a:rect b="b" l="l" r="r" t="t"/>
              <a:pathLst>
                <a:path extrusionOk="0" h="14299" w="14335">
                  <a:moveTo>
                    <a:pt x="13604" y="1240"/>
                  </a:moveTo>
                  <a:lnTo>
                    <a:pt x="13604" y="13581"/>
                  </a:lnTo>
                  <a:lnTo>
                    <a:pt x="1264" y="13581"/>
                  </a:lnTo>
                  <a:lnTo>
                    <a:pt x="13604" y="1240"/>
                  </a:lnTo>
                  <a:close/>
                  <a:moveTo>
                    <a:pt x="13971" y="1"/>
                  </a:moveTo>
                  <a:cubicBezTo>
                    <a:pt x="13876" y="1"/>
                    <a:pt x="13779" y="34"/>
                    <a:pt x="13708" y="105"/>
                  </a:cubicBezTo>
                  <a:lnTo>
                    <a:pt x="128" y="13685"/>
                  </a:lnTo>
                  <a:cubicBezTo>
                    <a:pt x="24" y="13789"/>
                    <a:pt x="1" y="13940"/>
                    <a:pt x="59" y="14079"/>
                  </a:cubicBezTo>
                  <a:cubicBezTo>
                    <a:pt x="105" y="14218"/>
                    <a:pt x="244" y="14299"/>
                    <a:pt x="383" y="14299"/>
                  </a:cubicBezTo>
                  <a:lnTo>
                    <a:pt x="13963" y="14299"/>
                  </a:lnTo>
                  <a:cubicBezTo>
                    <a:pt x="14172" y="14299"/>
                    <a:pt x="14334" y="14137"/>
                    <a:pt x="14334" y="13940"/>
                  </a:cubicBezTo>
                  <a:lnTo>
                    <a:pt x="14334" y="360"/>
                  </a:lnTo>
                  <a:cubicBezTo>
                    <a:pt x="14334" y="221"/>
                    <a:pt x="14242" y="82"/>
                    <a:pt x="14102" y="24"/>
                  </a:cubicBezTo>
                  <a:cubicBezTo>
                    <a:pt x="14061" y="9"/>
                    <a:pt x="14016" y="1"/>
                    <a:pt x="1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6"/>
            <p:cNvSpPr/>
            <p:nvPr/>
          </p:nvSpPr>
          <p:spPr>
            <a:xfrm>
              <a:off x="6871063" y="3716993"/>
              <a:ext cx="385084" cy="384297"/>
            </a:xfrm>
            <a:custGeom>
              <a:rect b="b" l="l" r="r" t="t"/>
              <a:pathLst>
                <a:path extrusionOk="0" h="5864" w="5876">
                  <a:moveTo>
                    <a:pt x="1" y="0"/>
                  </a:moveTo>
                  <a:lnTo>
                    <a:pt x="1" y="5863"/>
                  </a:lnTo>
                  <a:lnTo>
                    <a:pt x="587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6"/>
            <p:cNvSpPr/>
            <p:nvPr/>
          </p:nvSpPr>
          <p:spPr>
            <a:xfrm>
              <a:off x="6847537" y="3693401"/>
              <a:ext cx="433645" cy="432203"/>
            </a:xfrm>
            <a:custGeom>
              <a:rect b="b" l="l" r="r" t="t"/>
              <a:pathLst>
                <a:path extrusionOk="0" h="6595" w="6617">
                  <a:moveTo>
                    <a:pt x="5354" y="719"/>
                  </a:moveTo>
                  <a:lnTo>
                    <a:pt x="731" y="5354"/>
                  </a:lnTo>
                  <a:lnTo>
                    <a:pt x="731" y="719"/>
                  </a:lnTo>
                  <a:close/>
                  <a:moveTo>
                    <a:pt x="360" y="1"/>
                  </a:moveTo>
                  <a:cubicBezTo>
                    <a:pt x="163" y="1"/>
                    <a:pt x="1" y="163"/>
                    <a:pt x="1" y="360"/>
                  </a:cubicBezTo>
                  <a:lnTo>
                    <a:pt x="1" y="6223"/>
                  </a:lnTo>
                  <a:cubicBezTo>
                    <a:pt x="1" y="6374"/>
                    <a:pt x="93" y="6501"/>
                    <a:pt x="221" y="6559"/>
                  </a:cubicBezTo>
                  <a:cubicBezTo>
                    <a:pt x="267" y="6582"/>
                    <a:pt x="313" y="6594"/>
                    <a:pt x="360" y="6594"/>
                  </a:cubicBezTo>
                  <a:cubicBezTo>
                    <a:pt x="453" y="6594"/>
                    <a:pt x="545" y="6548"/>
                    <a:pt x="615" y="6478"/>
                  </a:cubicBezTo>
                  <a:lnTo>
                    <a:pt x="6489" y="615"/>
                  </a:lnTo>
                  <a:cubicBezTo>
                    <a:pt x="6594" y="511"/>
                    <a:pt x="6617" y="360"/>
                    <a:pt x="6559" y="221"/>
                  </a:cubicBezTo>
                  <a:cubicBezTo>
                    <a:pt x="6513" y="82"/>
                    <a:pt x="6374" y="1"/>
                    <a:pt x="6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6"/>
            <p:cNvSpPr/>
            <p:nvPr/>
          </p:nvSpPr>
          <p:spPr>
            <a:xfrm>
              <a:off x="6871063" y="3716993"/>
              <a:ext cx="385084" cy="384297"/>
            </a:xfrm>
            <a:custGeom>
              <a:rect b="b" l="l" r="r" t="t"/>
              <a:pathLst>
                <a:path extrusionOk="0" h="5864" w="5876">
                  <a:moveTo>
                    <a:pt x="5875" y="0"/>
                  </a:moveTo>
                  <a:lnTo>
                    <a:pt x="1" y="5863"/>
                  </a:lnTo>
                  <a:lnTo>
                    <a:pt x="5875" y="5863"/>
                  </a:lnTo>
                  <a:lnTo>
                    <a:pt x="58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6"/>
            <p:cNvSpPr/>
            <p:nvPr/>
          </p:nvSpPr>
          <p:spPr>
            <a:xfrm>
              <a:off x="6846029" y="3693139"/>
              <a:ext cx="433645" cy="432465"/>
            </a:xfrm>
            <a:custGeom>
              <a:rect b="b" l="l" r="r" t="t"/>
              <a:pathLst>
                <a:path extrusionOk="0" h="6599" w="6617">
                  <a:moveTo>
                    <a:pt x="5887" y="1233"/>
                  </a:moveTo>
                  <a:lnTo>
                    <a:pt x="5887" y="5868"/>
                  </a:lnTo>
                  <a:lnTo>
                    <a:pt x="1263" y="5868"/>
                  </a:lnTo>
                  <a:lnTo>
                    <a:pt x="5887" y="1233"/>
                  </a:lnTo>
                  <a:close/>
                  <a:moveTo>
                    <a:pt x="6253" y="0"/>
                  </a:moveTo>
                  <a:cubicBezTo>
                    <a:pt x="6158" y="0"/>
                    <a:pt x="6061" y="39"/>
                    <a:pt x="5991" y="109"/>
                  </a:cubicBezTo>
                  <a:lnTo>
                    <a:pt x="128" y="5972"/>
                  </a:lnTo>
                  <a:cubicBezTo>
                    <a:pt x="24" y="6077"/>
                    <a:pt x="0" y="6239"/>
                    <a:pt x="47" y="6366"/>
                  </a:cubicBezTo>
                  <a:cubicBezTo>
                    <a:pt x="105" y="6505"/>
                    <a:pt x="244" y="6598"/>
                    <a:pt x="383" y="6598"/>
                  </a:cubicBezTo>
                  <a:lnTo>
                    <a:pt x="6257" y="6598"/>
                  </a:lnTo>
                  <a:cubicBezTo>
                    <a:pt x="6454" y="6598"/>
                    <a:pt x="6617" y="6436"/>
                    <a:pt x="6617" y="6227"/>
                  </a:cubicBezTo>
                  <a:lnTo>
                    <a:pt x="6617" y="364"/>
                  </a:lnTo>
                  <a:cubicBezTo>
                    <a:pt x="6617" y="214"/>
                    <a:pt x="6524" y="86"/>
                    <a:pt x="6385" y="28"/>
                  </a:cubicBezTo>
                  <a:cubicBezTo>
                    <a:pt x="6343" y="9"/>
                    <a:pt x="6298" y="0"/>
                    <a:pt x="6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6"/>
            <p:cNvSpPr/>
            <p:nvPr/>
          </p:nvSpPr>
          <p:spPr>
            <a:xfrm>
              <a:off x="6618235" y="2572529"/>
              <a:ext cx="1779996" cy="889244"/>
            </a:xfrm>
            <a:custGeom>
              <a:rect b="b" l="l" r="r" t="t"/>
              <a:pathLst>
                <a:path extrusionOk="0" h="13569" w="27161">
                  <a:moveTo>
                    <a:pt x="0" y="0"/>
                  </a:moveTo>
                  <a:lnTo>
                    <a:pt x="0" y="13569"/>
                  </a:lnTo>
                  <a:lnTo>
                    <a:pt x="27161" y="13569"/>
                  </a:lnTo>
                  <a:lnTo>
                    <a:pt x="271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6"/>
            <p:cNvSpPr/>
            <p:nvPr/>
          </p:nvSpPr>
          <p:spPr>
            <a:xfrm>
              <a:off x="6594708" y="2548216"/>
              <a:ext cx="1827050" cy="937871"/>
            </a:xfrm>
            <a:custGeom>
              <a:rect b="b" l="l" r="r" t="t"/>
              <a:pathLst>
                <a:path extrusionOk="0" h="14311" w="27879">
                  <a:moveTo>
                    <a:pt x="27160" y="730"/>
                  </a:moveTo>
                  <a:lnTo>
                    <a:pt x="27160" y="13581"/>
                  </a:lnTo>
                  <a:lnTo>
                    <a:pt x="730" y="13581"/>
                  </a:lnTo>
                  <a:lnTo>
                    <a:pt x="730" y="730"/>
                  </a:lnTo>
                  <a:close/>
                  <a:moveTo>
                    <a:pt x="359" y="0"/>
                  </a:moveTo>
                  <a:cubicBezTo>
                    <a:pt x="162" y="0"/>
                    <a:pt x="0" y="163"/>
                    <a:pt x="0" y="371"/>
                  </a:cubicBezTo>
                  <a:lnTo>
                    <a:pt x="0" y="13940"/>
                  </a:lnTo>
                  <a:cubicBezTo>
                    <a:pt x="0" y="14148"/>
                    <a:pt x="162" y="14311"/>
                    <a:pt x="359" y="14311"/>
                  </a:cubicBezTo>
                  <a:lnTo>
                    <a:pt x="27520" y="14311"/>
                  </a:lnTo>
                  <a:cubicBezTo>
                    <a:pt x="27716" y="14311"/>
                    <a:pt x="27879" y="14148"/>
                    <a:pt x="27879" y="13940"/>
                  </a:cubicBezTo>
                  <a:lnTo>
                    <a:pt x="27879" y="371"/>
                  </a:lnTo>
                  <a:cubicBezTo>
                    <a:pt x="27879" y="163"/>
                    <a:pt x="27716"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6"/>
            <p:cNvSpPr/>
            <p:nvPr/>
          </p:nvSpPr>
          <p:spPr>
            <a:xfrm>
              <a:off x="6618235" y="2572529"/>
              <a:ext cx="890031" cy="889244"/>
            </a:xfrm>
            <a:custGeom>
              <a:rect b="b" l="l" r="r" t="t"/>
              <a:pathLst>
                <a:path extrusionOk="0" h="13569" w="13581">
                  <a:moveTo>
                    <a:pt x="6790" y="0"/>
                  </a:moveTo>
                  <a:lnTo>
                    <a:pt x="0" y="6779"/>
                  </a:lnTo>
                  <a:lnTo>
                    <a:pt x="6790" y="13569"/>
                  </a:lnTo>
                  <a:lnTo>
                    <a:pt x="13580" y="13569"/>
                  </a:lnTo>
                  <a:lnTo>
                    <a:pt x="6790" y="6779"/>
                  </a:lnTo>
                  <a:lnTo>
                    <a:pt x="135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6"/>
            <p:cNvSpPr/>
            <p:nvPr/>
          </p:nvSpPr>
          <p:spPr>
            <a:xfrm>
              <a:off x="6594708" y="2548216"/>
              <a:ext cx="939379" cy="937871"/>
            </a:xfrm>
            <a:custGeom>
              <a:rect b="b" l="l" r="r" t="t"/>
              <a:pathLst>
                <a:path extrusionOk="0" h="14311" w="14334">
                  <a:moveTo>
                    <a:pt x="13070" y="730"/>
                  </a:moveTo>
                  <a:lnTo>
                    <a:pt x="6894" y="6895"/>
                  </a:lnTo>
                  <a:cubicBezTo>
                    <a:pt x="6825" y="6964"/>
                    <a:pt x="6790" y="7057"/>
                    <a:pt x="6790" y="7150"/>
                  </a:cubicBezTo>
                  <a:cubicBezTo>
                    <a:pt x="6790" y="7254"/>
                    <a:pt x="6825" y="7347"/>
                    <a:pt x="6894" y="7416"/>
                  </a:cubicBezTo>
                  <a:lnTo>
                    <a:pt x="13070" y="13581"/>
                  </a:lnTo>
                  <a:lnTo>
                    <a:pt x="7300" y="13581"/>
                  </a:lnTo>
                  <a:lnTo>
                    <a:pt x="881" y="7150"/>
                  </a:lnTo>
                  <a:lnTo>
                    <a:pt x="7300" y="730"/>
                  </a:lnTo>
                  <a:close/>
                  <a:moveTo>
                    <a:pt x="7149" y="0"/>
                  </a:moveTo>
                  <a:cubicBezTo>
                    <a:pt x="7057" y="0"/>
                    <a:pt x="6964" y="47"/>
                    <a:pt x="6894" y="105"/>
                  </a:cubicBezTo>
                  <a:lnTo>
                    <a:pt x="104" y="6895"/>
                  </a:lnTo>
                  <a:cubicBezTo>
                    <a:pt x="46" y="6964"/>
                    <a:pt x="0" y="7057"/>
                    <a:pt x="0" y="7150"/>
                  </a:cubicBezTo>
                  <a:cubicBezTo>
                    <a:pt x="0" y="7254"/>
                    <a:pt x="46" y="7347"/>
                    <a:pt x="104" y="7416"/>
                  </a:cubicBezTo>
                  <a:lnTo>
                    <a:pt x="6894" y="14195"/>
                  </a:lnTo>
                  <a:cubicBezTo>
                    <a:pt x="6964" y="14264"/>
                    <a:pt x="7057" y="14311"/>
                    <a:pt x="7149" y="14311"/>
                  </a:cubicBezTo>
                  <a:lnTo>
                    <a:pt x="13939" y="14311"/>
                  </a:lnTo>
                  <a:cubicBezTo>
                    <a:pt x="14090" y="14311"/>
                    <a:pt x="14218" y="14218"/>
                    <a:pt x="14275" y="14079"/>
                  </a:cubicBezTo>
                  <a:cubicBezTo>
                    <a:pt x="14333" y="13951"/>
                    <a:pt x="14299" y="13789"/>
                    <a:pt x="14194" y="13685"/>
                  </a:cubicBezTo>
                  <a:lnTo>
                    <a:pt x="7671" y="7150"/>
                  </a:lnTo>
                  <a:lnTo>
                    <a:pt x="14194" y="626"/>
                  </a:lnTo>
                  <a:cubicBezTo>
                    <a:pt x="14299" y="522"/>
                    <a:pt x="14333" y="360"/>
                    <a:pt x="14275" y="232"/>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6"/>
            <p:cNvSpPr/>
            <p:nvPr/>
          </p:nvSpPr>
          <p:spPr>
            <a:xfrm>
              <a:off x="7508180" y="2572529"/>
              <a:ext cx="890031" cy="889244"/>
            </a:xfrm>
            <a:custGeom>
              <a:rect b="b" l="l" r="r" t="t"/>
              <a:pathLst>
                <a:path extrusionOk="0" h="13569" w="13581">
                  <a:moveTo>
                    <a:pt x="6790" y="0"/>
                  </a:moveTo>
                  <a:lnTo>
                    <a:pt x="0" y="6779"/>
                  </a:lnTo>
                  <a:lnTo>
                    <a:pt x="6790" y="13569"/>
                  </a:lnTo>
                  <a:lnTo>
                    <a:pt x="13581" y="13569"/>
                  </a:lnTo>
                  <a:lnTo>
                    <a:pt x="6790" y="6779"/>
                  </a:lnTo>
                  <a:lnTo>
                    <a:pt x="135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6"/>
            <p:cNvSpPr/>
            <p:nvPr/>
          </p:nvSpPr>
          <p:spPr>
            <a:xfrm>
              <a:off x="7484654" y="2548216"/>
              <a:ext cx="939379" cy="937871"/>
            </a:xfrm>
            <a:custGeom>
              <a:rect b="b" l="l" r="r" t="t"/>
              <a:pathLst>
                <a:path extrusionOk="0" h="14311" w="14334">
                  <a:moveTo>
                    <a:pt x="13070" y="730"/>
                  </a:moveTo>
                  <a:lnTo>
                    <a:pt x="6895" y="6895"/>
                  </a:lnTo>
                  <a:cubicBezTo>
                    <a:pt x="6756" y="7045"/>
                    <a:pt x="6756" y="7266"/>
                    <a:pt x="6895" y="7416"/>
                  </a:cubicBezTo>
                  <a:lnTo>
                    <a:pt x="13070" y="13581"/>
                  </a:lnTo>
                  <a:lnTo>
                    <a:pt x="7300" y="13581"/>
                  </a:lnTo>
                  <a:lnTo>
                    <a:pt x="881" y="7150"/>
                  </a:lnTo>
                  <a:lnTo>
                    <a:pt x="7300" y="730"/>
                  </a:lnTo>
                  <a:close/>
                  <a:moveTo>
                    <a:pt x="7149" y="0"/>
                  </a:moveTo>
                  <a:cubicBezTo>
                    <a:pt x="7057" y="0"/>
                    <a:pt x="6964" y="47"/>
                    <a:pt x="6895" y="105"/>
                  </a:cubicBezTo>
                  <a:lnTo>
                    <a:pt x="104" y="6895"/>
                  </a:lnTo>
                  <a:cubicBezTo>
                    <a:pt x="35" y="6964"/>
                    <a:pt x="0" y="7057"/>
                    <a:pt x="0" y="7150"/>
                  </a:cubicBezTo>
                  <a:cubicBezTo>
                    <a:pt x="0" y="7254"/>
                    <a:pt x="35" y="7347"/>
                    <a:pt x="104" y="7416"/>
                  </a:cubicBezTo>
                  <a:lnTo>
                    <a:pt x="6895" y="14195"/>
                  </a:lnTo>
                  <a:cubicBezTo>
                    <a:pt x="6964" y="14264"/>
                    <a:pt x="7057" y="14311"/>
                    <a:pt x="7149" y="14311"/>
                  </a:cubicBezTo>
                  <a:lnTo>
                    <a:pt x="13940" y="14311"/>
                  </a:lnTo>
                  <a:cubicBezTo>
                    <a:pt x="14090" y="14311"/>
                    <a:pt x="14218" y="14218"/>
                    <a:pt x="14276" y="14079"/>
                  </a:cubicBezTo>
                  <a:cubicBezTo>
                    <a:pt x="14333" y="13951"/>
                    <a:pt x="14299" y="13789"/>
                    <a:pt x="14194" y="13685"/>
                  </a:cubicBezTo>
                  <a:lnTo>
                    <a:pt x="7659" y="7150"/>
                  </a:lnTo>
                  <a:lnTo>
                    <a:pt x="14194" y="626"/>
                  </a:lnTo>
                  <a:cubicBezTo>
                    <a:pt x="14299" y="522"/>
                    <a:pt x="14333" y="360"/>
                    <a:pt x="14276" y="232"/>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6"/>
            <p:cNvSpPr/>
            <p:nvPr/>
          </p:nvSpPr>
          <p:spPr>
            <a:xfrm>
              <a:off x="7730666" y="789377"/>
              <a:ext cx="667540" cy="667540"/>
            </a:xfrm>
            <a:custGeom>
              <a:rect b="b" l="l" r="r" t="t"/>
              <a:pathLst>
                <a:path extrusionOk="0" h="10186" w="10186">
                  <a:moveTo>
                    <a:pt x="0" y="1"/>
                  </a:moveTo>
                  <a:cubicBezTo>
                    <a:pt x="0" y="5621"/>
                    <a:pt x="4566" y="10186"/>
                    <a:pt x="10186" y="10186"/>
                  </a:cubicBezTo>
                  <a:lnTo>
                    <a:pt x="10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6"/>
            <p:cNvSpPr/>
            <p:nvPr/>
          </p:nvSpPr>
          <p:spPr>
            <a:xfrm>
              <a:off x="7707140" y="765850"/>
              <a:ext cx="715380" cy="714659"/>
            </a:xfrm>
            <a:custGeom>
              <a:rect b="b" l="l" r="r" t="t"/>
              <a:pathLst>
                <a:path extrusionOk="0" h="10905" w="10916">
                  <a:moveTo>
                    <a:pt x="10185" y="719"/>
                  </a:moveTo>
                  <a:lnTo>
                    <a:pt x="10185" y="10174"/>
                  </a:lnTo>
                  <a:cubicBezTo>
                    <a:pt x="5052" y="9989"/>
                    <a:pt x="916" y="5852"/>
                    <a:pt x="730" y="719"/>
                  </a:cubicBezTo>
                  <a:close/>
                  <a:moveTo>
                    <a:pt x="359" y="1"/>
                  </a:moveTo>
                  <a:cubicBezTo>
                    <a:pt x="162" y="1"/>
                    <a:pt x="0" y="163"/>
                    <a:pt x="0" y="360"/>
                  </a:cubicBezTo>
                  <a:cubicBezTo>
                    <a:pt x="0" y="6177"/>
                    <a:pt x="4728" y="10904"/>
                    <a:pt x="10545" y="10904"/>
                  </a:cubicBezTo>
                  <a:cubicBezTo>
                    <a:pt x="10753" y="10904"/>
                    <a:pt x="10915" y="10742"/>
                    <a:pt x="10915" y="10545"/>
                  </a:cubicBezTo>
                  <a:lnTo>
                    <a:pt x="10915" y="360"/>
                  </a:lnTo>
                  <a:cubicBezTo>
                    <a:pt x="10915" y="163"/>
                    <a:pt x="10753" y="1"/>
                    <a:pt x="10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6"/>
            <p:cNvSpPr/>
            <p:nvPr/>
          </p:nvSpPr>
          <p:spPr>
            <a:xfrm>
              <a:off x="6618235" y="2124358"/>
              <a:ext cx="1779996" cy="445048"/>
            </a:xfrm>
            <a:custGeom>
              <a:rect b="b" l="l" r="r" t="t"/>
              <a:pathLst>
                <a:path extrusionOk="0" h="6791" w="27161">
                  <a:moveTo>
                    <a:pt x="6790" y="0"/>
                  </a:moveTo>
                  <a:lnTo>
                    <a:pt x="0" y="6790"/>
                  </a:lnTo>
                  <a:lnTo>
                    <a:pt x="27161" y="6790"/>
                  </a:lnTo>
                  <a:lnTo>
                    <a:pt x="271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6"/>
            <p:cNvSpPr/>
            <p:nvPr/>
          </p:nvSpPr>
          <p:spPr>
            <a:xfrm>
              <a:off x="6593136" y="2100045"/>
              <a:ext cx="1828623" cy="492889"/>
            </a:xfrm>
            <a:custGeom>
              <a:rect b="b" l="l" r="r" t="t"/>
              <a:pathLst>
                <a:path extrusionOk="0" h="7521" w="27903">
                  <a:moveTo>
                    <a:pt x="27184" y="730"/>
                  </a:moveTo>
                  <a:lnTo>
                    <a:pt x="27184" y="6790"/>
                  </a:lnTo>
                  <a:lnTo>
                    <a:pt x="1264" y="6790"/>
                  </a:lnTo>
                  <a:lnTo>
                    <a:pt x="7324" y="730"/>
                  </a:lnTo>
                  <a:close/>
                  <a:moveTo>
                    <a:pt x="7173" y="0"/>
                  </a:moveTo>
                  <a:cubicBezTo>
                    <a:pt x="7081" y="0"/>
                    <a:pt x="6988" y="47"/>
                    <a:pt x="6918" y="105"/>
                  </a:cubicBezTo>
                  <a:lnTo>
                    <a:pt x="128" y="6895"/>
                  </a:lnTo>
                  <a:cubicBezTo>
                    <a:pt x="24" y="6999"/>
                    <a:pt x="1" y="7161"/>
                    <a:pt x="59" y="7289"/>
                  </a:cubicBezTo>
                  <a:cubicBezTo>
                    <a:pt x="105" y="7428"/>
                    <a:pt x="244" y="7520"/>
                    <a:pt x="383" y="7520"/>
                  </a:cubicBezTo>
                  <a:lnTo>
                    <a:pt x="27544" y="7520"/>
                  </a:lnTo>
                  <a:cubicBezTo>
                    <a:pt x="27740" y="7520"/>
                    <a:pt x="27903" y="7358"/>
                    <a:pt x="27903" y="7161"/>
                  </a:cubicBezTo>
                  <a:lnTo>
                    <a:pt x="27903" y="371"/>
                  </a:lnTo>
                  <a:cubicBezTo>
                    <a:pt x="27903" y="162"/>
                    <a:pt x="27740" y="0"/>
                    <a:pt x="27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 name="Google Shape;452;p36"/>
          <p:cNvSpPr txBox="1"/>
          <p:nvPr>
            <p:ph idx="4294967295" type="title"/>
          </p:nvPr>
        </p:nvSpPr>
        <p:spPr>
          <a:xfrm>
            <a:off x="3060900" y="918248"/>
            <a:ext cx="870000" cy="6984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lang="es" sz="3700"/>
              <a:t>2.</a:t>
            </a:r>
            <a:endParaRPr sz="37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 name="Shape 456"/>
        <p:cNvGrpSpPr/>
        <p:nvPr/>
      </p:nvGrpSpPr>
      <p:grpSpPr>
        <a:xfrm>
          <a:off x="0" y="0"/>
          <a:ext cx="0" cy="0"/>
          <a:chOff x="0" y="0"/>
          <a:chExt cx="0" cy="0"/>
        </a:xfrm>
      </p:grpSpPr>
      <p:sp>
        <p:nvSpPr>
          <p:cNvPr id="457" name="Google Shape;457;p3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Art </a:t>
            </a:r>
            <a:r>
              <a:rPr lang="es">
                <a:solidFill>
                  <a:schemeClr val="accent6"/>
                </a:solidFill>
              </a:rPr>
              <a:t>Studies</a:t>
            </a:r>
            <a:endParaRPr>
              <a:solidFill>
                <a:schemeClr val="accent6"/>
              </a:solidFill>
            </a:endParaRPr>
          </a:p>
        </p:txBody>
      </p:sp>
      <p:sp>
        <p:nvSpPr>
          <p:cNvPr id="458" name="Google Shape;458;p37"/>
          <p:cNvSpPr txBox="1"/>
          <p:nvPr/>
        </p:nvSpPr>
        <p:spPr>
          <a:xfrm>
            <a:off x="786850" y="2506675"/>
            <a:ext cx="1805100" cy="100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a:solidFill>
                  <a:schemeClr val="dk1"/>
                </a:solidFill>
                <a:latin typeface="Open Sans"/>
                <a:ea typeface="Open Sans"/>
                <a:cs typeface="Open Sans"/>
                <a:sym typeface="Open Sans"/>
              </a:rPr>
              <a:t>בצלאל, אקדמיה לאומנות ועיצוב</a:t>
            </a:r>
            <a:endParaRPr>
              <a:solidFill>
                <a:schemeClr val="dk1"/>
              </a:solidFill>
              <a:latin typeface="Open Sans"/>
              <a:ea typeface="Open Sans"/>
              <a:cs typeface="Open Sans"/>
              <a:sym typeface="Open Sans"/>
            </a:endParaRPr>
          </a:p>
          <a:p>
            <a:pPr indent="0" lvl="0" marL="0" rtl="0" algn="ctr">
              <a:spcBef>
                <a:spcPts val="0"/>
              </a:spcBef>
              <a:spcAft>
                <a:spcPts val="0"/>
              </a:spcAft>
              <a:buNone/>
            </a:pPr>
            <a:r>
              <a:rPr lang="es">
                <a:solidFill>
                  <a:schemeClr val="dk1"/>
                </a:solidFill>
                <a:latin typeface="Open Sans"/>
                <a:ea typeface="Open Sans"/>
                <a:cs typeface="Open Sans"/>
                <a:sym typeface="Open Sans"/>
              </a:rPr>
              <a:t>Bezalel, academy of art and design</a:t>
            </a:r>
            <a:endParaRPr>
              <a:solidFill>
                <a:schemeClr val="dk1"/>
              </a:solidFill>
              <a:latin typeface="Open Sans"/>
              <a:ea typeface="Open Sans"/>
              <a:cs typeface="Open Sans"/>
              <a:sym typeface="Open Sans"/>
            </a:endParaRPr>
          </a:p>
        </p:txBody>
      </p:sp>
      <p:sp>
        <p:nvSpPr>
          <p:cNvPr id="459" name="Google Shape;459;p37"/>
          <p:cNvSpPr txBox="1"/>
          <p:nvPr/>
        </p:nvSpPr>
        <p:spPr>
          <a:xfrm>
            <a:off x="2708600" y="2378371"/>
            <a:ext cx="1805100" cy="1135500"/>
          </a:xfrm>
          <a:prstGeom prst="rect">
            <a:avLst/>
          </a:prstGeom>
          <a:noFill/>
          <a:ln>
            <a:noFill/>
          </a:ln>
        </p:spPr>
        <p:txBody>
          <a:bodyPr anchorCtr="0" anchor="t" bIns="91425" lIns="91425" spcFirstLastPara="1" rIns="91425" wrap="square" tIns="91425">
            <a:noAutofit/>
          </a:bodyPr>
          <a:lstStyle/>
          <a:p>
            <a:pPr indent="0" lvl="0" marL="0" rtl="0" algn="ctr">
              <a:spcBef>
                <a:spcPts val="2400"/>
              </a:spcBef>
              <a:spcAft>
                <a:spcPts val="0"/>
              </a:spcAft>
              <a:buNone/>
            </a:pPr>
            <a:r>
              <a:rPr lang="es" sz="1300">
                <a:solidFill>
                  <a:srgbClr val="202124"/>
                </a:solidFill>
                <a:highlight>
                  <a:srgbClr val="FFFFFF"/>
                </a:highlight>
                <a:latin typeface="Open Sans"/>
                <a:ea typeface="Open Sans"/>
                <a:cs typeface="Open Sans"/>
                <a:sym typeface="Open Sans"/>
              </a:rPr>
              <a:t>Zürcher Hochschule der Künste</a:t>
            </a:r>
            <a:br>
              <a:rPr lang="es" sz="1300">
                <a:solidFill>
                  <a:srgbClr val="202124"/>
                </a:solidFill>
                <a:highlight>
                  <a:srgbClr val="FFFFFF"/>
                </a:highlight>
                <a:latin typeface="Open Sans"/>
                <a:ea typeface="Open Sans"/>
                <a:cs typeface="Open Sans"/>
                <a:sym typeface="Open Sans"/>
              </a:rPr>
            </a:br>
            <a:r>
              <a:rPr lang="es" sz="1300">
                <a:solidFill>
                  <a:srgbClr val="202124"/>
                </a:solidFill>
                <a:highlight>
                  <a:srgbClr val="FFFFFF"/>
                </a:highlight>
                <a:latin typeface="Open Sans"/>
                <a:ea typeface="Open Sans"/>
                <a:cs typeface="Open Sans"/>
                <a:sym typeface="Open Sans"/>
              </a:rPr>
              <a:t>Zurich </a:t>
            </a:r>
            <a:r>
              <a:rPr lang="es" sz="1300">
                <a:solidFill>
                  <a:srgbClr val="202124"/>
                </a:solidFill>
                <a:highlight>
                  <a:srgbClr val="FFFFFF"/>
                </a:highlight>
                <a:latin typeface="Open Sans"/>
                <a:ea typeface="Open Sans"/>
                <a:cs typeface="Open Sans"/>
                <a:sym typeface="Open Sans"/>
              </a:rPr>
              <a:t>university</a:t>
            </a:r>
            <a:r>
              <a:rPr lang="es" sz="1300">
                <a:solidFill>
                  <a:srgbClr val="202124"/>
                </a:solidFill>
                <a:highlight>
                  <a:srgbClr val="FFFFFF"/>
                </a:highlight>
                <a:latin typeface="Open Sans"/>
                <a:ea typeface="Open Sans"/>
                <a:cs typeface="Open Sans"/>
                <a:sym typeface="Open Sans"/>
              </a:rPr>
              <a:t> of arts, Switzerland</a:t>
            </a:r>
            <a:endParaRPr b="1" sz="1500">
              <a:highlight>
                <a:srgbClr val="FFFFFF"/>
              </a:highlight>
              <a:latin typeface="Open Sans"/>
              <a:ea typeface="Open Sans"/>
              <a:cs typeface="Open Sans"/>
              <a:sym typeface="Open Sans"/>
            </a:endParaRPr>
          </a:p>
          <a:p>
            <a:pPr indent="0" lvl="0" marL="0" rtl="0" algn="ctr">
              <a:spcBef>
                <a:spcPts val="0"/>
              </a:spcBef>
              <a:spcAft>
                <a:spcPts val="0"/>
              </a:spcAft>
              <a:buNone/>
            </a:pPr>
            <a:r>
              <a:rPr b="1" lang="es" sz="1300">
                <a:solidFill>
                  <a:srgbClr val="202124"/>
                </a:solidFill>
                <a:highlight>
                  <a:srgbClr val="FFFFFF"/>
                </a:highlight>
                <a:latin typeface="Open Sans"/>
                <a:ea typeface="Open Sans"/>
                <a:cs typeface="Open Sans"/>
                <a:sym typeface="Open Sans"/>
              </a:rPr>
              <a:t>Johannes Itten</a:t>
            </a:r>
            <a:endParaRPr b="1" sz="600">
              <a:solidFill>
                <a:schemeClr val="dk1"/>
              </a:solidFill>
              <a:latin typeface="Open Sans"/>
              <a:ea typeface="Open Sans"/>
              <a:cs typeface="Open Sans"/>
              <a:sym typeface="Open Sans"/>
            </a:endParaRPr>
          </a:p>
        </p:txBody>
      </p:sp>
      <p:sp>
        <p:nvSpPr>
          <p:cNvPr id="460" name="Google Shape;460;p37"/>
          <p:cNvSpPr txBox="1"/>
          <p:nvPr/>
        </p:nvSpPr>
        <p:spPr>
          <a:xfrm>
            <a:off x="4630350" y="2326399"/>
            <a:ext cx="1805100" cy="118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a:solidFill>
                  <a:schemeClr val="dk1"/>
                </a:solidFill>
                <a:latin typeface="Open Sans"/>
                <a:ea typeface="Open Sans"/>
                <a:cs typeface="Open Sans"/>
                <a:sym typeface="Open Sans"/>
              </a:rPr>
              <a:t>History of Art and Music</a:t>
            </a:r>
            <a:endParaRPr>
              <a:solidFill>
                <a:schemeClr val="dk1"/>
              </a:solidFill>
              <a:latin typeface="Open Sans"/>
              <a:ea typeface="Open Sans"/>
              <a:cs typeface="Open Sans"/>
              <a:sym typeface="Open Sans"/>
            </a:endParaRPr>
          </a:p>
          <a:p>
            <a:pPr indent="0" lvl="0" marL="0" rtl="0" algn="ctr">
              <a:spcBef>
                <a:spcPts val="0"/>
              </a:spcBef>
              <a:spcAft>
                <a:spcPts val="0"/>
              </a:spcAft>
              <a:buNone/>
            </a:pPr>
            <a:r>
              <a:rPr lang="es">
                <a:solidFill>
                  <a:schemeClr val="dk1"/>
                </a:solidFill>
                <a:latin typeface="Open Sans"/>
                <a:ea typeface="Open Sans"/>
                <a:cs typeface="Open Sans"/>
                <a:sym typeface="Open Sans"/>
              </a:rPr>
              <a:t>University of Zurich,</a:t>
            </a:r>
            <a:endParaRPr>
              <a:solidFill>
                <a:schemeClr val="dk1"/>
              </a:solidFill>
              <a:latin typeface="Open Sans"/>
              <a:ea typeface="Open Sans"/>
              <a:cs typeface="Open Sans"/>
              <a:sym typeface="Open Sans"/>
            </a:endParaRPr>
          </a:p>
          <a:p>
            <a:pPr indent="0" lvl="0" marL="0" rtl="0" algn="ctr">
              <a:spcBef>
                <a:spcPts val="0"/>
              </a:spcBef>
              <a:spcAft>
                <a:spcPts val="0"/>
              </a:spcAft>
              <a:buNone/>
            </a:pPr>
            <a:r>
              <a:rPr lang="es">
                <a:solidFill>
                  <a:schemeClr val="dk1"/>
                </a:solidFill>
                <a:latin typeface="Open Sans"/>
                <a:ea typeface="Open Sans"/>
                <a:cs typeface="Open Sans"/>
                <a:sym typeface="Open Sans"/>
              </a:rPr>
              <a:t> Switzerland</a:t>
            </a:r>
            <a:endParaRPr>
              <a:solidFill>
                <a:schemeClr val="dk1"/>
              </a:solidFill>
              <a:latin typeface="Open Sans"/>
              <a:ea typeface="Open Sans"/>
              <a:cs typeface="Open Sans"/>
              <a:sym typeface="Open Sans"/>
            </a:endParaRPr>
          </a:p>
        </p:txBody>
      </p:sp>
      <p:sp>
        <p:nvSpPr>
          <p:cNvPr id="461" name="Google Shape;461;p37"/>
          <p:cNvSpPr txBox="1"/>
          <p:nvPr/>
        </p:nvSpPr>
        <p:spPr>
          <a:xfrm>
            <a:off x="6552075" y="2326326"/>
            <a:ext cx="1805100" cy="118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a:solidFill>
                  <a:schemeClr val="dk1"/>
                </a:solidFill>
                <a:latin typeface="Open Sans"/>
                <a:ea typeface="Open Sans"/>
                <a:cs typeface="Open Sans"/>
                <a:sym typeface="Open Sans"/>
              </a:rPr>
              <a:t>Atelier d'art abstrait </a:t>
            </a:r>
            <a:endParaRPr>
              <a:solidFill>
                <a:schemeClr val="dk1"/>
              </a:solidFill>
              <a:latin typeface="Open Sans"/>
              <a:ea typeface="Open Sans"/>
              <a:cs typeface="Open Sans"/>
              <a:sym typeface="Open Sans"/>
            </a:endParaRPr>
          </a:p>
          <a:p>
            <a:pPr indent="0" lvl="0" marL="0" rtl="0" algn="ctr">
              <a:spcBef>
                <a:spcPts val="0"/>
              </a:spcBef>
              <a:spcAft>
                <a:spcPts val="0"/>
              </a:spcAft>
              <a:buNone/>
            </a:pPr>
            <a:r>
              <a:rPr lang="es">
                <a:solidFill>
                  <a:schemeClr val="dk1"/>
                </a:solidFill>
                <a:latin typeface="Open Sans"/>
                <a:ea typeface="Open Sans"/>
                <a:cs typeface="Open Sans"/>
                <a:sym typeface="Open Sans"/>
              </a:rPr>
              <a:t>School for Abstract Arts</a:t>
            </a:r>
            <a:endParaRPr>
              <a:solidFill>
                <a:schemeClr val="dk1"/>
              </a:solidFill>
              <a:latin typeface="Open Sans"/>
              <a:ea typeface="Open Sans"/>
              <a:cs typeface="Open Sans"/>
              <a:sym typeface="Open Sans"/>
            </a:endParaRPr>
          </a:p>
          <a:p>
            <a:pPr indent="0" lvl="0" marL="0" rtl="0" algn="ctr">
              <a:spcBef>
                <a:spcPts val="0"/>
              </a:spcBef>
              <a:spcAft>
                <a:spcPts val="0"/>
              </a:spcAft>
              <a:buNone/>
            </a:pPr>
            <a:r>
              <a:rPr lang="es">
                <a:solidFill>
                  <a:schemeClr val="dk1"/>
                </a:solidFill>
                <a:latin typeface="Open Sans"/>
                <a:ea typeface="Open Sans"/>
                <a:cs typeface="Open Sans"/>
                <a:sym typeface="Open Sans"/>
              </a:rPr>
              <a:t>Paris, France</a:t>
            </a:r>
            <a:endParaRPr>
              <a:solidFill>
                <a:schemeClr val="dk1"/>
              </a:solidFill>
              <a:latin typeface="Open Sans"/>
              <a:ea typeface="Open Sans"/>
              <a:cs typeface="Open Sans"/>
              <a:sym typeface="Open Sans"/>
            </a:endParaRPr>
          </a:p>
        </p:txBody>
      </p:sp>
      <p:sp>
        <p:nvSpPr>
          <p:cNvPr id="462" name="Google Shape;462;p37"/>
          <p:cNvSpPr txBox="1"/>
          <p:nvPr/>
        </p:nvSpPr>
        <p:spPr>
          <a:xfrm>
            <a:off x="963239" y="1596147"/>
            <a:ext cx="1452300" cy="4767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s" sz="2600">
                <a:solidFill>
                  <a:schemeClr val="dk1"/>
                </a:solidFill>
                <a:latin typeface="Chonburi"/>
                <a:ea typeface="Chonburi"/>
                <a:cs typeface="Chonburi"/>
                <a:sym typeface="Chonburi"/>
              </a:rPr>
              <a:t>1946</a:t>
            </a:r>
            <a:endParaRPr sz="2600">
              <a:solidFill>
                <a:schemeClr val="dk1"/>
              </a:solidFill>
              <a:latin typeface="Chonburi"/>
              <a:ea typeface="Chonburi"/>
              <a:cs typeface="Chonburi"/>
              <a:sym typeface="Chonburi"/>
            </a:endParaRPr>
          </a:p>
        </p:txBody>
      </p:sp>
      <p:sp>
        <p:nvSpPr>
          <p:cNvPr id="463" name="Google Shape;463;p37"/>
          <p:cNvSpPr txBox="1"/>
          <p:nvPr/>
        </p:nvSpPr>
        <p:spPr>
          <a:xfrm>
            <a:off x="2885067" y="1596147"/>
            <a:ext cx="1452300" cy="4767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s" sz="2600">
                <a:solidFill>
                  <a:schemeClr val="dk1"/>
                </a:solidFill>
                <a:latin typeface="Chonburi"/>
                <a:ea typeface="Chonburi"/>
                <a:cs typeface="Chonburi"/>
                <a:sym typeface="Chonburi"/>
              </a:rPr>
              <a:t>1949</a:t>
            </a:r>
            <a:endParaRPr sz="2600">
              <a:solidFill>
                <a:schemeClr val="dk1"/>
              </a:solidFill>
              <a:latin typeface="Chonburi"/>
              <a:ea typeface="Chonburi"/>
              <a:cs typeface="Chonburi"/>
              <a:sym typeface="Chonburi"/>
            </a:endParaRPr>
          </a:p>
        </p:txBody>
      </p:sp>
      <p:sp>
        <p:nvSpPr>
          <p:cNvPr id="464" name="Google Shape;464;p37"/>
          <p:cNvSpPr txBox="1"/>
          <p:nvPr/>
        </p:nvSpPr>
        <p:spPr>
          <a:xfrm>
            <a:off x="4806770" y="1596147"/>
            <a:ext cx="1452300" cy="4767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s" sz="2600">
                <a:solidFill>
                  <a:schemeClr val="dk1"/>
                </a:solidFill>
                <a:latin typeface="Chonburi"/>
                <a:ea typeface="Chonburi"/>
                <a:cs typeface="Chonburi"/>
                <a:sym typeface="Chonburi"/>
              </a:rPr>
              <a:t>1949</a:t>
            </a:r>
            <a:endParaRPr sz="2600">
              <a:solidFill>
                <a:schemeClr val="dk1"/>
              </a:solidFill>
              <a:latin typeface="Chonburi"/>
              <a:ea typeface="Chonburi"/>
              <a:cs typeface="Chonburi"/>
              <a:sym typeface="Chonburi"/>
            </a:endParaRPr>
          </a:p>
        </p:txBody>
      </p:sp>
      <p:sp>
        <p:nvSpPr>
          <p:cNvPr id="465" name="Google Shape;465;p37"/>
          <p:cNvSpPr txBox="1"/>
          <p:nvPr/>
        </p:nvSpPr>
        <p:spPr>
          <a:xfrm>
            <a:off x="6728474" y="1596147"/>
            <a:ext cx="1452300" cy="4767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s" sz="2600">
                <a:solidFill>
                  <a:schemeClr val="dk1"/>
                </a:solidFill>
                <a:latin typeface="Chonburi"/>
                <a:ea typeface="Chonburi"/>
                <a:cs typeface="Chonburi"/>
                <a:sym typeface="Chonburi"/>
              </a:rPr>
              <a:t>1951</a:t>
            </a:r>
            <a:endParaRPr sz="2600">
              <a:solidFill>
                <a:schemeClr val="dk1"/>
              </a:solidFill>
              <a:latin typeface="Chonburi"/>
              <a:ea typeface="Chonburi"/>
              <a:cs typeface="Chonburi"/>
              <a:sym typeface="Chonburi"/>
            </a:endParaRPr>
          </a:p>
        </p:txBody>
      </p:sp>
      <p:cxnSp>
        <p:nvCxnSpPr>
          <p:cNvPr id="466" name="Google Shape;466;p37"/>
          <p:cNvCxnSpPr>
            <a:stCxn id="462" idx="2"/>
            <a:endCxn id="467" idx="0"/>
          </p:cNvCxnSpPr>
          <p:nvPr/>
        </p:nvCxnSpPr>
        <p:spPr>
          <a:xfrm>
            <a:off x="1689389" y="2072847"/>
            <a:ext cx="0" cy="201600"/>
          </a:xfrm>
          <a:prstGeom prst="straightConnector1">
            <a:avLst/>
          </a:prstGeom>
          <a:noFill/>
          <a:ln cap="flat" cmpd="sng" w="38100">
            <a:solidFill>
              <a:schemeClr val="dk1"/>
            </a:solidFill>
            <a:prstDash val="solid"/>
            <a:round/>
            <a:headEnd len="med" w="med" type="none"/>
            <a:tailEnd len="med" w="med" type="none"/>
          </a:ln>
        </p:spPr>
      </p:cxnSp>
      <p:cxnSp>
        <p:nvCxnSpPr>
          <p:cNvPr id="468" name="Google Shape;468;p37"/>
          <p:cNvCxnSpPr>
            <a:stCxn id="463" idx="2"/>
            <a:endCxn id="469" idx="0"/>
          </p:cNvCxnSpPr>
          <p:nvPr/>
        </p:nvCxnSpPr>
        <p:spPr>
          <a:xfrm>
            <a:off x="3611217" y="2072847"/>
            <a:ext cx="0" cy="201600"/>
          </a:xfrm>
          <a:prstGeom prst="straightConnector1">
            <a:avLst/>
          </a:prstGeom>
          <a:noFill/>
          <a:ln cap="flat" cmpd="sng" w="38100">
            <a:solidFill>
              <a:schemeClr val="dk1"/>
            </a:solidFill>
            <a:prstDash val="solid"/>
            <a:round/>
            <a:headEnd len="med" w="med" type="none"/>
            <a:tailEnd len="med" w="med" type="none"/>
          </a:ln>
        </p:spPr>
      </p:cxnSp>
      <p:cxnSp>
        <p:nvCxnSpPr>
          <p:cNvPr id="470" name="Google Shape;470;p37"/>
          <p:cNvCxnSpPr>
            <a:stCxn id="464" idx="2"/>
            <a:endCxn id="471" idx="0"/>
          </p:cNvCxnSpPr>
          <p:nvPr/>
        </p:nvCxnSpPr>
        <p:spPr>
          <a:xfrm>
            <a:off x="5532920" y="2072847"/>
            <a:ext cx="0" cy="201600"/>
          </a:xfrm>
          <a:prstGeom prst="straightConnector1">
            <a:avLst/>
          </a:prstGeom>
          <a:noFill/>
          <a:ln cap="flat" cmpd="sng" w="38100">
            <a:solidFill>
              <a:schemeClr val="dk1"/>
            </a:solidFill>
            <a:prstDash val="solid"/>
            <a:round/>
            <a:headEnd len="med" w="med" type="none"/>
            <a:tailEnd len="med" w="med" type="none"/>
          </a:ln>
        </p:spPr>
      </p:cxnSp>
      <p:cxnSp>
        <p:nvCxnSpPr>
          <p:cNvPr id="472" name="Google Shape;472;p37"/>
          <p:cNvCxnSpPr>
            <a:stCxn id="465" idx="2"/>
            <a:endCxn id="473" idx="0"/>
          </p:cNvCxnSpPr>
          <p:nvPr/>
        </p:nvCxnSpPr>
        <p:spPr>
          <a:xfrm>
            <a:off x="7454624" y="2072847"/>
            <a:ext cx="0" cy="201600"/>
          </a:xfrm>
          <a:prstGeom prst="straightConnector1">
            <a:avLst/>
          </a:prstGeom>
          <a:noFill/>
          <a:ln cap="flat" cmpd="sng" w="38100">
            <a:solidFill>
              <a:schemeClr val="dk1"/>
            </a:solidFill>
            <a:prstDash val="solid"/>
            <a:round/>
            <a:headEnd len="med" w="med" type="none"/>
            <a:tailEnd len="med" w="med" type="none"/>
          </a:ln>
        </p:spPr>
      </p:cxnSp>
      <p:sp>
        <p:nvSpPr>
          <p:cNvPr id="474" name="Google Shape;474;p37"/>
          <p:cNvSpPr/>
          <p:nvPr/>
        </p:nvSpPr>
        <p:spPr>
          <a:xfrm>
            <a:off x="1362064" y="3732034"/>
            <a:ext cx="654600" cy="6546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7"/>
          <p:cNvSpPr/>
          <p:nvPr/>
        </p:nvSpPr>
        <p:spPr>
          <a:xfrm>
            <a:off x="3283855" y="3989934"/>
            <a:ext cx="654600" cy="654600"/>
          </a:xfrm>
          <a:prstGeom prst="rect">
            <a:avLst/>
          </a:prstGeom>
          <a:solidFill>
            <a:schemeClr val="l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7"/>
          <p:cNvSpPr/>
          <p:nvPr/>
        </p:nvSpPr>
        <p:spPr>
          <a:xfrm>
            <a:off x="5205620" y="3732034"/>
            <a:ext cx="654600" cy="6546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7"/>
          <p:cNvSpPr/>
          <p:nvPr/>
        </p:nvSpPr>
        <p:spPr>
          <a:xfrm>
            <a:off x="7127399" y="3989934"/>
            <a:ext cx="654600" cy="6546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8" name="Google Shape;478;p37"/>
          <p:cNvCxnSpPr>
            <a:stCxn id="458" idx="2"/>
            <a:endCxn id="474" idx="0"/>
          </p:cNvCxnSpPr>
          <p:nvPr/>
        </p:nvCxnSpPr>
        <p:spPr>
          <a:xfrm>
            <a:off x="1689400" y="3513775"/>
            <a:ext cx="0" cy="218400"/>
          </a:xfrm>
          <a:prstGeom prst="straightConnector1">
            <a:avLst/>
          </a:prstGeom>
          <a:noFill/>
          <a:ln cap="flat" cmpd="sng" w="38100">
            <a:solidFill>
              <a:schemeClr val="dk1"/>
            </a:solidFill>
            <a:prstDash val="solid"/>
            <a:round/>
            <a:headEnd len="med" w="med" type="none"/>
            <a:tailEnd len="med" w="med" type="none"/>
          </a:ln>
        </p:spPr>
      </p:cxnSp>
      <p:cxnSp>
        <p:nvCxnSpPr>
          <p:cNvPr id="479" name="Google Shape;479;p37"/>
          <p:cNvCxnSpPr>
            <a:stCxn id="459" idx="2"/>
            <a:endCxn id="475" idx="0"/>
          </p:cNvCxnSpPr>
          <p:nvPr/>
        </p:nvCxnSpPr>
        <p:spPr>
          <a:xfrm>
            <a:off x="3611150" y="3513871"/>
            <a:ext cx="0" cy="476100"/>
          </a:xfrm>
          <a:prstGeom prst="straightConnector1">
            <a:avLst/>
          </a:prstGeom>
          <a:noFill/>
          <a:ln cap="flat" cmpd="sng" w="38100">
            <a:solidFill>
              <a:schemeClr val="dk1"/>
            </a:solidFill>
            <a:prstDash val="solid"/>
            <a:round/>
            <a:headEnd len="med" w="med" type="none"/>
            <a:tailEnd len="med" w="med" type="none"/>
          </a:ln>
        </p:spPr>
      </p:cxnSp>
      <p:cxnSp>
        <p:nvCxnSpPr>
          <p:cNvPr id="480" name="Google Shape;480;p37"/>
          <p:cNvCxnSpPr>
            <a:stCxn id="460" idx="2"/>
            <a:endCxn id="476" idx="0"/>
          </p:cNvCxnSpPr>
          <p:nvPr/>
        </p:nvCxnSpPr>
        <p:spPr>
          <a:xfrm>
            <a:off x="5532900" y="3513799"/>
            <a:ext cx="0" cy="218100"/>
          </a:xfrm>
          <a:prstGeom prst="straightConnector1">
            <a:avLst/>
          </a:prstGeom>
          <a:noFill/>
          <a:ln cap="flat" cmpd="sng" w="38100">
            <a:solidFill>
              <a:schemeClr val="dk1"/>
            </a:solidFill>
            <a:prstDash val="solid"/>
            <a:round/>
            <a:headEnd len="med" w="med" type="none"/>
            <a:tailEnd len="med" w="med" type="none"/>
          </a:ln>
        </p:spPr>
      </p:cxnSp>
      <p:cxnSp>
        <p:nvCxnSpPr>
          <p:cNvPr id="481" name="Google Shape;481;p37"/>
          <p:cNvCxnSpPr>
            <a:stCxn id="461" idx="2"/>
            <a:endCxn id="477" idx="0"/>
          </p:cNvCxnSpPr>
          <p:nvPr/>
        </p:nvCxnSpPr>
        <p:spPr>
          <a:xfrm>
            <a:off x="7454625" y="3513726"/>
            <a:ext cx="0" cy="476100"/>
          </a:xfrm>
          <a:prstGeom prst="straightConnector1">
            <a:avLst/>
          </a:prstGeom>
          <a:noFill/>
          <a:ln cap="flat" cmpd="sng" w="38100">
            <a:solidFill>
              <a:schemeClr val="dk1"/>
            </a:solidFill>
            <a:prstDash val="solid"/>
            <a:round/>
            <a:headEnd len="med" w="med" type="none"/>
            <a:tailEnd len="med" w="med" type="none"/>
          </a:ln>
        </p:spPr>
      </p:cxnSp>
      <p:pic>
        <p:nvPicPr>
          <p:cNvPr id="482" name="Google Shape;482;p37"/>
          <p:cNvPicPr preferRelativeResize="0"/>
          <p:nvPr/>
        </p:nvPicPr>
        <p:blipFill rotWithShape="1">
          <a:blip r:embed="rId3">
            <a:alphaModFix/>
          </a:blip>
          <a:srcRect b="53222" l="35439" r="25943" t="0"/>
          <a:stretch/>
        </p:blipFill>
        <p:spPr>
          <a:xfrm>
            <a:off x="7218300" y="4030875"/>
            <a:ext cx="472800" cy="572700"/>
          </a:xfrm>
          <a:prstGeom prst="rect">
            <a:avLst/>
          </a:prstGeom>
          <a:noFill/>
          <a:ln>
            <a:noFill/>
          </a:ln>
        </p:spPr>
      </p:pic>
      <p:pic>
        <p:nvPicPr>
          <p:cNvPr id="483" name="Google Shape;483;p37"/>
          <p:cNvPicPr preferRelativeResize="0"/>
          <p:nvPr/>
        </p:nvPicPr>
        <p:blipFill>
          <a:blip r:embed="rId4">
            <a:alphaModFix/>
          </a:blip>
          <a:stretch>
            <a:fillRect/>
          </a:stretch>
        </p:blipFill>
        <p:spPr>
          <a:xfrm>
            <a:off x="3295425" y="4001500"/>
            <a:ext cx="631425" cy="631425"/>
          </a:xfrm>
          <a:prstGeom prst="rect">
            <a:avLst/>
          </a:prstGeom>
          <a:noFill/>
          <a:ln>
            <a:noFill/>
          </a:ln>
        </p:spPr>
      </p:pic>
      <p:pic>
        <p:nvPicPr>
          <p:cNvPr id="484" name="Google Shape;484;p37"/>
          <p:cNvPicPr preferRelativeResize="0"/>
          <p:nvPr/>
        </p:nvPicPr>
        <p:blipFill>
          <a:blip r:embed="rId5">
            <a:alphaModFix/>
          </a:blip>
          <a:stretch>
            <a:fillRect/>
          </a:stretch>
        </p:blipFill>
        <p:spPr>
          <a:xfrm>
            <a:off x="5244882" y="3767350"/>
            <a:ext cx="576069" cy="572700"/>
          </a:xfrm>
          <a:prstGeom prst="rect">
            <a:avLst/>
          </a:prstGeom>
          <a:noFill/>
          <a:ln>
            <a:noFill/>
          </a:ln>
        </p:spPr>
      </p:pic>
      <p:pic>
        <p:nvPicPr>
          <p:cNvPr id="485" name="Google Shape;485;p37"/>
          <p:cNvPicPr preferRelativeResize="0"/>
          <p:nvPr/>
        </p:nvPicPr>
        <p:blipFill>
          <a:blip r:embed="rId6">
            <a:alphaModFix/>
          </a:blip>
          <a:stretch>
            <a:fillRect/>
          </a:stretch>
        </p:blipFill>
        <p:spPr>
          <a:xfrm>
            <a:off x="1362075" y="3732050"/>
            <a:ext cx="654600" cy="6546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 name="Shape 489"/>
        <p:cNvGrpSpPr/>
        <p:nvPr/>
      </p:nvGrpSpPr>
      <p:grpSpPr>
        <a:xfrm>
          <a:off x="0" y="0"/>
          <a:ext cx="0" cy="0"/>
          <a:chOff x="0" y="0"/>
          <a:chExt cx="0" cy="0"/>
        </a:xfrm>
      </p:grpSpPr>
      <p:sp>
        <p:nvSpPr>
          <p:cNvPr id="490" name="Google Shape;490;p3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a:t>Teaching </a:t>
            </a:r>
            <a:r>
              <a:rPr lang="es">
                <a:solidFill>
                  <a:schemeClr val="accent6"/>
                </a:solidFill>
              </a:rPr>
              <a:t>Arts</a:t>
            </a:r>
            <a:endParaRPr>
              <a:solidFill>
                <a:schemeClr val="accent6"/>
              </a:solidFill>
            </a:endParaRPr>
          </a:p>
        </p:txBody>
      </p:sp>
      <p:sp>
        <p:nvSpPr>
          <p:cNvPr id="491" name="Google Shape;491;p38"/>
          <p:cNvSpPr txBox="1"/>
          <p:nvPr/>
        </p:nvSpPr>
        <p:spPr>
          <a:xfrm>
            <a:off x="966995" y="3886393"/>
            <a:ext cx="2254500" cy="404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Harvard University, Cambridge, Massachusetts</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1968</a:t>
            </a:r>
            <a:endParaRPr>
              <a:solidFill>
                <a:schemeClr val="dk1"/>
              </a:solidFill>
              <a:highlight>
                <a:srgbClr val="FFFFFF"/>
              </a:highlight>
              <a:latin typeface="Chonburi"/>
              <a:ea typeface="Chonburi"/>
              <a:cs typeface="Chonburi"/>
              <a:sym typeface="Chonburi"/>
            </a:endParaRPr>
          </a:p>
        </p:txBody>
      </p:sp>
      <p:sp>
        <p:nvSpPr>
          <p:cNvPr id="492" name="Google Shape;492;p38"/>
          <p:cNvSpPr txBox="1"/>
          <p:nvPr/>
        </p:nvSpPr>
        <p:spPr>
          <a:xfrm>
            <a:off x="3531225" y="3076576"/>
            <a:ext cx="2253900" cy="1212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Hebrew Academy, San Francisco, California, USA</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1983</a:t>
            </a:r>
            <a:endParaRPr>
              <a:solidFill>
                <a:schemeClr val="dk1"/>
              </a:solidFill>
              <a:highlight>
                <a:srgbClr val="FFFFFF"/>
              </a:highlight>
              <a:latin typeface="Chonburi"/>
              <a:ea typeface="Chonburi"/>
              <a:cs typeface="Chonburi"/>
              <a:sym typeface="Chonburi"/>
            </a:endParaRPr>
          </a:p>
        </p:txBody>
      </p:sp>
      <p:sp>
        <p:nvSpPr>
          <p:cNvPr id="493" name="Google Shape;493;p38"/>
          <p:cNvSpPr txBox="1"/>
          <p:nvPr/>
        </p:nvSpPr>
        <p:spPr>
          <a:xfrm>
            <a:off x="6094850" y="2962500"/>
            <a:ext cx="2253000" cy="1326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The Weizmann Institute of Science Rehovot, Israel</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t/>
            </a:r>
            <a:endParaRPr>
              <a:solidFill>
                <a:schemeClr val="dk1"/>
              </a:solidFill>
              <a:highlight>
                <a:srgbClr val="FFFFFF"/>
              </a:highlight>
              <a:latin typeface="Chonburi"/>
              <a:ea typeface="Chonburi"/>
              <a:cs typeface="Chonburi"/>
              <a:sym typeface="Chonburi"/>
            </a:endParaRPr>
          </a:p>
          <a:p>
            <a:pPr indent="0" lvl="0" marL="0" rtl="0" algn="ctr">
              <a:spcBef>
                <a:spcPts val="0"/>
              </a:spcBef>
              <a:spcAft>
                <a:spcPts val="0"/>
              </a:spcAft>
              <a:buNone/>
            </a:pPr>
            <a:r>
              <a:rPr lang="es">
                <a:solidFill>
                  <a:schemeClr val="dk1"/>
                </a:solidFill>
                <a:highlight>
                  <a:srgbClr val="FFFFFF"/>
                </a:highlight>
                <a:latin typeface="Chonburi"/>
                <a:ea typeface="Chonburi"/>
                <a:cs typeface="Chonburi"/>
                <a:sym typeface="Chonburi"/>
              </a:rPr>
              <a:t>1985</a:t>
            </a:r>
            <a:endParaRPr>
              <a:solidFill>
                <a:schemeClr val="dk1"/>
              </a:solidFill>
              <a:highlight>
                <a:srgbClr val="FFFFFF"/>
              </a:highlight>
              <a:latin typeface="Chonburi"/>
              <a:ea typeface="Chonburi"/>
              <a:cs typeface="Chonburi"/>
              <a:sym typeface="Chonburi"/>
            </a:endParaRPr>
          </a:p>
        </p:txBody>
      </p:sp>
      <p:sp>
        <p:nvSpPr>
          <p:cNvPr id="494" name="Google Shape;494;p38"/>
          <p:cNvSpPr/>
          <p:nvPr/>
        </p:nvSpPr>
        <p:spPr>
          <a:xfrm>
            <a:off x="1587995" y="2202246"/>
            <a:ext cx="670800" cy="670800"/>
          </a:xfrm>
          <a:prstGeom prst="rect">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8"/>
          <p:cNvSpPr/>
          <p:nvPr/>
        </p:nvSpPr>
        <p:spPr>
          <a:xfrm>
            <a:off x="4236980" y="2202258"/>
            <a:ext cx="670800" cy="670800"/>
          </a:xfrm>
          <a:prstGeom prst="rect">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8"/>
          <p:cNvSpPr/>
          <p:nvPr/>
        </p:nvSpPr>
        <p:spPr>
          <a:xfrm>
            <a:off x="6885959" y="2202246"/>
            <a:ext cx="670800" cy="670800"/>
          </a:xfrm>
          <a:prstGeom prst="rect">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7" name="Google Shape;497;p38"/>
          <p:cNvCxnSpPr>
            <a:stCxn id="498" idx="2"/>
            <a:endCxn id="494" idx="0"/>
          </p:cNvCxnSpPr>
          <p:nvPr/>
        </p:nvCxnSpPr>
        <p:spPr>
          <a:xfrm flipH="1">
            <a:off x="1923395" y="1887246"/>
            <a:ext cx="2648700" cy="315000"/>
          </a:xfrm>
          <a:prstGeom prst="bentConnector2">
            <a:avLst/>
          </a:prstGeom>
          <a:noFill/>
          <a:ln cap="flat" cmpd="sng" w="38100">
            <a:solidFill>
              <a:schemeClr val="dk1"/>
            </a:solidFill>
            <a:prstDash val="solid"/>
            <a:round/>
            <a:headEnd len="med" w="med" type="none"/>
            <a:tailEnd len="med" w="med" type="none"/>
          </a:ln>
        </p:spPr>
      </p:cxnSp>
      <p:cxnSp>
        <p:nvCxnSpPr>
          <p:cNvPr id="499" name="Google Shape;499;p38"/>
          <p:cNvCxnSpPr>
            <a:stCxn id="498" idx="2"/>
            <a:endCxn id="496" idx="0"/>
          </p:cNvCxnSpPr>
          <p:nvPr/>
        </p:nvCxnSpPr>
        <p:spPr>
          <a:xfrm>
            <a:off x="4572059" y="1887246"/>
            <a:ext cx="2649300" cy="315000"/>
          </a:xfrm>
          <a:prstGeom prst="bentConnector2">
            <a:avLst/>
          </a:prstGeom>
          <a:noFill/>
          <a:ln cap="flat" cmpd="sng" w="38100">
            <a:solidFill>
              <a:schemeClr val="dk1"/>
            </a:solidFill>
            <a:prstDash val="solid"/>
            <a:round/>
            <a:headEnd len="med" w="med" type="none"/>
            <a:tailEnd len="med" w="med" type="none"/>
          </a:ln>
        </p:spPr>
      </p:cxnSp>
      <p:cxnSp>
        <p:nvCxnSpPr>
          <p:cNvPr id="500" name="Google Shape;500;p38"/>
          <p:cNvCxnSpPr/>
          <p:nvPr/>
        </p:nvCxnSpPr>
        <p:spPr>
          <a:xfrm>
            <a:off x="4572300" y="1887238"/>
            <a:ext cx="900" cy="315000"/>
          </a:xfrm>
          <a:prstGeom prst="straightConnector1">
            <a:avLst/>
          </a:prstGeom>
          <a:noFill/>
          <a:ln cap="flat" cmpd="sng" w="38100">
            <a:solidFill>
              <a:schemeClr val="dk1"/>
            </a:solidFill>
            <a:prstDash val="solid"/>
            <a:round/>
            <a:headEnd len="med" w="med" type="none"/>
            <a:tailEnd len="med" w="med" type="none"/>
          </a:ln>
        </p:spPr>
      </p:cxnSp>
      <p:grpSp>
        <p:nvGrpSpPr>
          <p:cNvPr id="501" name="Google Shape;501;p38"/>
          <p:cNvGrpSpPr/>
          <p:nvPr/>
        </p:nvGrpSpPr>
        <p:grpSpPr>
          <a:xfrm>
            <a:off x="1725539" y="2341356"/>
            <a:ext cx="395711" cy="392580"/>
            <a:chOff x="3485025" y="1641225"/>
            <a:chExt cx="375580" cy="372608"/>
          </a:xfrm>
        </p:grpSpPr>
        <p:sp>
          <p:nvSpPr>
            <p:cNvPr id="502" name="Google Shape;502;p38"/>
            <p:cNvSpPr/>
            <p:nvPr/>
          </p:nvSpPr>
          <p:spPr>
            <a:xfrm>
              <a:off x="3676524" y="1641225"/>
              <a:ext cx="184079" cy="210895"/>
            </a:xfrm>
            <a:custGeom>
              <a:rect b="b" l="l" r="r" t="t"/>
              <a:pathLst>
                <a:path extrusionOk="0" h="6740" w="5883">
                  <a:moveTo>
                    <a:pt x="1" y="0"/>
                  </a:moveTo>
                  <a:lnTo>
                    <a:pt x="1" y="0"/>
                  </a:lnTo>
                  <a:cubicBezTo>
                    <a:pt x="33" y="1"/>
                    <a:pt x="65" y="3"/>
                    <a:pt x="97" y="4"/>
                  </a:cubicBezTo>
                  <a:lnTo>
                    <a:pt x="97" y="4"/>
                  </a:lnTo>
                  <a:cubicBezTo>
                    <a:pt x="65" y="2"/>
                    <a:pt x="33" y="1"/>
                    <a:pt x="1" y="0"/>
                  </a:cubicBezTo>
                  <a:close/>
                  <a:moveTo>
                    <a:pt x="97" y="4"/>
                  </a:moveTo>
                  <a:lnTo>
                    <a:pt x="97" y="4"/>
                  </a:lnTo>
                  <a:cubicBezTo>
                    <a:pt x="1863" y="101"/>
                    <a:pt x="3287" y="1581"/>
                    <a:pt x="3287" y="3382"/>
                  </a:cubicBezTo>
                  <a:cubicBezTo>
                    <a:pt x="3287" y="5192"/>
                    <a:pt x="1811" y="6692"/>
                    <a:pt x="1" y="6740"/>
                  </a:cubicBezTo>
                  <a:cubicBezTo>
                    <a:pt x="739" y="6740"/>
                    <a:pt x="1477" y="6573"/>
                    <a:pt x="2239" y="6240"/>
                  </a:cubicBezTo>
                  <a:cubicBezTo>
                    <a:pt x="2858" y="5978"/>
                    <a:pt x="3478" y="5621"/>
                    <a:pt x="4073" y="5168"/>
                  </a:cubicBezTo>
                  <a:cubicBezTo>
                    <a:pt x="5121" y="4382"/>
                    <a:pt x="5764" y="3620"/>
                    <a:pt x="5788" y="3596"/>
                  </a:cubicBezTo>
                  <a:cubicBezTo>
                    <a:pt x="5883" y="3453"/>
                    <a:pt x="5883" y="3287"/>
                    <a:pt x="5788" y="3144"/>
                  </a:cubicBezTo>
                  <a:cubicBezTo>
                    <a:pt x="5764" y="3120"/>
                    <a:pt x="5121" y="2358"/>
                    <a:pt x="4073" y="1572"/>
                  </a:cubicBezTo>
                  <a:cubicBezTo>
                    <a:pt x="3478" y="1120"/>
                    <a:pt x="2858" y="762"/>
                    <a:pt x="2239" y="500"/>
                  </a:cubicBezTo>
                  <a:cubicBezTo>
                    <a:pt x="1510" y="204"/>
                    <a:pt x="803" y="39"/>
                    <a:pt x="97" y="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8"/>
            <p:cNvSpPr/>
            <p:nvPr/>
          </p:nvSpPr>
          <p:spPr>
            <a:xfrm>
              <a:off x="3486496" y="1641225"/>
              <a:ext cx="184110" cy="210895"/>
            </a:xfrm>
            <a:custGeom>
              <a:rect b="b" l="l" r="r" t="t"/>
              <a:pathLst>
                <a:path extrusionOk="0" h="6740" w="5884">
                  <a:moveTo>
                    <a:pt x="5883" y="0"/>
                  </a:moveTo>
                  <a:lnTo>
                    <a:pt x="5883" y="0"/>
                  </a:lnTo>
                  <a:cubicBezTo>
                    <a:pt x="5842" y="1"/>
                    <a:pt x="5801" y="3"/>
                    <a:pt x="5760" y="6"/>
                  </a:cubicBezTo>
                  <a:lnTo>
                    <a:pt x="5760" y="6"/>
                  </a:lnTo>
                  <a:cubicBezTo>
                    <a:pt x="5801" y="4"/>
                    <a:pt x="5842" y="2"/>
                    <a:pt x="5883" y="0"/>
                  </a:cubicBezTo>
                  <a:close/>
                  <a:moveTo>
                    <a:pt x="5760" y="6"/>
                  </a:moveTo>
                  <a:lnTo>
                    <a:pt x="5760" y="6"/>
                  </a:lnTo>
                  <a:cubicBezTo>
                    <a:pt x="5084" y="44"/>
                    <a:pt x="4387" y="209"/>
                    <a:pt x="3668" y="500"/>
                  </a:cubicBezTo>
                  <a:cubicBezTo>
                    <a:pt x="3049" y="762"/>
                    <a:pt x="2430" y="1120"/>
                    <a:pt x="1811" y="1572"/>
                  </a:cubicBezTo>
                  <a:cubicBezTo>
                    <a:pt x="787" y="2358"/>
                    <a:pt x="144" y="3120"/>
                    <a:pt x="120" y="3144"/>
                  </a:cubicBezTo>
                  <a:cubicBezTo>
                    <a:pt x="1" y="3287"/>
                    <a:pt x="1" y="3453"/>
                    <a:pt x="120" y="3596"/>
                  </a:cubicBezTo>
                  <a:cubicBezTo>
                    <a:pt x="144" y="3620"/>
                    <a:pt x="787" y="4382"/>
                    <a:pt x="1811" y="5168"/>
                  </a:cubicBezTo>
                  <a:cubicBezTo>
                    <a:pt x="2430" y="5621"/>
                    <a:pt x="3049" y="5978"/>
                    <a:pt x="3668" y="6240"/>
                  </a:cubicBezTo>
                  <a:cubicBezTo>
                    <a:pt x="4430" y="6573"/>
                    <a:pt x="5169" y="6740"/>
                    <a:pt x="5883" y="6740"/>
                  </a:cubicBezTo>
                  <a:cubicBezTo>
                    <a:pt x="4073" y="6692"/>
                    <a:pt x="2621" y="5192"/>
                    <a:pt x="2621" y="3382"/>
                  </a:cubicBezTo>
                  <a:cubicBezTo>
                    <a:pt x="2621" y="1590"/>
                    <a:pt x="4008" y="117"/>
                    <a:pt x="5760" y="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8"/>
            <p:cNvSpPr/>
            <p:nvPr/>
          </p:nvSpPr>
          <p:spPr>
            <a:xfrm>
              <a:off x="3590819" y="1695608"/>
              <a:ext cx="42523" cy="40270"/>
            </a:xfrm>
            <a:custGeom>
              <a:rect b="b" l="l" r="r" t="t"/>
              <a:pathLst>
                <a:path extrusionOk="0" h="1287" w="1359">
                  <a:moveTo>
                    <a:pt x="525" y="1"/>
                  </a:moveTo>
                  <a:cubicBezTo>
                    <a:pt x="239" y="382"/>
                    <a:pt x="72" y="810"/>
                    <a:pt x="1" y="1287"/>
                  </a:cubicBezTo>
                  <a:lnTo>
                    <a:pt x="1192" y="1287"/>
                  </a:lnTo>
                  <a:cubicBezTo>
                    <a:pt x="1216" y="1120"/>
                    <a:pt x="1287" y="977"/>
                    <a:pt x="1358" y="834"/>
                  </a:cubicBezTo>
                  <a:lnTo>
                    <a:pt x="5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3648206" y="1720953"/>
              <a:ext cx="50721" cy="51441"/>
            </a:xfrm>
            <a:custGeom>
              <a:rect b="b" l="l" r="r" t="t"/>
              <a:pathLst>
                <a:path extrusionOk="0" h="1644" w="1621">
                  <a:moveTo>
                    <a:pt x="810" y="0"/>
                  </a:moveTo>
                  <a:cubicBezTo>
                    <a:pt x="358" y="0"/>
                    <a:pt x="1" y="381"/>
                    <a:pt x="1" y="834"/>
                  </a:cubicBezTo>
                  <a:cubicBezTo>
                    <a:pt x="1" y="1263"/>
                    <a:pt x="358" y="1644"/>
                    <a:pt x="810" y="1644"/>
                  </a:cubicBezTo>
                  <a:cubicBezTo>
                    <a:pt x="1263" y="1644"/>
                    <a:pt x="1620" y="1263"/>
                    <a:pt x="1620" y="834"/>
                  </a:cubicBezTo>
                  <a:cubicBezTo>
                    <a:pt x="1620" y="381"/>
                    <a:pt x="1263"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8"/>
            <p:cNvSpPr/>
            <p:nvPr/>
          </p:nvSpPr>
          <p:spPr>
            <a:xfrm>
              <a:off x="3713792" y="1695608"/>
              <a:ext cx="43243" cy="40270"/>
            </a:xfrm>
            <a:custGeom>
              <a:rect b="b" l="l" r="r" t="t"/>
              <a:pathLst>
                <a:path extrusionOk="0" h="1287" w="1382">
                  <a:moveTo>
                    <a:pt x="834" y="1"/>
                  </a:moveTo>
                  <a:lnTo>
                    <a:pt x="0" y="834"/>
                  </a:lnTo>
                  <a:cubicBezTo>
                    <a:pt x="96" y="977"/>
                    <a:pt x="143" y="1120"/>
                    <a:pt x="191" y="1287"/>
                  </a:cubicBezTo>
                  <a:lnTo>
                    <a:pt x="1382" y="1287"/>
                  </a:lnTo>
                  <a:cubicBezTo>
                    <a:pt x="1310" y="810"/>
                    <a:pt x="1120" y="382"/>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8"/>
            <p:cNvSpPr/>
            <p:nvPr/>
          </p:nvSpPr>
          <p:spPr>
            <a:xfrm>
              <a:off x="3713792" y="1757470"/>
              <a:ext cx="43243" cy="40270"/>
            </a:xfrm>
            <a:custGeom>
              <a:rect b="b" l="l" r="r" t="t"/>
              <a:pathLst>
                <a:path extrusionOk="0" h="1287" w="1382">
                  <a:moveTo>
                    <a:pt x="191" y="0"/>
                  </a:moveTo>
                  <a:cubicBezTo>
                    <a:pt x="143" y="167"/>
                    <a:pt x="96" y="310"/>
                    <a:pt x="0" y="453"/>
                  </a:cubicBezTo>
                  <a:lnTo>
                    <a:pt x="834" y="1286"/>
                  </a:lnTo>
                  <a:cubicBezTo>
                    <a:pt x="1120" y="929"/>
                    <a:pt x="1310" y="477"/>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8"/>
            <p:cNvSpPr/>
            <p:nvPr/>
          </p:nvSpPr>
          <p:spPr>
            <a:xfrm>
              <a:off x="3590819" y="1757470"/>
              <a:ext cx="42523" cy="40270"/>
            </a:xfrm>
            <a:custGeom>
              <a:rect b="b" l="l" r="r" t="t"/>
              <a:pathLst>
                <a:path extrusionOk="0" h="1287" w="1359">
                  <a:moveTo>
                    <a:pt x="1" y="0"/>
                  </a:moveTo>
                  <a:cubicBezTo>
                    <a:pt x="72" y="477"/>
                    <a:pt x="239" y="929"/>
                    <a:pt x="525" y="1286"/>
                  </a:cubicBezTo>
                  <a:lnTo>
                    <a:pt x="1358" y="453"/>
                  </a:lnTo>
                  <a:cubicBezTo>
                    <a:pt x="1287" y="310"/>
                    <a:pt x="1216" y="167"/>
                    <a:pt x="1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8"/>
            <p:cNvSpPr/>
            <p:nvPr/>
          </p:nvSpPr>
          <p:spPr>
            <a:xfrm>
              <a:off x="3622861" y="1787258"/>
              <a:ext cx="40270" cy="42523"/>
            </a:xfrm>
            <a:custGeom>
              <a:rect b="b" l="l" r="r" t="t"/>
              <a:pathLst>
                <a:path extrusionOk="0" h="1359" w="1287">
                  <a:moveTo>
                    <a:pt x="835" y="1"/>
                  </a:moveTo>
                  <a:lnTo>
                    <a:pt x="1" y="834"/>
                  </a:lnTo>
                  <a:cubicBezTo>
                    <a:pt x="358" y="1096"/>
                    <a:pt x="811" y="1287"/>
                    <a:pt x="1287" y="1358"/>
                  </a:cubicBezTo>
                  <a:lnTo>
                    <a:pt x="1287" y="168"/>
                  </a:lnTo>
                  <a:cubicBezTo>
                    <a:pt x="1120" y="144"/>
                    <a:pt x="977" y="72"/>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8"/>
            <p:cNvSpPr/>
            <p:nvPr/>
          </p:nvSpPr>
          <p:spPr>
            <a:xfrm>
              <a:off x="3684722" y="1787258"/>
              <a:ext cx="40270" cy="42523"/>
            </a:xfrm>
            <a:custGeom>
              <a:rect b="b" l="l" r="r" t="t"/>
              <a:pathLst>
                <a:path extrusionOk="0" h="1359" w="1287">
                  <a:moveTo>
                    <a:pt x="453" y="1"/>
                  </a:moveTo>
                  <a:cubicBezTo>
                    <a:pt x="310" y="72"/>
                    <a:pt x="167" y="144"/>
                    <a:pt x="1" y="168"/>
                  </a:cubicBezTo>
                  <a:lnTo>
                    <a:pt x="1" y="1358"/>
                  </a:lnTo>
                  <a:cubicBezTo>
                    <a:pt x="477" y="1287"/>
                    <a:pt x="906" y="1096"/>
                    <a:pt x="1287" y="834"/>
                  </a:cubicBezTo>
                  <a:lnTo>
                    <a:pt x="4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8"/>
            <p:cNvSpPr/>
            <p:nvPr/>
          </p:nvSpPr>
          <p:spPr>
            <a:xfrm>
              <a:off x="3622861" y="1663567"/>
              <a:ext cx="40270" cy="43243"/>
            </a:xfrm>
            <a:custGeom>
              <a:rect b="b" l="l" r="r" t="t"/>
              <a:pathLst>
                <a:path extrusionOk="0" h="1382" w="1287">
                  <a:moveTo>
                    <a:pt x="1287" y="1"/>
                  </a:moveTo>
                  <a:cubicBezTo>
                    <a:pt x="811" y="72"/>
                    <a:pt x="358" y="263"/>
                    <a:pt x="1" y="548"/>
                  </a:cubicBezTo>
                  <a:lnTo>
                    <a:pt x="835" y="1382"/>
                  </a:lnTo>
                  <a:cubicBezTo>
                    <a:pt x="977" y="1287"/>
                    <a:pt x="1120" y="1215"/>
                    <a:pt x="1287" y="1191"/>
                  </a:cubicBezTo>
                  <a:lnTo>
                    <a:pt x="12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8"/>
            <p:cNvSpPr/>
            <p:nvPr/>
          </p:nvSpPr>
          <p:spPr>
            <a:xfrm>
              <a:off x="3684722" y="1663567"/>
              <a:ext cx="40270" cy="43243"/>
            </a:xfrm>
            <a:custGeom>
              <a:rect b="b" l="l" r="r" t="t"/>
              <a:pathLst>
                <a:path extrusionOk="0" h="1382" w="1287">
                  <a:moveTo>
                    <a:pt x="1" y="1"/>
                  </a:moveTo>
                  <a:lnTo>
                    <a:pt x="1" y="1191"/>
                  </a:lnTo>
                  <a:cubicBezTo>
                    <a:pt x="167" y="1215"/>
                    <a:pt x="310" y="1287"/>
                    <a:pt x="453" y="1382"/>
                  </a:cubicBezTo>
                  <a:lnTo>
                    <a:pt x="1287" y="548"/>
                  </a:lnTo>
                  <a:cubicBezTo>
                    <a:pt x="906" y="263"/>
                    <a:pt x="477" y="7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8"/>
            <p:cNvSpPr/>
            <p:nvPr/>
          </p:nvSpPr>
          <p:spPr>
            <a:xfrm>
              <a:off x="3680248" y="1969839"/>
              <a:ext cx="74564" cy="43994"/>
            </a:xfrm>
            <a:custGeom>
              <a:rect b="b" l="l" r="r" t="t"/>
              <a:pathLst>
                <a:path extrusionOk="0" h="1406" w="2383">
                  <a:moveTo>
                    <a:pt x="739" y="0"/>
                  </a:moveTo>
                  <a:cubicBezTo>
                    <a:pt x="358" y="0"/>
                    <a:pt x="48" y="286"/>
                    <a:pt x="25" y="667"/>
                  </a:cubicBezTo>
                  <a:cubicBezTo>
                    <a:pt x="1" y="1072"/>
                    <a:pt x="310" y="1405"/>
                    <a:pt x="715" y="1405"/>
                  </a:cubicBezTo>
                  <a:lnTo>
                    <a:pt x="1644" y="1405"/>
                  </a:lnTo>
                  <a:cubicBezTo>
                    <a:pt x="2001" y="1405"/>
                    <a:pt x="2311" y="1120"/>
                    <a:pt x="2358" y="763"/>
                  </a:cubicBezTo>
                  <a:cubicBezTo>
                    <a:pt x="2382" y="358"/>
                    <a:pt x="2049" y="0"/>
                    <a:pt x="1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8"/>
            <p:cNvSpPr/>
            <p:nvPr/>
          </p:nvSpPr>
          <p:spPr>
            <a:xfrm>
              <a:off x="3486496" y="1981010"/>
              <a:ext cx="174410" cy="21653"/>
            </a:xfrm>
            <a:custGeom>
              <a:rect b="b" l="l" r="r" t="t"/>
              <a:pathLst>
                <a:path extrusionOk="0" h="692" w="5574">
                  <a:moveTo>
                    <a:pt x="382" y="1"/>
                  </a:moveTo>
                  <a:cubicBezTo>
                    <a:pt x="168" y="1"/>
                    <a:pt x="1" y="191"/>
                    <a:pt x="25" y="382"/>
                  </a:cubicBezTo>
                  <a:cubicBezTo>
                    <a:pt x="49" y="572"/>
                    <a:pt x="215" y="691"/>
                    <a:pt x="382" y="691"/>
                  </a:cubicBezTo>
                  <a:lnTo>
                    <a:pt x="5574" y="691"/>
                  </a:lnTo>
                  <a:cubicBezTo>
                    <a:pt x="5526" y="596"/>
                    <a:pt x="5526" y="477"/>
                    <a:pt x="5526" y="358"/>
                  </a:cubicBezTo>
                  <a:cubicBezTo>
                    <a:pt x="5526" y="239"/>
                    <a:pt x="5526" y="120"/>
                    <a:pt x="5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8"/>
            <p:cNvSpPr/>
            <p:nvPr/>
          </p:nvSpPr>
          <p:spPr>
            <a:xfrm>
              <a:off x="3774151" y="1981010"/>
              <a:ext cx="86454" cy="21653"/>
            </a:xfrm>
            <a:custGeom>
              <a:rect b="b" l="l" r="r" t="t"/>
              <a:pathLst>
                <a:path extrusionOk="0" h="692" w="2763">
                  <a:moveTo>
                    <a:pt x="0" y="1"/>
                  </a:moveTo>
                  <a:cubicBezTo>
                    <a:pt x="24" y="120"/>
                    <a:pt x="48" y="239"/>
                    <a:pt x="48" y="358"/>
                  </a:cubicBezTo>
                  <a:cubicBezTo>
                    <a:pt x="48" y="477"/>
                    <a:pt x="24" y="596"/>
                    <a:pt x="0" y="691"/>
                  </a:cubicBezTo>
                  <a:lnTo>
                    <a:pt x="2406" y="691"/>
                  </a:lnTo>
                  <a:cubicBezTo>
                    <a:pt x="2596" y="691"/>
                    <a:pt x="2763" y="525"/>
                    <a:pt x="2739" y="310"/>
                  </a:cubicBezTo>
                  <a:cubicBezTo>
                    <a:pt x="2715" y="144"/>
                    <a:pt x="2572" y="1"/>
                    <a:pt x="2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8"/>
            <p:cNvSpPr/>
            <p:nvPr/>
          </p:nvSpPr>
          <p:spPr>
            <a:xfrm>
              <a:off x="3628837" y="1915425"/>
              <a:ext cx="231765" cy="21653"/>
            </a:xfrm>
            <a:custGeom>
              <a:rect b="b" l="l" r="r" t="t"/>
              <a:pathLst>
                <a:path extrusionOk="0" h="692" w="7407">
                  <a:moveTo>
                    <a:pt x="1" y="1"/>
                  </a:moveTo>
                  <a:cubicBezTo>
                    <a:pt x="24" y="120"/>
                    <a:pt x="48" y="239"/>
                    <a:pt x="48" y="358"/>
                  </a:cubicBezTo>
                  <a:cubicBezTo>
                    <a:pt x="48" y="477"/>
                    <a:pt x="24" y="596"/>
                    <a:pt x="1" y="692"/>
                  </a:cubicBezTo>
                  <a:lnTo>
                    <a:pt x="7050" y="692"/>
                  </a:lnTo>
                  <a:cubicBezTo>
                    <a:pt x="7240" y="692"/>
                    <a:pt x="7407" y="525"/>
                    <a:pt x="7383" y="311"/>
                  </a:cubicBezTo>
                  <a:cubicBezTo>
                    <a:pt x="7359" y="144"/>
                    <a:pt x="7216" y="1"/>
                    <a:pt x="7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8"/>
            <p:cNvSpPr/>
            <p:nvPr/>
          </p:nvSpPr>
          <p:spPr>
            <a:xfrm>
              <a:off x="3485025" y="1915425"/>
              <a:ext cx="29819" cy="21653"/>
            </a:xfrm>
            <a:custGeom>
              <a:rect b="b" l="l" r="r" t="t"/>
              <a:pathLst>
                <a:path extrusionOk="0" h="692" w="953">
                  <a:moveTo>
                    <a:pt x="429" y="1"/>
                  </a:moveTo>
                  <a:cubicBezTo>
                    <a:pt x="191" y="1"/>
                    <a:pt x="0" y="239"/>
                    <a:pt x="96" y="477"/>
                  </a:cubicBezTo>
                  <a:cubicBezTo>
                    <a:pt x="143" y="620"/>
                    <a:pt x="286" y="692"/>
                    <a:pt x="429" y="692"/>
                  </a:cubicBezTo>
                  <a:lnTo>
                    <a:pt x="953" y="692"/>
                  </a:lnTo>
                  <a:cubicBezTo>
                    <a:pt x="929" y="596"/>
                    <a:pt x="905" y="477"/>
                    <a:pt x="905" y="358"/>
                  </a:cubicBezTo>
                  <a:cubicBezTo>
                    <a:pt x="905" y="239"/>
                    <a:pt x="929" y="120"/>
                    <a:pt x="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8"/>
            <p:cNvSpPr/>
            <p:nvPr/>
          </p:nvSpPr>
          <p:spPr>
            <a:xfrm>
              <a:off x="3534934" y="1905005"/>
              <a:ext cx="74564" cy="43243"/>
            </a:xfrm>
            <a:custGeom>
              <a:rect b="b" l="l" r="r" t="t"/>
              <a:pathLst>
                <a:path extrusionOk="0" h="1382" w="2383">
                  <a:moveTo>
                    <a:pt x="715" y="1"/>
                  </a:moveTo>
                  <a:cubicBezTo>
                    <a:pt x="310" y="1"/>
                    <a:pt x="1" y="334"/>
                    <a:pt x="25" y="739"/>
                  </a:cubicBezTo>
                  <a:cubicBezTo>
                    <a:pt x="49" y="1096"/>
                    <a:pt x="358" y="1382"/>
                    <a:pt x="739" y="1382"/>
                  </a:cubicBezTo>
                  <a:lnTo>
                    <a:pt x="1620" y="1382"/>
                  </a:lnTo>
                  <a:cubicBezTo>
                    <a:pt x="2001" y="1382"/>
                    <a:pt x="2311" y="1096"/>
                    <a:pt x="2335" y="739"/>
                  </a:cubicBezTo>
                  <a:cubicBezTo>
                    <a:pt x="2382" y="334"/>
                    <a:pt x="2049" y="1"/>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 name="Google Shape;519;p38"/>
          <p:cNvGrpSpPr/>
          <p:nvPr/>
        </p:nvGrpSpPr>
        <p:grpSpPr>
          <a:xfrm>
            <a:off x="7025070" y="2341356"/>
            <a:ext cx="392578" cy="392580"/>
            <a:chOff x="7171379" y="2777606"/>
            <a:chExt cx="372606" cy="372608"/>
          </a:xfrm>
        </p:grpSpPr>
        <p:sp>
          <p:nvSpPr>
            <p:cNvPr id="520" name="Google Shape;520;p38"/>
            <p:cNvSpPr/>
            <p:nvPr/>
          </p:nvSpPr>
          <p:spPr>
            <a:xfrm>
              <a:off x="7328614" y="3124087"/>
              <a:ext cx="58137" cy="26127"/>
            </a:xfrm>
            <a:custGeom>
              <a:rect b="b" l="l" r="r" t="t"/>
              <a:pathLst>
                <a:path extrusionOk="0" h="835" w="1858">
                  <a:moveTo>
                    <a:pt x="0" y="1"/>
                  </a:moveTo>
                  <a:lnTo>
                    <a:pt x="0" y="358"/>
                  </a:lnTo>
                  <a:cubicBezTo>
                    <a:pt x="0" y="620"/>
                    <a:pt x="215" y="834"/>
                    <a:pt x="453" y="834"/>
                  </a:cubicBezTo>
                  <a:lnTo>
                    <a:pt x="1405" y="834"/>
                  </a:lnTo>
                  <a:cubicBezTo>
                    <a:pt x="1644" y="834"/>
                    <a:pt x="1858" y="620"/>
                    <a:pt x="1858" y="358"/>
                  </a:cubicBezTo>
                  <a:lnTo>
                    <a:pt x="18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p:nvPr/>
          </p:nvSpPr>
          <p:spPr>
            <a:xfrm>
              <a:off x="7171379" y="2806644"/>
              <a:ext cx="129697" cy="283957"/>
            </a:xfrm>
            <a:custGeom>
              <a:rect b="b" l="l" r="r" t="t"/>
              <a:pathLst>
                <a:path extrusionOk="0" h="9075" w="4145">
                  <a:moveTo>
                    <a:pt x="358" y="1"/>
                  </a:moveTo>
                  <a:cubicBezTo>
                    <a:pt x="167" y="1"/>
                    <a:pt x="1" y="168"/>
                    <a:pt x="1" y="358"/>
                  </a:cubicBezTo>
                  <a:lnTo>
                    <a:pt x="1" y="8717"/>
                  </a:lnTo>
                  <a:cubicBezTo>
                    <a:pt x="1" y="8908"/>
                    <a:pt x="167" y="9074"/>
                    <a:pt x="358" y="9074"/>
                  </a:cubicBezTo>
                  <a:lnTo>
                    <a:pt x="4144" y="9074"/>
                  </a:lnTo>
                  <a:cubicBezTo>
                    <a:pt x="3859" y="8788"/>
                    <a:pt x="3644" y="8431"/>
                    <a:pt x="3525" y="8050"/>
                  </a:cubicBezTo>
                  <a:cubicBezTo>
                    <a:pt x="3406" y="8026"/>
                    <a:pt x="3263" y="8026"/>
                    <a:pt x="3144" y="8026"/>
                  </a:cubicBezTo>
                  <a:lnTo>
                    <a:pt x="2096" y="8026"/>
                  </a:lnTo>
                  <a:cubicBezTo>
                    <a:pt x="1525" y="8026"/>
                    <a:pt x="1048" y="7550"/>
                    <a:pt x="1048" y="6979"/>
                  </a:cubicBezTo>
                  <a:lnTo>
                    <a:pt x="10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8"/>
            <p:cNvSpPr/>
            <p:nvPr/>
          </p:nvSpPr>
          <p:spPr>
            <a:xfrm>
              <a:off x="7414320" y="2806644"/>
              <a:ext cx="129666" cy="283957"/>
            </a:xfrm>
            <a:custGeom>
              <a:rect b="b" l="l" r="r" t="t"/>
              <a:pathLst>
                <a:path extrusionOk="0" h="9075" w="4144">
                  <a:moveTo>
                    <a:pt x="3096" y="1"/>
                  </a:moveTo>
                  <a:lnTo>
                    <a:pt x="3096" y="6979"/>
                  </a:lnTo>
                  <a:cubicBezTo>
                    <a:pt x="3096" y="7550"/>
                    <a:pt x="2620" y="8026"/>
                    <a:pt x="2048" y="8026"/>
                  </a:cubicBezTo>
                  <a:lnTo>
                    <a:pt x="1000" y="8026"/>
                  </a:lnTo>
                  <a:cubicBezTo>
                    <a:pt x="881" y="8026"/>
                    <a:pt x="738" y="8026"/>
                    <a:pt x="619" y="8050"/>
                  </a:cubicBezTo>
                  <a:cubicBezTo>
                    <a:pt x="500" y="8431"/>
                    <a:pt x="286" y="8788"/>
                    <a:pt x="0" y="9074"/>
                  </a:cubicBezTo>
                  <a:lnTo>
                    <a:pt x="3787" y="9074"/>
                  </a:lnTo>
                  <a:cubicBezTo>
                    <a:pt x="3977" y="9074"/>
                    <a:pt x="4144" y="8908"/>
                    <a:pt x="4144" y="8717"/>
                  </a:cubicBezTo>
                  <a:lnTo>
                    <a:pt x="4144" y="358"/>
                  </a:lnTo>
                  <a:cubicBezTo>
                    <a:pt x="4144" y="168"/>
                    <a:pt x="3977" y="1"/>
                    <a:pt x="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8"/>
            <p:cNvSpPr/>
            <p:nvPr/>
          </p:nvSpPr>
          <p:spPr>
            <a:xfrm>
              <a:off x="7299545" y="2975738"/>
              <a:ext cx="116274" cy="126787"/>
            </a:xfrm>
            <a:custGeom>
              <a:rect b="b" l="l" r="r" t="t"/>
              <a:pathLst>
                <a:path extrusionOk="0" h="4052" w="3716">
                  <a:moveTo>
                    <a:pt x="1848" y="1"/>
                  </a:moveTo>
                  <a:cubicBezTo>
                    <a:pt x="1820" y="1"/>
                    <a:pt x="1791" y="2"/>
                    <a:pt x="1763" y="3"/>
                  </a:cubicBezTo>
                  <a:cubicBezTo>
                    <a:pt x="787" y="50"/>
                    <a:pt x="24" y="860"/>
                    <a:pt x="1" y="1837"/>
                  </a:cubicBezTo>
                  <a:cubicBezTo>
                    <a:pt x="1" y="2360"/>
                    <a:pt x="191" y="2837"/>
                    <a:pt x="548" y="3194"/>
                  </a:cubicBezTo>
                  <a:cubicBezTo>
                    <a:pt x="787" y="3408"/>
                    <a:pt x="929" y="3718"/>
                    <a:pt x="929" y="4051"/>
                  </a:cubicBezTo>
                  <a:lnTo>
                    <a:pt x="2787" y="4051"/>
                  </a:lnTo>
                  <a:cubicBezTo>
                    <a:pt x="2787" y="3718"/>
                    <a:pt x="2930" y="3408"/>
                    <a:pt x="3168" y="3194"/>
                  </a:cubicBezTo>
                  <a:cubicBezTo>
                    <a:pt x="3501" y="2837"/>
                    <a:pt x="3716" y="2384"/>
                    <a:pt x="3716" y="1860"/>
                  </a:cubicBezTo>
                  <a:cubicBezTo>
                    <a:pt x="3716" y="840"/>
                    <a:pt x="2881" y="1"/>
                    <a:pt x="1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8"/>
            <p:cNvSpPr/>
            <p:nvPr/>
          </p:nvSpPr>
          <p:spPr>
            <a:xfrm>
              <a:off x="7368854" y="2777606"/>
              <a:ext cx="120748" cy="258581"/>
            </a:xfrm>
            <a:custGeom>
              <a:rect b="b" l="l" r="r" t="t"/>
              <a:pathLst>
                <a:path extrusionOk="0" h="8264" w="3859">
                  <a:moveTo>
                    <a:pt x="2620" y="1620"/>
                  </a:moveTo>
                  <a:cubicBezTo>
                    <a:pt x="2834" y="1620"/>
                    <a:pt x="2977" y="1786"/>
                    <a:pt x="2977" y="1977"/>
                  </a:cubicBezTo>
                  <a:cubicBezTo>
                    <a:pt x="2977" y="2167"/>
                    <a:pt x="2834" y="2334"/>
                    <a:pt x="2620" y="2334"/>
                  </a:cubicBezTo>
                  <a:lnTo>
                    <a:pt x="1215" y="2334"/>
                  </a:lnTo>
                  <a:cubicBezTo>
                    <a:pt x="1024" y="2334"/>
                    <a:pt x="858" y="2167"/>
                    <a:pt x="858" y="1977"/>
                  </a:cubicBezTo>
                  <a:cubicBezTo>
                    <a:pt x="858" y="1786"/>
                    <a:pt x="1024" y="1620"/>
                    <a:pt x="1215" y="1620"/>
                  </a:cubicBezTo>
                  <a:close/>
                  <a:moveTo>
                    <a:pt x="2620" y="3025"/>
                  </a:moveTo>
                  <a:cubicBezTo>
                    <a:pt x="2834" y="3025"/>
                    <a:pt x="2977" y="3191"/>
                    <a:pt x="2977" y="3382"/>
                  </a:cubicBezTo>
                  <a:cubicBezTo>
                    <a:pt x="2977" y="3572"/>
                    <a:pt x="2834" y="3715"/>
                    <a:pt x="2620" y="3715"/>
                  </a:cubicBezTo>
                  <a:lnTo>
                    <a:pt x="1215" y="3715"/>
                  </a:lnTo>
                  <a:cubicBezTo>
                    <a:pt x="1024" y="3715"/>
                    <a:pt x="858" y="3572"/>
                    <a:pt x="858" y="3382"/>
                  </a:cubicBezTo>
                  <a:cubicBezTo>
                    <a:pt x="858" y="3191"/>
                    <a:pt x="1024" y="3025"/>
                    <a:pt x="1215" y="3025"/>
                  </a:cubicBezTo>
                  <a:close/>
                  <a:moveTo>
                    <a:pt x="2644" y="4430"/>
                  </a:moveTo>
                  <a:cubicBezTo>
                    <a:pt x="2834" y="4430"/>
                    <a:pt x="2977" y="4573"/>
                    <a:pt x="2977" y="4763"/>
                  </a:cubicBezTo>
                  <a:cubicBezTo>
                    <a:pt x="2977" y="4954"/>
                    <a:pt x="2834" y="5120"/>
                    <a:pt x="2644" y="5120"/>
                  </a:cubicBezTo>
                  <a:lnTo>
                    <a:pt x="1215" y="5120"/>
                  </a:lnTo>
                  <a:cubicBezTo>
                    <a:pt x="1024" y="5120"/>
                    <a:pt x="858" y="4954"/>
                    <a:pt x="858" y="4763"/>
                  </a:cubicBezTo>
                  <a:cubicBezTo>
                    <a:pt x="858" y="4573"/>
                    <a:pt x="1024" y="4430"/>
                    <a:pt x="1215" y="4430"/>
                  </a:cubicBezTo>
                  <a:close/>
                  <a:moveTo>
                    <a:pt x="1858" y="0"/>
                  </a:moveTo>
                  <a:cubicBezTo>
                    <a:pt x="834" y="0"/>
                    <a:pt x="0" y="858"/>
                    <a:pt x="0" y="1905"/>
                  </a:cubicBezTo>
                  <a:lnTo>
                    <a:pt x="0" y="5644"/>
                  </a:lnTo>
                  <a:cubicBezTo>
                    <a:pt x="1239" y="5835"/>
                    <a:pt x="2191" y="6883"/>
                    <a:pt x="2191" y="8192"/>
                  </a:cubicBezTo>
                  <a:cubicBezTo>
                    <a:pt x="2191" y="8216"/>
                    <a:pt x="2191" y="8240"/>
                    <a:pt x="2191" y="8264"/>
                  </a:cubicBezTo>
                  <a:lnTo>
                    <a:pt x="3501" y="8264"/>
                  </a:lnTo>
                  <a:cubicBezTo>
                    <a:pt x="3692" y="8264"/>
                    <a:pt x="3858" y="8097"/>
                    <a:pt x="3858" y="7907"/>
                  </a:cubicBezTo>
                  <a:lnTo>
                    <a:pt x="3858" y="357"/>
                  </a:lnTo>
                  <a:cubicBezTo>
                    <a:pt x="3858" y="167"/>
                    <a:pt x="3692" y="0"/>
                    <a:pt x="3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8"/>
            <p:cNvSpPr/>
            <p:nvPr/>
          </p:nvSpPr>
          <p:spPr>
            <a:xfrm>
              <a:off x="7225793" y="2777606"/>
              <a:ext cx="120717" cy="258581"/>
            </a:xfrm>
            <a:custGeom>
              <a:rect b="b" l="l" r="r" t="t"/>
              <a:pathLst>
                <a:path extrusionOk="0" h="8264" w="3858">
                  <a:moveTo>
                    <a:pt x="2643" y="1620"/>
                  </a:moveTo>
                  <a:cubicBezTo>
                    <a:pt x="2834" y="1620"/>
                    <a:pt x="3001" y="1786"/>
                    <a:pt x="3001" y="1977"/>
                  </a:cubicBezTo>
                  <a:cubicBezTo>
                    <a:pt x="3001" y="2167"/>
                    <a:pt x="2834" y="2334"/>
                    <a:pt x="2643" y="2334"/>
                  </a:cubicBezTo>
                  <a:lnTo>
                    <a:pt x="1238" y="2334"/>
                  </a:lnTo>
                  <a:cubicBezTo>
                    <a:pt x="1024" y="2334"/>
                    <a:pt x="881" y="2167"/>
                    <a:pt x="881" y="1977"/>
                  </a:cubicBezTo>
                  <a:cubicBezTo>
                    <a:pt x="881" y="1786"/>
                    <a:pt x="1024" y="1620"/>
                    <a:pt x="1238" y="1620"/>
                  </a:cubicBezTo>
                  <a:close/>
                  <a:moveTo>
                    <a:pt x="2643" y="3025"/>
                  </a:moveTo>
                  <a:cubicBezTo>
                    <a:pt x="2834" y="3025"/>
                    <a:pt x="3001" y="3191"/>
                    <a:pt x="3001" y="3382"/>
                  </a:cubicBezTo>
                  <a:cubicBezTo>
                    <a:pt x="3001" y="3572"/>
                    <a:pt x="2834" y="3715"/>
                    <a:pt x="2643" y="3715"/>
                  </a:cubicBezTo>
                  <a:lnTo>
                    <a:pt x="1238" y="3715"/>
                  </a:lnTo>
                  <a:cubicBezTo>
                    <a:pt x="1024" y="3715"/>
                    <a:pt x="881" y="3572"/>
                    <a:pt x="881" y="3382"/>
                  </a:cubicBezTo>
                  <a:cubicBezTo>
                    <a:pt x="881" y="3191"/>
                    <a:pt x="1024" y="3025"/>
                    <a:pt x="1238" y="3025"/>
                  </a:cubicBezTo>
                  <a:close/>
                  <a:moveTo>
                    <a:pt x="2643" y="4430"/>
                  </a:moveTo>
                  <a:cubicBezTo>
                    <a:pt x="2834" y="4430"/>
                    <a:pt x="3001" y="4573"/>
                    <a:pt x="3001" y="4763"/>
                  </a:cubicBezTo>
                  <a:cubicBezTo>
                    <a:pt x="3001" y="4954"/>
                    <a:pt x="2834" y="5120"/>
                    <a:pt x="2643" y="5120"/>
                  </a:cubicBezTo>
                  <a:lnTo>
                    <a:pt x="1238" y="5120"/>
                  </a:lnTo>
                  <a:cubicBezTo>
                    <a:pt x="1024" y="5120"/>
                    <a:pt x="881" y="4954"/>
                    <a:pt x="881" y="4763"/>
                  </a:cubicBezTo>
                  <a:cubicBezTo>
                    <a:pt x="881" y="4573"/>
                    <a:pt x="1024" y="4430"/>
                    <a:pt x="1238" y="4430"/>
                  </a:cubicBezTo>
                  <a:close/>
                  <a:moveTo>
                    <a:pt x="357" y="0"/>
                  </a:moveTo>
                  <a:cubicBezTo>
                    <a:pt x="167" y="0"/>
                    <a:pt x="0" y="167"/>
                    <a:pt x="0" y="357"/>
                  </a:cubicBezTo>
                  <a:lnTo>
                    <a:pt x="0" y="7907"/>
                  </a:lnTo>
                  <a:cubicBezTo>
                    <a:pt x="0" y="8097"/>
                    <a:pt x="167" y="8264"/>
                    <a:pt x="357" y="8264"/>
                  </a:cubicBezTo>
                  <a:lnTo>
                    <a:pt x="1667" y="8264"/>
                  </a:lnTo>
                  <a:cubicBezTo>
                    <a:pt x="1667" y="8240"/>
                    <a:pt x="1667" y="8216"/>
                    <a:pt x="1667" y="8192"/>
                  </a:cubicBezTo>
                  <a:cubicBezTo>
                    <a:pt x="1667" y="6883"/>
                    <a:pt x="2620" y="5811"/>
                    <a:pt x="3858" y="5644"/>
                  </a:cubicBezTo>
                  <a:lnTo>
                    <a:pt x="3858" y="1905"/>
                  </a:lnTo>
                  <a:cubicBezTo>
                    <a:pt x="3858" y="858"/>
                    <a:pt x="3024" y="0"/>
                    <a:pt x="20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 name="Google Shape;526;p38"/>
          <p:cNvGrpSpPr/>
          <p:nvPr/>
        </p:nvGrpSpPr>
        <p:grpSpPr>
          <a:xfrm>
            <a:off x="4379201" y="2341357"/>
            <a:ext cx="387107" cy="392579"/>
            <a:chOff x="6568533" y="1641225"/>
            <a:chExt cx="367414" cy="372607"/>
          </a:xfrm>
        </p:grpSpPr>
        <p:sp>
          <p:nvSpPr>
            <p:cNvPr id="527" name="Google Shape;527;p38"/>
            <p:cNvSpPr/>
            <p:nvPr/>
          </p:nvSpPr>
          <p:spPr>
            <a:xfrm>
              <a:off x="6568533" y="1868489"/>
              <a:ext cx="283925" cy="32823"/>
            </a:xfrm>
            <a:custGeom>
              <a:rect b="b" l="l" r="r" t="t"/>
              <a:pathLst>
                <a:path extrusionOk="0" h="1049" w="9074">
                  <a:moveTo>
                    <a:pt x="358" y="1"/>
                  </a:moveTo>
                  <a:cubicBezTo>
                    <a:pt x="167" y="1"/>
                    <a:pt x="1" y="144"/>
                    <a:pt x="1" y="334"/>
                  </a:cubicBezTo>
                  <a:lnTo>
                    <a:pt x="1" y="691"/>
                  </a:lnTo>
                  <a:cubicBezTo>
                    <a:pt x="1" y="882"/>
                    <a:pt x="167" y="1049"/>
                    <a:pt x="358" y="1049"/>
                  </a:cubicBezTo>
                  <a:lnTo>
                    <a:pt x="8717" y="1049"/>
                  </a:lnTo>
                  <a:cubicBezTo>
                    <a:pt x="8907" y="1049"/>
                    <a:pt x="9074" y="882"/>
                    <a:pt x="9074" y="691"/>
                  </a:cubicBezTo>
                  <a:lnTo>
                    <a:pt x="9074" y="334"/>
                  </a:lnTo>
                  <a:cubicBezTo>
                    <a:pt x="9074" y="144"/>
                    <a:pt x="8907" y="1"/>
                    <a:pt x="87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6589404" y="1922903"/>
              <a:ext cx="242216" cy="90929"/>
            </a:xfrm>
            <a:custGeom>
              <a:rect b="b" l="l" r="r" t="t"/>
              <a:pathLst>
                <a:path extrusionOk="0" h="2906" w="7741">
                  <a:moveTo>
                    <a:pt x="929" y="0"/>
                  </a:moveTo>
                  <a:lnTo>
                    <a:pt x="48" y="2429"/>
                  </a:lnTo>
                  <a:cubicBezTo>
                    <a:pt x="0" y="2620"/>
                    <a:pt x="96" y="2810"/>
                    <a:pt x="262" y="2882"/>
                  </a:cubicBezTo>
                  <a:cubicBezTo>
                    <a:pt x="305" y="2898"/>
                    <a:pt x="348" y="2905"/>
                    <a:pt x="390" y="2905"/>
                  </a:cubicBezTo>
                  <a:cubicBezTo>
                    <a:pt x="533" y="2905"/>
                    <a:pt x="660" y="2815"/>
                    <a:pt x="715" y="2667"/>
                  </a:cubicBezTo>
                  <a:lnTo>
                    <a:pt x="1072" y="1691"/>
                  </a:lnTo>
                  <a:lnTo>
                    <a:pt x="3525" y="1143"/>
                  </a:lnTo>
                  <a:lnTo>
                    <a:pt x="3525" y="2096"/>
                  </a:lnTo>
                  <a:cubicBezTo>
                    <a:pt x="3525" y="2286"/>
                    <a:pt x="3668" y="2429"/>
                    <a:pt x="3882" y="2429"/>
                  </a:cubicBezTo>
                  <a:cubicBezTo>
                    <a:pt x="4073" y="2429"/>
                    <a:pt x="4216" y="2286"/>
                    <a:pt x="4216" y="2096"/>
                  </a:cubicBezTo>
                  <a:lnTo>
                    <a:pt x="4216" y="1143"/>
                  </a:lnTo>
                  <a:lnTo>
                    <a:pt x="6692" y="1691"/>
                  </a:lnTo>
                  <a:lnTo>
                    <a:pt x="7026" y="2667"/>
                  </a:lnTo>
                  <a:cubicBezTo>
                    <a:pt x="7081" y="2815"/>
                    <a:pt x="7222" y="2905"/>
                    <a:pt x="7372" y="2905"/>
                  </a:cubicBezTo>
                  <a:cubicBezTo>
                    <a:pt x="7415" y="2905"/>
                    <a:pt x="7459" y="2898"/>
                    <a:pt x="7502" y="2882"/>
                  </a:cubicBezTo>
                  <a:cubicBezTo>
                    <a:pt x="7669" y="2810"/>
                    <a:pt x="7740" y="2596"/>
                    <a:pt x="7693" y="2429"/>
                  </a:cubicBezTo>
                  <a:lnTo>
                    <a:pt x="6811" y="0"/>
                  </a:lnTo>
                  <a:lnTo>
                    <a:pt x="6073" y="0"/>
                  </a:lnTo>
                  <a:lnTo>
                    <a:pt x="6407" y="905"/>
                  </a:lnTo>
                  <a:lnTo>
                    <a:pt x="4216" y="429"/>
                  </a:lnTo>
                  <a:lnTo>
                    <a:pt x="4216" y="0"/>
                  </a:lnTo>
                  <a:lnTo>
                    <a:pt x="3525" y="0"/>
                  </a:lnTo>
                  <a:lnTo>
                    <a:pt x="3525" y="429"/>
                  </a:lnTo>
                  <a:lnTo>
                    <a:pt x="1334" y="905"/>
                  </a:lnTo>
                  <a:lnTo>
                    <a:pt x="16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6881502" y="1643415"/>
              <a:ext cx="54445" cy="73844"/>
            </a:xfrm>
            <a:custGeom>
              <a:rect b="b" l="l" r="r" t="t"/>
              <a:pathLst>
                <a:path extrusionOk="0" h="2360" w="1740">
                  <a:moveTo>
                    <a:pt x="378" y="1"/>
                  </a:moveTo>
                  <a:cubicBezTo>
                    <a:pt x="320" y="1"/>
                    <a:pt x="270" y="27"/>
                    <a:pt x="239" y="73"/>
                  </a:cubicBezTo>
                  <a:cubicBezTo>
                    <a:pt x="167" y="145"/>
                    <a:pt x="144" y="216"/>
                    <a:pt x="167" y="311"/>
                  </a:cubicBezTo>
                  <a:cubicBezTo>
                    <a:pt x="215" y="430"/>
                    <a:pt x="263" y="692"/>
                    <a:pt x="239" y="931"/>
                  </a:cubicBezTo>
                  <a:cubicBezTo>
                    <a:pt x="239" y="1050"/>
                    <a:pt x="167" y="1169"/>
                    <a:pt x="120" y="1288"/>
                  </a:cubicBezTo>
                  <a:cubicBezTo>
                    <a:pt x="72" y="1431"/>
                    <a:pt x="1" y="1574"/>
                    <a:pt x="1" y="1764"/>
                  </a:cubicBezTo>
                  <a:cubicBezTo>
                    <a:pt x="1" y="1978"/>
                    <a:pt x="48" y="2193"/>
                    <a:pt x="167" y="2359"/>
                  </a:cubicBezTo>
                  <a:lnTo>
                    <a:pt x="1572" y="2359"/>
                  </a:lnTo>
                  <a:cubicBezTo>
                    <a:pt x="1668" y="2193"/>
                    <a:pt x="1739" y="1978"/>
                    <a:pt x="1739" y="1764"/>
                  </a:cubicBezTo>
                  <a:cubicBezTo>
                    <a:pt x="1739" y="573"/>
                    <a:pt x="763" y="121"/>
                    <a:pt x="477" y="26"/>
                  </a:cubicBezTo>
                  <a:cubicBezTo>
                    <a:pt x="443" y="9"/>
                    <a:pt x="410"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6884475" y="1738820"/>
              <a:ext cx="47749" cy="17929"/>
            </a:xfrm>
            <a:custGeom>
              <a:rect b="b" l="l" r="r" t="t"/>
              <a:pathLst>
                <a:path extrusionOk="0" h="573" w="1526">
                  <a:moveTo>
                    <a:pt x="96" y="1"/>
                  </a:moveTo>
                  <a:cubicBezTo>
                    <a:pt x="72" y="168"/>
                    <a:pt x="25" y="382"/>
                    <a:pt x="1" y="573"/>
                  </a:cubicBezTo>
                  <a:lnTo>
                    <a:pt x="1525" y="573"/>
                  </a:lnTo>
                  <a:cubicBezTo>
                    <a:pt x="1501" y="382"/>
                    <a:pt x="1477" y="168"/>
                    <a:pt x="1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8"/>
            <p:cNvSpPr/>
            <p:nvPr/>
          </p:nvSpPr>
          <p:spPr>
            <a:xfrm>
              <a:off x="6881502" y="1779811"/>
              <a:ext cx="54445" cy="146844"/>
            </a:xfrm>
            <a:custGeom>
              <a:rect b="b" l="l" r="r" t="t"/>
              <a:pathLst>
                <a:path extrusionOk="0" h="4693" w="1740">
                  <a:moveTo>
                    <a:pt x="25" y="1"/>
                  </a:moveTo>
                  <a:cubicBezTo>
                    <a:pt x="1" y="334"/>
                    <a:pt x="1" y="715"/>
                    <a:pt x="1" y="1096"/>
                  </a:cubicBezTo>
                  <a:cubicBezTo>
                    <a:pt x="1" y="2025"/>
                    <a:pt x="72" y="2906"/>
                    <a:pt x="191" y="3549"/>
                  </a:cubicBezTo>
                  <a:cubicBezTo>
                    <a:pt x="358" y="4335"/>
                    <a:pt x="572" y="4692"/>
                    <a:pt x="858" y="4692"/>
                  </a:cubicBezTo>
                  <a:cubicBezTo>
                    <a:pt x="1168" y="4692"/>
                    <a:pt x="1358" y="4335"/>
                    <a:pt x="1525" y="3549"/>
                  </a:cubicBezTo>
                  <a:cubicBezTo>
                    <a:pt x="1668" y="2906"/>
                    <a:pt x="1739" y="2025"/>
                    <a:pt x="1739" y="1096"/>
                  </a:cubicBezTo>
                  <a:cubicBezTo>
                    <a:pt x="1739" y="715"/>
                    <a:pt x="1715" y="334"/>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8"/>
            <p:cNvSpPr/>
            <p:nvPr/>
          </p:nvSpPr>
          <p:spPr>
            <a:xfrm>
              <a:off x="6722045" y="1752244"/>
              <a:ext cx="42492" cy="42523"/>
            </a:xfrm>
            <a:custGeom>
              <a:rect b="b" l="l" r="r" t="t"/>
              <a:pathLst>
                <a:path extrusionOk="0" h="1359" w="1358">
                  <a:moveTo>
                    <a:pt x="1358" y="1"/>
                  </a:moveTo>
                  <a:lnTo>
                    <a:pt x="1358" y="1"/>
                  </a:lnTo>
                  <a:cubicBezTo>
                    <a:pt x="1072" y="48"/>
                    <a:pt x="667" y="144"/>
                    <a:pt x="405" y="405"/>
                  </a:cubicBezTo>
                  <a:cubicBezTo>
                    <a:pt x="143" y="667"/>
                    <a:pt x="48" y="1072"/>
                    <a:pt x="0" y="1358"/>
                  </a:cubicBezTo>
                  <a:cubicBezTo>
                    <a:pt x="286" y="1334"/>
                    <a:pt x="691" y="1239"/>
                    <a:pt x="953" y="953"/>
                  </a:cubicBezTo>
                  <a:cubicBezTo>
                    <a:pt x="1215" y="691"/>
                    <a:pt x="1310" y="286"/>
                    <a:pt x="1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6656460" y="1752244"/>
              <a:ext cx="42523" cy="42523"/>
            </a:xfrm>
            <a:custGeom>
              <a:rect b="b" l="l" r="r" t="t"/>
              <a:pathLst>
                <a:path extrusionOk="0" h="1359" w="1359">
                  <a:moveTo>
                    <a:pt x="1" y="1"/>
                  </a:moveTo>
                  <a:cubicBezTo>
                    <a:pt x="48" y="286"/>
                    <a:pt x="144" y="691"/>
                    <a:pt x="406" y="953"/>
                  </a:cubicBezTo>
                  <a:cubicBezTo>
                    <a:pt x="668" y="1239"/>
                    <a:pt x="1072" y="1334"/>
                    <a:pt x="1358" y="1358"/>
                  </a:cubicBezTo>
                  <a:cubicBezTo>
                    <a:pt x="1334" y="1072"/>
                    <a:pt x="1215" y="667"/>
                    <a:pt x="953" y="405"/>
                  </a:cubicBezTo>
                  <a:cubicBezTo>
                    <a:pt x="691" y="144"/>
                    <a:pt x="287" y="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8"/>
            <p:cNvSpPr/>
            <p:nvPr/>
          </p:nvSpPr>
          <p:spPr>
            <a:xfrm>
              <a:off x="6583427" y="1662816"/>
              <a:ext cx="254137" cy="183359"/>
            </a:xfrm>
            <a:custGeom>
              <a:rect b="b" l="l" r="r" t="t"/>
              <a:pathLst>
                <a:path extrusionOk="0" h="5860" w="8122">
                  <a:moveTo>
                    <a:pt x="6105" y="2143"/>
                  </a:moveTo>
                  <a:cubicBezTo>
                    <a:pt x="6141" y="2143"/>
                    <a:pt x="6163" y="2144"/>
                    <a:pt x="6169" y="2144"/>
                  </a:cubicBezTo>
                  <a:cubicBezTo>
                    <a:pt x="6359" y="2168"/>
                    <a:pt x="6502" y="2311"/>
                    <a:pt x="6502" y="2478"/>
                  </a:cubicBezTo>
                  <a:cubicBezTo>
                    <a:pt x="6502" y="2525"/>
                    <a:pt x="6550" y="3645"/>
                    <a:pt x="5883" y="4311"/>
                  </a:cubicBezTo>
                  <a:cubicBezTo>
                    <a:pt x="5312" y="4883"/>
                    <a:pt x="4407" y="4931"/>
                    <a:pt x="4145" y="4931"/>
                  </a:cubicBezTo>
                  <a:lnTo>
                    <a:pt x="4002" y="4931"/>
                  </a:lnTo>
                  <a:cubicBezTo>
                    <a:pt x="3716" y="4931"/>
                    <a:pt x="2835" y="4883"/>
                    <a:pt x="2240" y="4311"/>
                  </a:cubicBezTo>
                  <a:cubicBezTo>
                    <a:pt x="1573" y="3645"/>
                    <a:pt x="1620" y="2525"/>
                    <a:pt x="1620" y="2478"/>
                  </a:cubicBezTo>
                  <a:cubicBezTo>
                    <a:pt x="1644" y="2311"/>
                    <a:pt x="1763" y="2168"/>
                    <a:pt x="1954" y="2144"/>
                  </a:cubicBezTo>
                  <a:cubicBezTo>
                    <a:pt x="1960" y="2144"/>
                    <a:pt x="1982" y="2143"/>
                    <a:pt x="2018" y="2143"/>
                  </a:cubicBezTo>
                  <a:cubicBezTo>
                    <a:pt x="2269" y="2143"/>
                    <a:pt x="3183" y="2180"/>
                    <a:pt x="3787" y="2763"/>
                  </a:cubicBezTo>
                  <a:cubicBezTo>
                    <a:pt x="3907" y="2882"/>
                    <a:pt x="3978" y="3002"/>
                    <a:pt x="4073" y="3144"/>
                  </a:cubicBezTo>
                  <a:cubicBezTo>
                    <a:pt x="4145" y="3002"/>
                    <a:pt x="4240" y="2882"/>
                    <a:pt x="4335" y="2763"/>
                  </a:cubicBezTo>
                  <a:cubicBezTo>
                    <a:pt x="4939" y="2180"/>
                    <a:pt x="5854" y="2143"/>
                    <a:pt x="6105" y="2143"/>
                  </a:cubicBezTo>
                  <a:close/>
                  <a:moveTo>
                    <a:pt x="334" y="1"/>
                  </a:moveTo>
                  <a:cubicBezTo>
                    <a:pt x="144" y="1"/>
                    <a:pt x="1" y="168"/>
                    <a:pt x="1" y="358"/>
                  </a:cubicBezTo>
                  <a:lnTo>
                    <a:pt x="1" y="5859"/>
                  </a:lnTo>
                  <a:lnTo>
                    <a:pt x="8122" y="5859"/>
                  </a:lnTo>
                  <a:lnTo>
                    <a:pt x="8122" y="358"/>
                  </a:lnTo>
                  <a:cubicBezTo>
                    <a:pt x="8122" y="168"/>
                    <a:pt x="7979" y="1"/>
                    <a:pt x="7788" y="1"/>
                  </a:cubicBezTo>
                  <a:lnTo>
                    <a:pt x="6145" y="1"/>
                  </a:lnTo>
                  <a:lnTo>
                    <a:pt x="6145" y="358"/>
                  </a:lnTo>
                  <a:cubicBezTo>
                    <a:pt x="6145" y="930"/>
                    <a:pt x="5693" y="1406"/>
                    <a:pt x="5121" y="1406"/>
                  </a:cubicBezTo>
                  <a:lnTo>
                    <a:pt x="3025" y="1406"/>
                  </a:lnTo>
                  <a:cubicBezTo>
                    <a:pt x="2430" y="1406"/>
                    <a:pt x="1978" y="930"/>
                    <a:pt x="1978" y="358"/>
                  </a:cubicBezTo>
                  <a:lnTo>
                    <a:pt x="19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6666911" y="1641225"/>
              <a:ext cx="87205" cy="43994"/>
            </a:xfrm>
            <a:custGeom>
              <a:rect b="b" l="l" r="r" t="t"/>
              <a:pathLst>
                <a:path extrusionOk="0" h="1406" w="2787">
                  <a:moveTo>
                    <a:pt x="357" y="0"/>
                  </a:moveTo>
                  <a:cubicBezTo>
                    <a:pt x="167" y="0"/>
                    <a:pt x="0" y="167"/>
                    <a:pt x="0" y="358"/>
                  </a:cubicBezTo>
                  <a:lnTo>
                    <a:pt x="0" y="1048"/>
                  </a:lnTo>
                  <a:cubicBezTo>
                    <a:pt x="0" y="1239"/>
                    <a:pt x="167" y="1405"/>
                    <a:pt x="357" y="1405"/>
                  </a:cubicBezTo>
                  <a:lnTo>
                    <a:pt x="2453" y="1405"/>
                  </a:lnTo>
                  <a:cubicBezTo>
                    <a:pt x="2644" y="1405"/>
                    <a:pt x="2786" y="1239"/>
                    <a:pt x="2786" y="1048"/>
                  </a:cubicBezTo>
                  <a:lnTo>
                    <a:pt x="2786" y="358"/>
                  </a:lnTo>
                  <a:cubicBezTo>
                    <a:pt x="2786" y="167"/>
                    <a:pt x="2644" y="0"/>
                    <a:pt x="2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cxnSp>
        <p:nvCxnSpPr>
          <p:cNvPr id="540" name="Google Shape;540;p39"/>
          <p:cNvCxnSpPr/>
          <p:nvPr/>
        </p:nvCxnSpPr>
        <p:spPr>
          <a:xfrm>
            <a:off x="4086325" y="4385225"/>
            <a:ext cx="4730700" cy="0"/>
          </a:xfrm>
          <a:prstGeom prst="straightConnector1">
            <a:avLst/>
          </a:prstGeom>
          <a:noFill/>
          <a:ln cap="flat" cmpd="sng" w="38100">
            <a:solidFill>
              <a:schemeClr val="dk1"/>
            </a:solidFill>
            <a:prstDash val="solid"/>
            <a:round/>
            <a:headEnd len="med" w="med" type="none"/>
            <a:tailEnd len="med" w="med" type="none"/>
          </a:ln>
        </p:spPr>
      </p:cxnSp>
      <p:grpSp>
        <p:nvGrpSpPr>
          <p:cNvPr id="541" name="Google Shape;541;p39"/>
          <p:cNvGrpSpPr/>
          <p:nvPr/>
        </p:nvGrpSpPr>
        <p:grpSpPr>
          <a:xfrm>
            <a:off x="720000" y="926575"/>
            <a:ext cx="2606028" cy="3451092"/>
            <a:chOff x="720000" y="926575"/>
            <a:chExt cx="2606028" cy="3451092"/>
          </a:xfrm>
        </p:grpSpPr>
        <p:sp>
          <p:nvSpPr>
            <p:cNvPr id="542" name="Google Shape;542;p39"/>
            <p:cNvSpPr/>
            <p:nvPr/>
          </p:nvSpPr>
          <p:spPr>
            <a:xfrm flipH="1" rot="10800000">
              <a:off x="744707" y="3503176"/>
              <a:ext cx="850912" cy="851665"/>
            </a:xfrm>
            <a:custGeom>
              <a:rect b="b" l="l" r="r" t="t"/>
              <a:pathLst>
                <a:path extrusionOk="0" h="13581" w="13569">
                  <a:moveTo>
                    <a:pt x="0" y="1"/>
                  </a:moveTo>
                  <a:lnTo>
                    <a:pt x="0" y="1358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9"/>
            <p:cNvSpPr/>
            <p:nvPr/>
          </p:nvSpPr>
          <p:spPr>
            <a:xfrm flipH="1" rot="10800000">
              <a:off x="721442" y="3480600"/>
              <a:ext cx="898885" cy="896753"/>
            </a:xfrm>
            <a:custGeom>
              <a:rect b="b" l="l" r="r" t="t"/>
              <a:pathLst>
                <a:path extrusionOk="0" h="14300" w="14334">
                  <a:moveTo>
                    <a:pt x="13071" y="719"/>
                  </a:moveTo>
                  <a:lnTo>
                    <a:pt x="730" y="13059"/>
                  </a:lnTo>
                  <a:lnTo>
                    <a:pt x="730" y="719"/>
                  </a:lnTo>
                  <a:close/>
                  <a:moveTo>
                    <a:pt x="371" y="1"/>
                  </a:moveTo>
                  <a:cubicBezTo>
                    <a:pt x="163" y="1"/>
                    <a:pt x="0" y="163"/>
                    <a:pt x="0" y="360"/>
                  </a:cubicBezTo>
                  <a:lnTo>
                    <a:pt x="0" y="13940"/>
                  </a:lnTo>
                  <a:cubicBezTo>
                    <a:pt x="0" y="14079"/>
                    <a:pt x="93" y="14218"/>
                    <a:pt x="232" y="14276"/>
                  </a:cubicBezTo>
                  <a:cubicBezTo>
                    <a:pt x="267" y="14288"/>
                    <a:pt x="325" y="14299"/>
                    <a:pt x="371" y="14299"/>
                  </a:cubicBezTo>
                  <a:cubicBezTo>
                    <a:pt x="464" y="14299"/>
                    <a:pt x="557" y="14264"/>
                    <a:pt x="626" y="14195"/>
                  </a:cubicBezTo>
                  <a:lnTo>
                    <a:pt x="14206" y="615"/>
                  </a:lnTo>
                  <a:cubicBezTo>
                    <a:pt x="14299" y="510"/>
                    <a:pt x="14334" y="360"/>
                    <a:pt x="14276" y="221"/>
                  </a:cubicBezTo>
                  <a:cubicBezTo>
                    <a:pt x="14218" y="82"/>
                    <a:pt x="14090" y="1"/>
                    <a:pt x="13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9"/>
            <p:cNvSpPr/>
            <p:nvPr/>
          </p:nvSpPr>
          <p:spPr>
            <a:xfrm flipH="1" rot="10800000">
              <a:off x="744707" y="949094"/>
              <a:ext cx="850912" cy="851665"/>
            </a:xfrm>
            <a:custGeom>
              <a:rect b="b" l="l" r="r" t="t"/>
              <a:pathLst>
                <a:path extrusionOk="0" h="13581" w="13569">
                  <a:moveTo>
                    <a:pt x="13569" y="1"/>
                  </a:moveTo>
                  <a:lnTo>
                    <a:pt x="0" y="13581"/>
                  </a:lnTo>
                  <a:lnTo>
                    <a:pt x="13569" y="13581"/>
                  </a:lnTo>
                  <a:lnTo>
                    <a:pt x="13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9"/>
            <p:cNvSpPr/>
            <p:nvPr/>
          </p:nvSpPr>
          <p:spPr>
            <a:xfrm flipH="1" rot="10800000">
              <a:off x="720000" y="926580"/>
              <a:ext cx="898885" cy="896439"/>
            </a:xfrm>
            <a:custGeom>
              <a:rect b="b" l="l" r="r" t="t"/>
              <a:pathLst>
                <a:path extrusionOk="0" h="14295" w="14334">
                  <a:moveTo>
                    <a:pt x="13604" y="1236"/>
                  </a:moveTo>
                  <a:lnTo>
                    <a:pt x="13604" y="13576"/>
                  </a:lnTo>
                  <a:lnTo>
                    <a:pt x="1263" y="13576"/>
                  </a:lnTo>
                  <a:lnTo>
                    <a:pt x="13604" y="1236"/>
                  </a:lnTo>
                  <a:close/>
                  <a:moveTo>
                    <a:pt x="13956" y="0"/>
                  </a:moveTo>
                  <a:cubicBezTo>
                    <a:pt x="13866" y="0"/>
                    <a:pt x="13775" y="34"/>
                    <a:pt x="13708" y="101"/>
                  </a:cubicBezTo>
                  <a:lnTo>
                    <a:pt x="128" y="13681"/>
                  </a:lnTo>
                  <a:cubicBezTo>
                    <a:pt x="35" y="13785"/>
                    <a:pt x="0" y="13947"/>
                    <a:pt x="58" y="14075"/>
                  </a:cubicBezTo>
                  <a:cubicBezTo>
                    <a:pt x="116" y="14214"/>
                    <a:pt x="244" y="14295"/>
                    <a:pt x="394" y="14295"/>
                  </a:cubicBezTo>
                  <a:lnTo>
                    <a:pt x="13963" y="14295"/>
                  </a:lnTo>
                  <a:cubicBezTo>
                    <a:pt x="14171" y="14295"/>
                    <a:pt x="14334" y="14144"/>
                    <a:pt x="14334" y="13936"/>
                  </a:cubicBezTo>
                  <a:lnTo>
                    <a:pt x="14334" y="356"/>
                  </a:lnTo>
                  <a:cubicBezTo>
                    <a:pt x="14334" y="217"/>
                    <a:pt x="14241" y="77"/>
                    <a:pt x="14102" y="31"/>
                  </a:cubicBezTo>
                  <a:cubicBezTo>
                    <a:pt x="14056" y="10"/>
                    <a:pt x="14006" y="0"/>
                    <a:pt x="13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9"/>
            <p:cNvSpPr/>
            <p:nvPr/>
          </p:nvSpPr>
          <p:spPr>
            <a:xfrm flipH="1" rot="10800000">
              <a:off x="744707" y="3077375"/>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9"/>
            <p:cNvSpPr/>
            <p:nvPr/>
          </p:nvSpPr>
          <p:spPr>
            <a:xfrm flipH="1" rot="10800000">
              <a:off x="721442" y="3054800"/>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90"/>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9"/>
            <p:cNvSpPr/>
            <p:nvPr/>
          </p:nvSpPr>
          <p:spPr>
            <a:xfrm flipH="1" rot="10800000">
              <a:off x="744707" y="2651517"/>
              <a:ext cx="850912" cy="1277528"/>
            </a:xfrm>
            <a:custGeom>
              <a:rect b="b" l="l" r="r" t="t"/>
              <a:pathLst>
                <a:path extrusionOk="0" h="20372"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9"/>
            <p:cNvSpPr/>
            <p:nvPr/>
          </p:nvSpPr>
          <p:spPr>
            <a:xfrm flipH="1" rot="10800000">
              <a:off x="721442" y="2629004"/>
              <a:ext cx="897443" cy="1322867"/>
            </a:xfrm>
            <a:custGeom>
              <a:rect b="b" l="l" r="r" t="t"/>
              <a:pathLst>
                <a:path extrusionOk="0" h="21095" w="14311">
                  <a:moveTo>
                    <a:pt x="13581" y="1234"/>
                  </a:moveTo>
                  <a:lnTo>
                    <a:pt x="13581" y="7004"/>
                  </a:lnTo>
                  <a:lnTo>
                    <a:pt x="730" y="19854"/>
                  </a:lnTo>
                  <a:lnTo>
                    <a:pt x="730" y="14096"/>
                  </a:lnTo>
                  <a:lnTo>
                    <a:pt x="13581" y="1234"/>
                  </a:lnTo>
                  <a:close/>
                  <a:moveTo>
                    <a:pt x="13946" y="1"/>
                  </a:moveTo>
                  <a:cubicBezTo>
                    <a:pt x="13852" y="1"/>
                    <a:pt x="13755" y="40"/>
                    <a:pt x="13685" y="110"/>
                  </a:cubicBezTo>
                  <a:lnTo>
                    <a:pt x="105" y="13679"/>
                  </a:lnTo>
                  <a:cubicBezTo>
                    <a:pt x="47" y="13748"/>
                    <a:pt x="0" y="13841"/>
                    <a:pt x="0" y="13945"/>
                  </a:cubicBezTo>
                  <a:lnTo>
                    <a:pt x="0" y="20735"/>
                  </a:lnTo>
                  <a:cubicBezTo>
                    <a:pt x="0" y="20874"/>
                    <a:pt x="93" y="21013"/>
                    <a:pt x="232" y="21059"/>
                  </a:cubicBezTo>
                  <a:cubicBezTo>
                    <a:pt x="267" y="21083"/>
                    <a:pt x="325" y="21094"/>
                    <a:pt x="371" y="21094"/>
                  </a:cubicBezTo>
                  <a:cubicBezTo>
                    <a:pt x="464" y="21094"/>
                    <a:pt x="557" y="21059"/>
                    <a:pt x="626" y="20990"/>
                  </a:cubicBezTo>
                  <a:lnTo>
                    <a:pt x="14206" y="7410"/>
                  </a:lnTo>
                  <a:cubicBezTo>
                    <a:pt x="14264" y="7340"/>
                    <a:pt x="14311" y="7248"/>
                    <a:pt x="14311" y="7155"/>
                  </a:cubicBezTo>
                  <a:lnTo>
                    <a:pt x="14311" y="365"/>
                  </a:lnTo>
                  <a:cubicBezTo>
                    <a:pt x="14311" y="214"/>
                    <a:pt x="14218" y="87"/>
                    <a:pt x="14079" y="29"/>
                  </a:cubicBezTo>
                  <a:cubicBezTo>
                    <a:pt x="14037" y="10"/>
                    <a:pt x="13992" y="1"/>
                    <a:pt x="13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9"/>
            <p:cNvSpPr/>
            <p:nvPr/>
          </p:nvSpPr>
          <p:spPr>
            <a:xfrm flipH="1" rot="10800000">
              <a:off x="744707" y="2226474"/>
              <a:ext cx="850912" cy="1276776"/>
            </a:xfrm>
            <a:custGeom>
              <a:rect b="b" l="l" r="r" t="t"/>
              <a:pathLst>
                <a:path extrusionOk="0" h="20360" w="13569">
                  <a:moveTo>
                    <a:pt x="13569" y="1"/>
                  </a:moveTo>
                  <a:lnTo>
                    <a:pt x="0" y="13581"/>
                  </a:lnTo>
                  <a:lnTo>
                    <a:pt x="0" y="20360"/>
                  </a:lnTo>
                  <a:lnTo>
                    <a:pt x="13569" y="6791"/>
                  </a:lnTo>
                  <a:lnTo>
                    <a:pt x="135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9"/>
            <p:cNvSpPr/>
            <p:nvPr/>
          </p:nvSpPr>
          <p:spPr>
            <a:xfrm flipH="1" rot="10800000">
              <a:off x="721442" y="2203209"/>
              <a:ext cx="897443" cy="1322805"/>
            </a:xfrm>
            <a:custGeom>
              <a:rect b="b" l="l" r="r" t="t"/>
              <a:pathLst>
                <a:path extrusionOk="0" h="21094" w="14311">
                  <a:moveTo>
                    <a:pt x="13581" y="1233"/>
                  </a:moveTo>
                  <a:lnTo>
                    <a:pt x="13581" y="7003"/>
                  </a:lnTo>
                  <a:lnTo>
                    <a:pt x="730" y="19853"/>
                  </a:lnTo>
                  <a:lnTo>
                    <a:pt x="730" y="14083"/>
                  </a:lnTo>
                  <a:lnTo>
                    <a:pt x="13581" y="1233"/>
                  </a:lnTo>
                  <a:close/>
                  <a:moveTo>
                    <a:pt x="13946" y="0"/>
                  </a:moveTo>
                  <a:cubicBezTo>
                    <a:pt x="13852" y="0"/>
                    <a:pt x="13755" y="39"/>
                    <a:pt x="13685" y="109"/>
                  </a:cubicBezTo>
                  <a:lnTo>
                    <a:pt x="105" y="13678"/>
                  </a:lnTo>
                  <a:cubicBezTo>
                    <a:pt x="47" y="13747"/>
                    <a:pt x="0" y="13840"/>
                    <a:pt x="0" y="13944"/>
                  </a:cubicBezTo>
                  <a:lnTo>
                    <a:pt x="0" y="20723"/>
                  </a:lnTo>
                  <a:cubicBezTo>
                    <a:pt x="0" y="20873"/>
                    <a:pt x="93" y="21001"/>
                    <a:pt x="232" y="21059"/>
                  </a:cubicBezTo>
                  <a:cubicBezTo>
                    <a:pt x="267" y="21082"/>
                    <a:pt x="325" y="21093"/>
                    <a:pt x="371" y="21093"/>
                  </a:cubicBezTo>
                  <a:cubicBezTo>
                    <a:pt x="464" y="21093"/>
                    <a:pt x="557" y="21059"/>
                    <a:pt x="626" y="20989"/>
                  </a:cubicBezTo>
                  <a:lnTo>
                    <a:pt x="14206" y="7409"/>
                  </a:lnTo>
                  <a:cubicBezTo>
                    <a:pt x="14264" y="7339"/>
                    <a:pt x="14311" y="7247"/>
                    <a:pt x="14311" y="7154"/>
                  </a:cubicBezTo>
                  <a:lnTo>
                    <a:pt x="14311" y="364"/>
                  </a:lnTo>
                  <a:cubicBezTo>
                    <a:pt x="14311" y="213"/>
                    <a:pt x="14218" y="86"/>
                    <a:pt x="14079" y="28"/>
                  </a:cubicBezTo>
                  <a:cubicBezTo>
                    <a:pt x="14037" y="9"/>
                    <a:pt x="13992" y="0"/>
                    <a:pt x="13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9"/>
            <p:cNvSpPr/>
            <p:nvPr/>
          </p:nvSpPr>
          <p:spPr>
            <a:xfrm flipH="1" rot="10800000">
              <a:off x="744707" y="1800679"/>
              <a:ext cx="850912" cy="1276713"/>
            </a:xfrm>
            <a:custGeom>
              <a:rect b="b" l="l" r="r" t="t"/>
              <a:pathLst>
                <a:path extrusionOk="0" h="20359" w="13569">
                  <a:moveTo>
                    <a:pt x="13569" y="0"/>
                  </a:moveTo>
                  <a:lnTo>
                    <a:pt x="0" y="13569"/>
                  </a:lnTo>
                  <a:lnTo>
                    <a:pt x="0" y="20359"/>
                  </a:lnTo>
                  <a:lnTo>
                    <a:pt x="13569" y="6790"/>
                  </a:lnTo>
                  <a:lnTo>
                    <a:pt x="135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9"/>
            <p:cNvSpPr/>
            <p:nvPr/>
          </p:nvSpPr>
          <p:spPr>
            <a:xfrm flipH="1" rot="10800000">
              <a:off x="721442" y="1777413"/>
              <a:ext cx="897443" cy="1322867"/>
            </a:xfrm>
            <a:custGeom>
              <a:rect b="b" l="l" r="r" t="t"/>
              <a:pathLst>
                <a:path extrusionOk="0" h="21095" w="14311">
                  <a:moveTo>
                    <a:pt x="13581" y="1234"/>
                  </a:moveTo>
                  <a:lnTo>
                    <a:pt x="13581" y="7004"/>
                  </a:lnTo>
                  <a:lnTo>
                    <a:pt x="730" y="19855"/>
                  </a:lnTo>
                  <a:lnTo>
                    <a:pt x="730" y="14084"/>
                  </a:lnTo>
                  <a:lnTo>
                    <a:pt x="13581" y="1234"/>
                  </a:lnTo>
                  <a:close/>
                  <a:moveTo>
                    <a:pt x="13943" y="1"/>
                  </a:moveTo>
                  <a:cubicBezTo>
                    <a:pt x="13850" y="1"/>
                    <a:pt x="13754" y="37"/>
                    <a:pt x="13685" y="99"/>
                  </a:cubicBezTo>
                  <a:lnTo>
                    <a:pt x="105" y="13679"/>
                  </a:lnTo>
                  <a:cubicBezTo>
                    <a:pt x="47" y="13748"/>
                    <a:pt x="0" y="13841"/>
                    <a:pt x="0" y="13934"/>
                  </a:cubicBezTo>
                  <a:lnTo>
                    <a:pt x="0" y="20724"/>
                  </a:lnTo>
                  <a:cubicBezTo>
                    <a:pt x="0" y="20874"/>
                    <a:pt x="93" y="21002"/>
                    <a:pt x="232" y="21060"/>
                  </a:cubicBezTo>
                  <a:cubicBezTo>
                    <a:pt x="267" y="21083"/>
                    <a:pt x="325" y="21094"/>
                    <a:pt x="371" y="21094"/>
                  </a:cubicBezTo>
                  <a:cubicBezTo>
                    <a:pt x="464" y="21094"/>
                    <a:pt x="557" y="21048"/>
                    <a:pt x="626" y="20978"/>
                  </a:cubicBezTo>
                  <a:lnTo>
                    <a:pt x="14206" y="7410"/>
                  </a:lnTo>
                  <a:cubicBezTo>
                    <a:pt x="14264" y="7340"/>
                    <a:pt x="14311" y="7248"/>
                    <a:pt x="14311" y="7143"/>
                  </a:cubicBezTo>
                  <a:lnTo>
                    <a:pt x="14311" y="365"/>
                  </a:lnTo>
                  <a:cubicBezTo>
                    <a:pt x="14311" y="214"/>
                    <a:pt x="14218" y="87"/>
                    <a:pt x="14079" y="29"/>
                  </a:cubicBezTo>
                  <a:cubicBezTo>
                    <a:pt x="14036" y="10"/>
                    <a:pt x="13990"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9"/>
            <p:cNvSpPr/>
            <p:nvPr/>
          </p:nvSpPr>
          <p:spPr>
            <a:xfrm flipH="1" rot="10800000">
              <a:off x="744707" y="1374884"/>
              <a:ext cx="850912" cy="1276713"/>
            </a:xfrm>
            <a:custGeom>
              <a:rect b="b" l="l" r="r" t="t"/>
              <a:pathLst>
                <a:path extrusionOk="0" h="20359" w="13569">
                  <a:moveTo>
                    <a:pt x="13569" y="0"/>
                  </a:moveTo>
                  <a:lnTo>
                    <a:pt x="0" y="13569"/>
                  </a:lnTo>
                  <a:lnTo>
                    <a:pt x="0" y="20359"/>
                  </a:lnTo>
                  <a:lnTo>
                    <a:pt x="13569" y="6779"/>
                  </a:lnTo>
                  <a:lnTo>
                    <a:pt x="13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9"/>
            <p:cNvSpPr/>
            <p:nvPr/>
          </p:nvSpPr>
          <p:spPr>
            <a:xfrm flipH="1" rot="10800000">
              <a:off x="721442" y="1351618"/>
              <a:ext cx="897443" cy="1323056"/>
            </a:xfrm>
            <a:custGeom>
              <a:rect b="b" l="l" r="r" t="t"/>
              <a:pathLst>
                <a:path extrusionOk="0" h="21098" w="14311">
                  <a:moveTo>
                    <a:pt x="13581" y="1237"/>
                  </a:moveTo>
                  <a:lnTo>
                    <a:pt x="13581" y="6996"/>
                  </a:lnTo>
                  <a:lnTo>
                    <a:pt x="730" y="19858"/>
                  </a:lnTo>
                  <a:lnTo>
                    <a:pt x="730" y="14087"/>
                  </a:lnTo>
                  <a:lnTo>
                    <a:pt x="13581" y="1237"/>
                  </a:lnTo>
                  <a:close/>
                  <a:moveTo>
                    <a:pt x="13933" y="1"/>
                  </a:moveTo>
                  <a:cubicBezTo>
                    <a:pt x="13843" y="1"/>
                    <a:pt x="13752" y="35"/>
                    <a:pt x="13685" y="102"/>
                  </a:cubicBezTo>
                  <a:lnTo>
                    <a:pt x="105" y="13682"/>
                  </a:lnTo>
                  <a:cubicBezTo>
                    <a:pt x="47" y="13751"/>
                    <a:pt x="0" y="13844"/>
                    <a:pt x="0" y="13937"/>
                  </a:cubicBezTo>
                  <a:lnTo>
                    <a:pt x="0" y="20727"/>
                  </a:lnTo>
                  <a:cubicBezTo>
                    <a:pt x="0" y="20877"/>
                    <a:pt x="93" y="21005"/>
                    <a:pt x="232" y="21063"/>
                  </a:cubicBezTo>
                  <a:cubicBezTo>
                    <a:pt x="267" y="21086"/>
                    <a:pt x="325" y="21097"/>
                    <a:pt x="371" y="21097"/>
                  </a:cubicBezTo>
                  <a:cubicBezTo>
                    <a:pt x="464" y="21097"/>
                    <a:pt x="557" y="21051"/>
                    <a:pt x="626" y="20982"/>
                  </a:cubicBezTo>
                  <a:lnTo>
                    <a:pt x="14206" y="7413"/>
                  </a:lnTo>
                  <a:cubicBezTo>
                    <a:pt x="14264" y="7344"/>
                    <a:pt x="14311" y="7251"/>
                    <a:pt x="14311" y="7147"/>
                  </a:cubicBezTo>
                  <a:lnTo>
                    <a:pt x="14311" y="356"/>
                  </a:lnTo>
                  <a:cubicBezTo>
                    <a:pt x="14311" y="217"/>
                    <a:pt x="14218" y="78"/>
                    <a:pt x="14079" y="32"/>
                  </a:cubicBezTo>
                  <a:cubicBezTo>
                    <a:pt x="14033" y="11"/>
                    <a:pt x="13983" y="1"/>
                    <a:pt x="139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9"/>
            <p:cNvSpPr/>
            <p:nvPr/>
          </p:nvSpPr>
          <p:spPr>
            <a:xfrm flipH="1" rot="10800000">
              <a:off x="744707" y="949088"/>
              <a:ext cx="850912" cy="1277465"/>
            </a:xfrm>
            <a:custGeom>
              <a:rect b="b" l="l" r="r" t="t"/>
              <a:pathLst>
                <a:path extrusionOk="0" h="20371" w="13569">
                  <a:moveTo>
                    <a:pt x="13569" y="1"/>
                  </a:moveTo>
                  <a:lnTo>
                    <a:pt x="0" y="13581"/>
                  </a:lnTo>
                  <a:lnTo>
                    <a:pt x="0" y="20371"/>
                  </a:lnTo>
                  <a:lnTo>
                    <a:pt x="13569" y="6791"/>
                  </a:lnTo>
                  <a:lnTo>
                    <a:pt x="13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9"/>
            <p:cNvSpPr/>
            <p:nvPr/>
          </p:nvSpPr>
          <p:spPr>
            <a:xfrm flipH="1" rot="10800000">
              <a:off x="721442" y="926575"/>
              <a:ext cx="897443" cy="1322240"/>
            </a:xfrm>
            <a:custGeom>
              <a:rect b="b" l="l" r="r" t="t"/>
              <a:pathLst>
                <a:path extrusionOk="0" h="21085" w="14311">
                  <a:moveTo>
                    <a:pt x="13581" y="1236"/>
                  </a:moveTo>
                  <a:lnTo>
                    <a:pt x="13581" y="6995"/>
                  </a:lnTo>
                  <a:lnTo>
                    <a:pt x="730" y="19857"/>
                  </a:lnTo>
                  <a:lnTo>
                    <a:pt x="730" y="14086"/>
                  </a:lnTo>
                  <a:lnTo>
                    <a:pt x="13581" y="1236"/>
                  </a:lnTo>
                  <a:close/>
                  <a:moveTo>
                    <a:pt x="13933" y="0"/>
                  </a:moveTo>
                  <a:cubicBezTo>
                    <a:pt x="13843" y="0"/>
                    <a:pt x="13752" y="34"/>
                    <a:pt x="13685" y="101"/>
                  </a:cubicBezTo>
                  <a:lnTo>
                    <a:pt x="105" y="13681"/>
                  </a:lnTo>
                  <a:cubicBezTo>
                    <a:pt x="47" y="13750"/>
                    <a:pt x="0" y="13843"/>
                    <a:pt x="0" y="13936"/>
                  </a:cubicBezTo>
                  <a:lnTo>
                    <a:pt x="0" y="20726"/>
                  </a:lnTo>
                  <a:cubicBezTo>
                    <a:pt x="0" y="20876"/>
                    <a:pt x="93" y="21004"/>
                    <a:pt x="232" y="21062"/>
                  </a:cubicBezTo>
                  <a:cubicBezTo>
                    <a:pt x="267" y="21085"/>
                    <a:pt x="325" y="21085"/>
                    <a:pt x="371" y="21085"/>
                  </a:cubicBezTo>
                  <a:cubicBezTo>
                    <a:pt x="464" y="21085"/>
                    <a:pt x="557" y="21050"/>
                    <a:pt x="626" y="20981"/>
                  </a:cubicBezTo>
                  <a:lnTo>
                    <a:pt x="14206" y="7400"/>
                  </a:lnTo>
                  <a:cubicBezTo>
                    <a:pt x="14264" y="7343"/>
                    <a:pt x="14311" y="7250"/>
                    <a:pt x="14311" y="7146"/>
                  </a:cubicBezTo>
                  <a:lnTo>
                    <a:pt x="14311" y="356"/>
                  </a:lnTo>
                  <a:cubicBezTo>
                    <a:pt x="14311" y="216"/>
                    <a:pt x="14218" y="77"/>
                    <a:pt x="14079" y="31"/>
                  </a:cubicBezTo>
                  <a:cubicBezTo>
                    <a:pt x="14033" y="10"/>
                    <a:pt x="13983" y="0"/>
                    <a:pt x="13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9"/>
            <p:cNvSpPr/>
            <p:nvPr/>
          </p:nvSpPr>
          <p:spPr>
            <a:xfrm flipH="1" rot="10800000">
              <a:off x="743955" y="1800684"/>
              <a:ext cx="851665" cy="851665"/>
            </a:xfrm>
            <a:custGeom>
              <a:rect b="b" l="l" r="r" t="t"/>
              <a:pathLst>
                <a:path extrusionOk="0" h="13581" w="13581">
                  <a:moveTo>
                    <a:pt x="6791" y="3859"/>
                  </a:moveTo>
                  <a:cubicBezTo>
                    <a:pt x="8413" y="3859"/>
                    <a:pt x="9722" y="5180"/>
                    <a:pt x="9722" y="6791"/>
                  </a:cubicBezTo>
                  <a:cubicBezTo>
                    <a:pt x="9722" y="8413"/>
                    <a:pt x="8413" y="9722"/>
                    <a:pt x="6791" y="9722"/>
                  </a:cubicBezTo>
                  <a:cubicBezTo>
                    <a:pt x="5169" y="9722"/>
                    <a:pt x="3859" y="8413"/>
                    <a:pt x="3859" y="6791"/>
                  </a:cubicBezTo>
                  <a:cubicBezTo>
                    <a:pt x="3859" y="5180"/>
                    <a:pt x="5169" y="3859"/>
                    <a:pt x="6791" y="3859"/>
                  </a:cubicBezTo>
                  <a:close/>
                  <a:moveTo>
                    <a:pt x="6791" y="0"/>
                  </a:moveTo>
                  <a:cubicBezTo>
                    <a:pt x="3048" y="0"/>
                    <a:pt x="1" y="3048"/>
                    <a:pt x="1" y="6791"/>
                  </a:cubicBezTo>
                  <a:cubicBezTo>
                    <a:pt x="1" y="10545"/>
                    <a:pt x="3048" y="13581"/>
                    <a:pt x="6791" y="13581"/>
                  </a:cubicBezTo>
                  <a:cubicBezTo>
                    <a:pt x="10545" y="13581"/>
                    <a:pt x="13581" y="10545"/>
                    <a:pt x="13581" y="6791"/>
                  </a:cubicBezTo>
                  <a:cubicBezTo>
                    <a:pt x="13581" y="3048"/>
                    <a:pt x="10545" y="0"/>
                    <a:pt x="67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9"/>
            <p:cNvSpPr/>
            <p:nvPr/>
          </p:nvSpPr>
          <p:spPr>
            <a:xfrm flipH="1" rot="10800000">
              <a:off x="721442" y="1778171"/>
              <a:ext cx="896690" cy="896690"/>
            </a:xfrm>
            <a:custGeom>
              <a:rect b="b" l="l" r="r" t="t"/>
              <a:pathLst>
                <a:path extrusionOk="0" h="14299" w="14299">
                  <a:moveTo>
                    <a:pt x="7150" y="4577"/>
                  </a:moveTo>
                  <a:cubicBezTo>
                    <a:pt x="8563" y="4577"/>
                    <a:pt x="9722" y="5736"/>
                    <a:pt x="9722" y="7150"/>
                  </a:cubicBezTo>
                  <a:cubicBezTo>
                    <a:pt x="9722" y="8575"/>
                    <a:pt x="8563" y="9722"/>
                    <a:pt x="7150" y="9722"/>
                  </a:cubicBezTo>
                  <a:cubicBezTo>
                    <a:pt x="5736" y="9722"/>
                    <a:pt x="4577" y="8575"/>
                    <a:pt x="4577" y="7150"/>
                  </a:cubicBezTo>
                  <a:cubicBezTo>
                    <a:pt x="4577" y="5736"/>
                    <a:pt x="5736" y="4577"/>
                    <a:pt x="7150" y="4577"/>
                  </a:cubicBezTo>
                  <a:close/>
                  <a:moveTo>
                    <a:pt x="7150" y="3859"/>
                  </a:moveTo>
                  <a:cubicBezTo>
                    <a:pt x="5331" y="3859"/>
                    <a:pt x="3859" y="5330"/>
                    <a:pt x="3859" y="7150"/>
                  </a:cubicBezTo>
                  <a:cubicBezTo>
                    <a:pt x="3859" y="8969"/>
                    <a:pt x="5331" y="10452"/>
                    <a:pt x="7150" y="10452"/>
                  </a:cubicBezTo>
                  <a:cubicBezTo>
                    <a:pt x="8969" y="10452"/>
                    <a:pt x="10440" y="8969"/>
                    <a:pt x="10440" y="7150"/>
                  </a:cubicBezTo>
                  <a:cubicBezTo>
                    <a:pt x="10440" y="5330"/>
                    <a:pt x="8969" y="3859"/>
                    <a:pt x="7150" y="3859"/>
                  </a:cubicBezTo>
                  <a:close/>
                  <a:moveTo>
                    <a:pt x="7150" y="730"/>
                  </a:moveTo>
                  <a:cubicBezTo>
                    <a:pt x="10695" y="730"/>
                    <a:pt x="13581" y="3604"/>
                    <a:pt x="13581" y="7150"/>
                  </a:cubicBezTo>
                  <a:cubicBezTo>
                    <a:pt x="13581" y="10695"/>
                    <a:pt x="10695" y="13580"/>
                    <a:pt x="7150" y="13580"/>
                  </a:cubicBezTo>
                  <a:cubicBezTo>
                    <a:pt x="3604" y="13580"/>
                    <a:pt x="719" y="10695"/>
                    <a:pt x="719" y="7150"/>
                  </a:cubicBezTo>
                  <a:cubicBezTo>
                    <a:pt x="719" y="3604"/>
                    <a:pt x="3604" y="730"/>
                    <a:pt x="7150" y="730"/>
                  </a:cubicBezTo>
                  <a:close/>
                  <a:moveTo>
                    <a:pt x="7150" y="0"/>
                  </a:moveTo>
                  <a:cubicBezTo>
                    <a:pt x="3210" y="0"/>
                    <a:pt x="0" y="3210"/>
                    <a:pt x="0" y="7150"/>
                  </a:cubicBezTo>
                  <a:cubicBezTo>
                    <a:pt x="0" y="11101"/>
                    <a:pt x="3210" y="14299"/>
                    <a:pt x="7150" y="14299"/>
                  </a:cubicBezTo>
                  <a:cubicBezTo>
                    <a:pt x="11089" y="14299"/>
                    <a:pt x="14299" y="11101"/>
                    <a:pt x="14299" y="7150"/>
                  </a:cubicBezTo>
                  <a:cubicBezTo>
                    <a:pt x="14299" y="3210"/>
                    <a:pt x="11089"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9"/>
            <p:cNvSpPr/>
            <p:nvPr/>
          </p:nvSpPr>
          <p:spPr>
            <a:xfrm flipH="1" rot="10800000">
              <a:off x="1597740" y="3498470"/>
              <a:ext cx="851665" cy="851665"/>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9"/>
            <p:cNvSpPr/>
            <p:nvPr/>
          </p:nvSpPr>
          <p:spPr>
            <a:xfrm flipH="1" rot="10800000">
              <a:off x="1573785" y="3475956"/>
              <a:ext cx="898885" cy="897004"/>
            </a:xfrm>
            <a:custGeom>
              <a:rect b="b" l="l" r="r" t="t"/>
              <a:pathLst>
                <a:path extrusionOk="0" h="14304" w="14334">
                  <a:moveTo>
                    <a:pt x="13604" y="1234"/>
                  </a:moveTo>
                  <a:lnTo>
                    <a:pt x="13604" y="13574"/>
                  </a:lnTo>
                  <a:lnTo>
                    <a:pt x="1263" y="13574"/>
                  </a:lnTo>
                  <a:lnTo>
                    <a:pt x="13604" y="1234"/>
                  </a:lnTo>
                  <a:close/>
                  <a:moveTo>
                    <a:pt x="13969" y="1"/>
                  </a:moveTo>
                  <a:cubicBezTo>
                    <a:pt x="13875" y="1"/>
                    <a:pt x="13778" y="39"/>
                    <a:pt x="13708" y="110"/>
                  </a:cubicBezTo>
                  <a:lnTo>
                    <a:pt x="128" y="13690"/>
                  </a:lnTo>
                  <a:cubicBezTo>
                    <a:pt x="23" y="13783"/>
                    <a:pt x="0" y="13945"/>
                    <a:pt x="58" y="14084"/>
                  </a:cubicBezTo>
                  <a:cubicBezTo>
                    <a:pt x="104" y="14211"/>
                    <a:pt x="244" y="14304"/>
                    <a:pt x="383" y="14304"/>
                  </a:cubicBezTo>
                  <a:lnTo>
                    <a:pt x="13963" y="14304"/>
                  </a:lnTo>
                  <a:cubicBezTo>
                    <a:pt x="14171" y="14304"/>
                    <a:pt x="14333" y="14142"/>
                    <a:pt x="14333" y="13945"/>
                  </a:cubicBezTo>
                  <a:lnTo>
                    <a:pt x="14333" y="365"/>
                  </a:lnTo>
                  <a:cubicBezTo>
                    <a:pt x="14333" y="214"/>
                    <a:pt x="14241" y="87"/>
                    <a:pt x="14102" y="29"/>
                  </a:cubicBezTo>
                  <a:cubicBezTo>
                    <a:pt x="14060" y="10"/>
                    <a:pt x="14015" y="1"/>
                    <a:pt x="13969" y="1"/>
                  </a:cubicBezTo>
                  <a:close/>
                </a:path>
              </a:pathLst>
            </a:custGeom>
            <a:solidFill>
              <a:srgbClr val="111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9"/>
            <p:cNvSpPr/>
            <p:nvPr/>
          </p:nvSpPr>
          <p:spPr>
            <a:xfrm flipH="1" rot="10800000">
              <a:off x="1597740" y="3498470"/>
              <a:ext cx="851665" cy="851665"/>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9"/>
            <p:cNvSpPr/>
            <p:nvPr/>
          </p:nvSpPr>
          <p:spPr>
            <a:xfrm flipH="1" rot="10800000">
              <a:off x="1575228" y="3475956"/>
              <a:ext cx="898885" cy="896690"/>
            </a:xfrm>
            <a:custGeom>
              <a:rect b="b" l="l" r="r" t="t"/>
              <a:pathLst>
                <a:path extrusionOk="0" h="14299" w="14334">
                  <a:moveTo>
                    <a:pt x="13071" y="719"/>
                  </a:moveTo>
                  <a:lnTo>
                    <a:pt x="730" y="13059"/>
                  </a:lnTo>
                  <a:lnTo>
                    <a:pt x="730" y="719"/>
                  </a:lnTo>
                  <a:close/>
                  <a:moveTo>
                    <a:pt x="360" y="0"/>
                  </a:moveTo>
                  <a:cubicBezTo>
                    <a:pt x="163" y="0"/>
                    <a:pt x="0" y="163"/>
                    <a:pt x="0" y="360"/>
                  </a:cubicBezTo>
                  <a:lnTo>
                    <a:pt x="0" y="13940"/>
                  </a:lnTo>
                  <a:cubicBezTo>
                    <a:pt x="0" y="14079"/>
                    <a:pt x="93" y="14218"/>
                    <a:pt x="232" y="14276"/>
                  </a:cubicBezTo>
                  <a:cubicBezTo>
                    <a:pt x="267" y="14287"/>
                    <a:pt x="313" y="14299"/>
                    <a:pt x="360" y="14299"/>
                  </a:cubicBezTo>
                  <a:cubicBezTo>
                    <a:pt x="464" y="14299"/>
                    <a:pt x="557" y="14264"/>
                    <a:pt x="626"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9"/>
            <p:cNvSpPr/>
            <p:nvPr/>
          </p:nvSpPr>
          <p:spPr>
            <a:xfrm flipH="1" rot="10800000">
              <a:off x="1839735" y="3740408"/>
              <a:ext cx="368421" cy="367731"/>
            </a:xfrm>
            <a:custGeom>
              <a:rect b="b" l="l" r="r" t="t"/>
              <a:pathLst>
                <a:path extrusionOk="0" h="5864" w="5875">
                  <a:moveTo>
                    <a:pt x="5875" y="0"/>
                  </a:moveTo>
                  <a:lnTo>
                    <a:pt x="0" y="5863"/>
                  </a:lnTo>
                  <a:lnTo>
                    <a:pt x="5875" y="5863"/>
                  </a:lnTo>
                  <a:lnTo>
                    <a:pt x="5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9"/>
            <p:cNvSpPr/>
            <p:nvPr/>
          </p:nvSpPr>
          <p:spPr>
            <a:xfrm flipH="1" rot="10800000">
              <a:off x="1815718" y="3717895"/>
              <a:ext cx="414952" cy="413133"/>
            </a:xfrm>
            <a:custGeom>
              <a:rect b="b" l="l" r="r" t="t"/>
              <a:pathLst>
                <a:path extrusionOk="0" h="6588" w="6617">
                  <a:moveTo>
                    <a:pt x="5887" y="1234"/>
                  </a:moveTo>
                  <a:lnTo>
                    <a:pt x="5887" y="5869"/>
                  </a:lnTo>
                  <a:lnTo>
                    <a:pt x="1264" y="5869"/>
                  </a:lnTo>
                  <a:lnTo>
                    <a:pt x="5887" y="1234"/>
                  </a:lnTo>
                  <a:close/>
                  <a:moveTo>
                    <a:pt x="6253" y="1"/>
                  </a:moveTo>
                  <a:cubicBezTo>
                    <a:pt x="6156" y="1"/>
                    <a:pt x="6061" y="37"/>
                    <a:pt x="5991" y="99"/>
                  </a:cubicBezTo>
                  <a:lnTo>
                    <a:pt x="128" y="5973"/>
                  </a:lnTo>
                  <a:cubicBezTo>
                    <a:pt x="24" y="6078"/>
                    <a:pt x="1" y="6228"/>
                    <a:pt x="47" y="6367"/>
                  </a:cubicBezTo>
                  <a:cubicBezTo>
                    <a:pt x="105" y="6495"/>
                    <a:pt x="244" y="6587"/>
                    <a:pt x="383" y="6587"/>
                  </a:cubicBezTo>
                  <a:lnTo>
                    <a:pt x="6258" y="6587"/>
                  </a:lnTo>
                  <a:cubicBezTo>
                    <a:pt x="6455" y="6587"/>
                    <a:pt x="6617" y="6425"/>
                    <a:pt x="6617" y="6228"/>
                  </a:cubicBezTo>
                  <a:lnTo>
                    <a:pt x="6617" y="365"/>
                  </a:lnTo>
                  <a:cubicBezTo>
                    <a:pt x="6617" y="215"/>
                    <a:pt x="6524" y="87"/>
                    <a:pt x="6397" y="29"/>
                  </a:cubicBezTo>
                  <a:cubicBezTo>
                    <a:pt x="6350" y="10"/>
                    <a:pt x="6302" y="1"/>
                    <a:pt x="6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9"/>
            <p:cNvSpPr/>
            <p:nvPr/>
          </p:nvSpPr>
          <p:spPr>
            <a:xfrm flipH="1" rot="10800000">
              <a:off x="1839735" y="3740408"/>
              <a:ext cx="368421" cy="367731"/>
            </a:xfrm>
            <a:custGeom>
              <a:rect b="b" l="l" r="r" t="t"/>
              <a:pathLst>
                <a:path extrusionOk="0" h="5864" w="5875">
                  <a:moveTo>
                    <a:pt x="0" y="0"/>
                  </a:moveTo>
                  <a:lnTo>
                    <a:pt x="0" y="5863"/>
                  </a:lnTo>
                  <a:lnTo>
                    <a:pt x="58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9"/>
            <p:cNvSpPr/>
            <p:nvPr/>
          </p:nvSpPr>
          <p:spPr>
            <a:xfrm flipH="1" rot="10800000">
              <a:off x="1817160" y="3717895"/>
              <a:ext cx="415015" cy="413510"/>
            </a:xfrm>
            <a:custGeom>
              <a:rect b="b" l="l" r="r" t="t"/>
              <a:pathLst>
                <a:path extrusionOk="0" h="6594" w="6618">
                  <a:moveTo>
                    <a:pt x="5354" y="730"/>
                  </a:moveTo>
                  <a:lnTo>
                    <a:pt x="731" y="5354"/>
                  </a:lnTo>
                  <a:lnTo>
                    <a:pt x="731" y="730"/>
                  </a:lnTo>
                  <a:close/>
                  <a:moveTo>
                    <a:pt x="360" y="0"/>
                  </a:moveTo>
                  <a:cubicBezTo>
                    <a:pt x="163" y="0"/>
                    <a:pt x="1" y="163"/>
                    <a:pt x="1" y="371"/>
                  </a:cubicBezTo>
                  <a:lnTo>
                    <a:pt x="1" y="6234"/>
                  </a:lnTo>
                  <a:cubicBezTo>
                    <a:pt x="1" y="6373"/>
                    <a:pt x="94" y="6512"/>
                    <a:pt x="221" y="6570"/>
                  </a:cubicBezTo>
                  <a:cubicBezTo>
                    <a:pt x="267" y="6582"/>
                    <a:pt x="314" y="6593"/>
                    <a:pt x="360" y="6593"/>
                  </a:cubicBezTo>
                  <a:cubicBezTo>
                    <a:pt x="453" y="6593"/>
                    <a:pt x="546" y="6559"/>
                    <a:pt x="615" y="6489"/>
                  </a:cubicBezTo>
                  <a:lnTo>
                    <a:pt x="6490" y="626"/>
                  </a:lnTo>
                  <a:cubicBezTo>
                    <a:pt x="6594" y="522"/>
                    <a:pt x="6617" y="360"/>
                    <a:pt x="6559" y="232"/>
                  </a:cubicBezTo>
                  <a:cubicBezTo>
                    <a:pt x="6513" y="93"/>
                    <a:pt x="6374" y="0"/>
                    <a:pt x="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9"/>
            <p:cNvSpPr/>
            <p:nvPr/>
          </p:nvSpPr>
          <p:spPr>
            <a:xfrm flipH="1" rot="10800000">
              <a:off x="2449331" y="3498470"/>
              <a:ext cx="851665" cy="851665"/>
            </a:xfrm>
            <a:custGeom>
              <a:rect b="b" l="l" r="r" t="t"/>
              <a:pathLst>
                <a:path extrusionOk="0" h="13581" w="13581">
                  <a:moveTo>
                    <a:pt x="13581" y="1"/>
                  </a:moveTo>
                  <a:lnTo>
                    <a:pt x="1" y="13581"/>
                  </a:lnTo>
                  <a:lnTo>
                    <a:pt x="13581" y="13581"/>
                  </a:lnTo>
                  <a:lnTo>
                    <a:pt x="135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9"/>
            <p:cNvSpPr/>
            <p:nvPr/>
          </p:nvSpPr>
          <p:spPr>
            <a:xfrm flipH="1" rot="10800000">
              <a:off x="2425376" y="3475956"/>
              <a:ext cx="898133" cy="897004"/>
            </a:xfrm>
            <a:custGeom>
              <a:rect b="b" l="l" r="r" t="t"/>
              <a:pathLst>
                <a:path extrusionOk="0" h="14304" w="14322">
                  <a:moveTo>
                    <a:pt x="13604" y="1234"/>
                  </a:moveTo>
                  <a:lnTo>
                    <a:pt x="13604" y="13574"/>
                  </a:lnTo>
                  <a:lnTo>
                    <a:pt x="1263" y="13574"/>
                  </a:lnTo>
                  <a:lnTo>
                    <a:pt x="13604" y="1234"/>
                  </a:lnTo>
                  <a:close/>
                  <a:moveTo>
                    <a:pt x="13964" y="1"/>
                  </a:moveTo>
                  <a:cubicBezTo>
                    <a:pt x="13870" y="1"/>
                    <a:pt x="13778" y="39"/>
                    <a:pt x="13708" y="110"/>
                  </a:cubicBezTo>
                  <a:lnTo>
                    <a:pt x="128" y="13690"/>
                  </a:lnTo>
                  <a:cubicBezTo>
                    <a:pt x="24" y="13783"/>
                    <a:pt x="0" y="13945"/>
                    <a:pt x="47" y="14084"/>
                  </a:cubicBezTo>
                  <a:cubicBezTo>
                    <a:pt x="105" y="14211"/>
                    <a:pt x="244" y="14304"/>
                    <a:pt x="383" y="14304"/>
                  </a:cubicBezTo>
                  <a:lnTo>
                    <a:pt x="13963" y="14304"/>
                  </a:lnTo>
                  <a:cubicBezTo>
                    <a:pt x="14160" y="14304"/>
                    <a:pt x="14322" y="14142"/>
                    <a:pt x="14322" y="13945"/>
                  </a:cubicBezTo>
                  <a:lnTo>
                    <a:pt x="14322" y="365"/>
                  </a:lnTo>
                  <a:cubicBezTo>
                    <a:pt x="14322" y="214"/>
                    <a:pt x="14241" y="87"/>
                    <a:pt x="14102" y="29"/>
                  </a:cubicBezTo>
                  <a:cubicBezTo>
                    <a:pt x="14057" y="10"/>
                    <a:pt x="14010" y="1"/>
                    <a:pt x="139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9"/>
            <p:cNvSpPr/>
            <p:nvPr/>
          </p:nvSpPr>
          <p:spPr>
            <a:xfrm flipH="1" rot="10800000">
              <a:off x="2449331" y="3498470"/>
              <a:ext cx="851665" cy="851665"/>
            </a:xfrm>
            <a:custGeom>
              <a:rect b="b" l="l" r="r" t="t"/>
              <a:pathLst>
                <a:path extrusionOk="0" h="13581" w="13581">
                  <a:moveTo>
                    <a:pt x="1" y="1"/>
                  </a:moveTo>
                  <a:lnTo>
                    <a:pt x="1" y="13581"/>
                  </a:lnTo>
                  <a:lnTo>
                    <a:pt x="135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9"/>
            <p:cNvSpPr/>
            <p:nvPr/>
          </p:nvSpPr>
          <p:spPr>
            <a:xfrm flipH="1" rot="10800000">
              <a:off x="2426819" y="3475956"/>
              <a:ext cx="898885" cy="896690"/>
            </a:xfrm>
            <a:custGeom>
              <a:rect b="b" l="l" r="r" t="t"/>
              <a:pathLst>
                <a:path extrusionOk="0" h="14299" w="14334">
                  <a:moveTo>
                    <a:pt x="13071" y="719"/>
                  </a:moveTo>
                  <a:lnTo>
                    <a:pt x="730" y="13059"/>
                  </a:lnTo>
                  <a:lnTo>
                    <a:pt x="730" y="719"/>
                  </a:lnTo>
                  <a:close/>
                  <a:moveTo>
                    <a:pt x="360" y="0"/>
                  </a:moveTo>
                  <a:cubicBezTo>
                    <a:pt x="163" y="0"/>
                    <a:pt x="1" y="163"/>
                    <a:pt x="1" y="360"/>
                  </a:cubicBezTo>
                  <a:lnTo>
                    <a:pt x="1" y="13940"/>
                  </a:lnTo>
                  <a:cubicBezTo>
                    <a:pt x="1" y="14079"/>
                    <a:pt x="93" y="14218"/>
                    <a:pt x="221" y="14276"/>
                  </a:cubicBezTo>
                  <a:cubicBezTo>
                    <a:pt x="267" y="14287"/>
                    <a:pt x="313" y="14299"/>
                    <a:pt x="360" y="14299"/>
                  </a:cubicBezTo>
                  <a:cubicBezTo>
                    <a:pt x="452" y="14299"/>
                    <a:pt x="545" y="14264"/>
                    <a:pt x="615" y="14195"/>
                  </a:cubicBezTo>
                  <a:lnTo>
                    <a:pt x="14195" y="615"/>
                  </a:lnTo>
                  <a:cubicBezTo>
                    <a:pt x="14299" y="510"/>
                    <a:pt x="14334" y="360"/>
                    <a:pt x="14276" y="221"/>
                  </a:cubicBezTo>
                  <a:cubicBezTo>
                    <a:pt x="14218" y="82"/>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9"/>
            <p:cNvSpPr/>
            <p:nvPr/>
          </p:nvSpPr>
          <p:spPr>
            <a:xfrm flipH="1" rot="10800000">
              <a:off x="2691326" y="3740408"/>
              <a:ext cx="367731" cy="367731"/>
            </a:xfrm>
            <a:custGeom>
              <a:rect b="b" l="l" r="r" t="t"/>
              <a:pathLst>
                <a:path extrusionOk="0" h="5864" w="5864">
                  <a:moveTo>
                    <a:pt x="5863" y="0"/>
                  </a:moveTo>
                  <a:lnTo>
                    <a:pt x="0" y="5863"/>
                  </a:lnTo>
                  <a:lnTo>
                    <a:pt x="5863" y="5863"/>
                  </a:lnTo>
                  <a:lnTo>
                    <a:pt x="58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9"/>
            <p:cNvSpPr/>
            <p:nvPr/>
          </p:nvSpPr>
          <p:spPr>
            <a:xfrm flipH="1" rot="10800000">
              <a:off x="2666619" y="3717895"/>
              <a:ext cx="415705" cy="413133"/>
            </a:xfrm>
            <a:custGeom>
              <a:rect b="b" l="l" r="r" t="t"/>
              <a:pathLst>
                <a:path extrusionOk="0" h="6588" w="6629">
                  <a:moveTo>
                    <a:pt x="5898" y="1234"/>
                  </a:moveTo>
                  <a:lnTo>
                    <a:pt x="5898" y="5869"/>
                  </a:lnTo>
                  <a:lnTo>
                    <a:pt x="1275" y="5869"/>
                  </a:lnTo>
                  <a:lnTo>
                    <a:pt x="5898" y="1234"/>
                  </a:lnTo>
                  <a:close/>
                  <a:moveTo>
                    <a:pt x="6261" y="1"/>
                  </a:moveTo>
                  <a:cubicBezTo>
                    <a:pt x="6167" y="1"/>
                    <a:pt x="6072" y="37"/>
                    <a:pt x="6002" y="99"/>
                  </a:cubicBezTo>
                  <a:lnTo>
                    <a:pt x="139" y="5973"/>
                  </a:lnTo>
                  <a:cubicBezTo>
                    <a:pt x="35" y="6078"/>
                    <a:pt x="0" y="6228"/>
                    <a:pt x="58" y="6367"/>
                  </a:cubicBezTo>
                  <a:cubicBezTo>
                    <a:pt x="116" y="6495"/>
                    <a:pt x="255" y="6587"/>
                    <a:pt x="394" y="6587"/>
                  </a:cubicBezTo>
                  <a:lnTo>
                    <a:pt x="6257" y="6587"/>
                  </a:lnTo>
                  <a:cubicBezTo>
                    <a:pt x="6466" y="6587"/>
                    <a:pt x="6628" y="6425"/>
                    <a:pt x="6628" y="6228"/>
                  </a:cubicBezTo>
                  <a:lnTo>
                    <a:pt x="6628" y="365"/>
                  </a:lnTo>
                  <a:cubicBezTo>
                    <a:pt x="6628" y="215"/>
                    <a:pt x="6535" y="87"/>
                    <a:pt x="6396" y="29"/>
                  </a:cubicBezTo>
                  <a:cubicBezTo>
                    <a:pt x="6354" y="10"/>
                    <a:pt x="6308" y="1"/>
                    <a:pt x="6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9"/>
            <p:cNvSpPr/>
            <p:nvPr/>
          </p:nvSpPr>
          <p:spPr>
            <a:xfrm flipH="1" rot="10800000">
              <a:off x="2691326" y="3740408"/>
              <a:ext cx="367731" cy="367731"/>
            </a:xfrm>
            <a:custGeom>
              <a:rect b="b" l="l" r="r" t="t"/>
              <a:pathLst>
                <a:path extrusionOk="0" h="5864" w="5864">
                  <a:moveTo>
                    <a:pt x="0" y="0"/>
                  </a:moveTo>
                  <a:lnTo>
                    <a:pt x="0" y="5863"/>
                  </a:lnTo>
                  <a:lnTo>
                    <a:pt x="586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9"/>
            <p:cNvSpPr/>
            <p:nvPr/>
          </p:nvSpPr>
          <p:spPr>
            <a:xfrm flipH="1" rot="10800000">
              <a:off x="2668813" y="3717895"/>
              <a:ext cx="414952" cy="413510"/>
            </a:xfrm>
            <a:custGeom>
              <a:rect b="b" l="l" r="r" t="t"/>
              <a:pathLst>
                <a:path extrusionOk="0" h="6594" w="6617">
                  <a:moveTo>
                    <a:pt x="5353" y="730"/>
                  </a:moveTo>
                  <a:lnTo>
                    <a:pt x="718" y="5354"/>
                  </a:lnTo>
                  <a:lnTo>
                    <a:pt x="718" y="730"/>
                  </a:lnTo>
                  <a:close/>
                  <a:moveTo>
                    <a:pt x="359" y="0"/>
                  </a:moveTo>
                  <a:cubicBezTo>
                    <a:pt x="162" y="0"/>
                    <a:pt x="0" y="163"/>
                    <a:pt x="0" y="371"/>
                  </a:cubicBezTo>
                  <a:lnTo>
                    <a:pt x="0" y="6234"/>
                  </a:lnTo>
                  <a:cubicBezTo>
                    <a:pt x="0" y="6373"/>
                    <a:pt x="93" y="6512"/>
                    <a:pt x="220" y="6570"/>
                  </a:cubicBezTo>
                  <a:cubicBezTo>
                    <a:pt x="267" y="6582"/>
                    <a:pt x="313" y="6593"/>
                    <a:pt x="359" y="6593"/>
                  </a:cubicBezTo>
                  <a:cubicBezTo>
                    <a:pt x="452" y="6593"/>
                    <a:pt x="545" y="6559"/>
                    <a:pt x="614" y="6489"/>
                  </a:cubicBezTo>
                  <a:lnTo>
                    <a:pt x="6489" y="626"/>
                  </a:lnTo>
                  <a:cubicBezTo>
                    <a:pt x="6581" y="522"/>
                    <a:pt x="6616" y="360"/>
                    <a:pt x="6558" y="232"/>
                  </a:cubicBezTo>
                  <a:cubicBezTo>
                    <a:pt x="6500" y="93"/>
                    <a:pt x="6373" y="0"/>
                    <a:pt x="6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9"/>
            <p:cNvSpPr/>
            <p:nvPr/>
          </p:nvSpPr>
          <p:spPr>
            <a:xfrm flipH="1" rot="10800000">
              <a:off x="1992307" y="3498658"/>
              <a:ext cx="915629" cy="851226"/>
            </a:xfrm>
            <a:custGeom>
              <a:rect b="b" l="l" r="r" t="t"/>
              <a:pathLst>
                <a:path extrusionOk="0" h="13574" w="14601">
                  <a:moveTo>
                    <a:pt x="7289" y="0"/>
                  </a:moveTo>
                  <a:cubicBezTo>
                    <a:pt x="4015" y="0"/>
                    <a:pt x="1134" y="2370"/>
                    <a:pt x="591" y="5698"/>
                  </a:cubicBezTo>
                  <a:cubicBezTo>
                    <a:pt x="0" y="9405"/>
                    <a:pt x="2515" y="12882"/>
                    <a:pt x="6211" y="13484"/>
                  </a:cubicBezTo>
                  <a:cubicBezTo>
                    <a:pt x="6580" y="13544"/>
                    <a:pt x="6946" y="13573"/>
                    <a:pt x="7308" y="13573"/>
                  </a:cubicBezTo>
                  <a:cubicBezTo>
                    <a:pt x="10574" y="13573"/>
                    <a:pt x="13455" y="11203"/>
                    <a:pt x="13998" y="7876"/>
                  </a:cubicBezTo>
                  <a:cubicBezTo>
                    <a:pt x="14600" y="4168"/>
                    <a:pt x="12086" y="680"/>
                    <a:pt x="8389" y="89"/>
                  </a:cubicBezTo>
                  <a:cubicBezTo>
                    <a:pt x="8020" y="29"/>
                    <a:pt x="7652" y="0"/>
                    <a:pt x="7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9"/>
            <p:cNvSpPr/>
            <p:nvPr/>
          </p:nvSpPr>
          <p:spPr>
            <a:xfrm flipH="1" rot="10800000">
              <a:off x="2001023" y="3475956"/>
              <a:ext cx="897443" cy="896690"/>
            </a:xfrm>
            <a:custGeom>
              <a:rect b="b" l="l" r="r" t="t"/>
              <a:pathLst>
                <a:path extrusionOk="0" h="14299" w="14311">
                  <a:moveTo>
                    <a:pt x="7150" y="719"/>
                  </a:moveTo>
                  <a:cubicBezTo>
                    <a:pt x="10695" y="719"/>
                    <a:pt x="13581" y="3604"/>
                    <a:pt x="13581" y="7150"/>
                  </a:cubicBezTo>
                  <a:cubicBezTo>
                    <a:pt x="13581" y="10695"/>
                    <a:pt x="10695" y="13581"/>
                    <a:pt x="7150" y="13581"/>
                  </a:cubicBezTo>
                  <a:cubicBezTo>
                    <a:pt x="3604" y="13581"/>
                    <a:pt x="730" y="10695"/>
                    <a:pt x="730" y="7150"/>
                  </a:cubicBezTo>
                  <a:cubicBezTo>
                    <a:pt x="730" y="3604"/>
                    <a:pt x="3604" y="719"/>
                    <a:pt x="7150" y="719"/>
                  </a:cubicBezTo>
                  <a:close/>
                  <a:moveTo>
                    <a:pt x="7150" y="0"/>
                  </a:moveTo>
                  <a:cubicBezTo>
                    <a:pt x="3210" y="0"/>
                    <a:pt x="0" y="3210"/>
                    <a:pt x="0" y="7150"/>
                  </a:cubicBezTo>
                  <a:cubicBezTo>
                    <a:pt x="0" y="11089"/>
                    <a:pt x="3210" y="14299"/>
                    <a:pt x="7150" y="14299"/>
                  </a:cubicBezTo>
                  <a:cubicBezTo>
                    <a:pt x="11101" y="14299"/>
                    <a:pt x="14311" y="11089"/>
                    <a:pt x="14311" y="7150"/>
                  </a:cubicBezTo>
                  <a:cubicBezTo>
                    <a:pt x="14311" y="3210"/>
                    <a:pt x="11101" y="0"/>
                    <a:pt x="7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9"/>
            <p:cNvSpPr/>
            <p:nvPr/>
          </p:nvSpPr>
          <p:spPr>
            <a:xfrm flipH="1" rot="10800000">
              <a:off x="2265531" y="3740408"/>
              <a:ext cx="367731" cy="367731"/>
            </a:xfrm>
            <a:custGeom>
              <a:rect b="b" l="l" r="r" t="t"/>
              <a:pathLst>
                <a:path extrusionOk="0" h="5864" w="5864">
                  <a:moveTo>
                    <a:pt x="2932" y="0"/>
                  </a:moveTo>
                  <a:cubicBezTo>
                    <a:pt x="1321" y="0"/>
                    <a:pt x="0" y="1309"/>
                    <a:pt x="0" y="2932"/>
                  </a:cubicBezTo>
                  <a:cubicBezTo>
                    <a:pt x="0" y="4554"/>
                    <a:pt x="1321" y="5863"/>
                    <a:pt x="2932" y="5863"/>
                  </a:cubicBezTo>
                  <a:cubicBezTo>
                    <a:pt x="4554" y="5863"/>
                    <a:pt x="5863" y="4554"/>
                    <a:pt x="5863" y="2932"/>
                  </a:cubicBezTo>
                  <a:cubicBezTo>
                    <a:pt x="5863" y="1309"/>
                    <a:pt x="4554" y="0"/>
                    <a:pt x="29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9"/>
            <p:cNvSpPr/>
            <p:nvPr/>
          </p:nvSpPr>
          <p:spPr>
            <a:xfrm flipH="1" rot="10800000">
              <a:off x="2242955" y="3717142"/>
              <a:ext cx="413510" cy="413572"/>
            </a:xfrm>
            <a:custGeom>
              <a:rect b="b" l="l" r="r" t="t"/>
              <a:pathLst>
                <a:path extrusionOk="0" h="6595" w="6594">
                  <a:moveTo>
                    <a:pt x="3292" y="719"/>
                  </a:moveTo>
                  <a:cubicBezTo>
                    <a:pt x="4717" y="719"/>
                    <a:pt x="5864" y="1878"/>
                    <a:pt x="5864" y="3292"/>
                  </a:cubicBezTo>
                  <a:cubicBezTo>
                    <a:pt x="5864" y="4705"/>
                    <a:pt x="4717" y="5864"/>
                    <a:pt x="3292" y="5864"/>
                  </a:cubicBezTo>
                  <a:cubicBezTo>
                    <a:pt x="1878" y="5864"/>
                    <a:pt x="731" y="4705"/>
                    <a:pt x="731" y="3292"/>
                  </a:cubicBezTo>
                  <a:cubicBezTo>
                    <a:pt x="731" y="1878"/>
                    <a:pt x="1878" y="719"/>
                    <a:pt x="3292" y="719"/>
                  </a:cubicBezTo>
                  <a:close/>
                  <a:moveTo>
                    <a:pt x="3292" y="1"/>
                  </a:moveTo>
                  <a:cubicBezTo>
                    <a:pt x="1484" y="1"/>
                    <a:pt x="1" y="1473"/>
                    <a:pt x="1" y="3292"/>
                  </a:cubicBezTo>
                  <a:cubicBezTo>
                    <a:pt x="1" y="5111"/>
                    <a:pt x="1484" y="6594"/>
                    <a:pt x="3292" y="6594"/>
                  </a:cubicBezTo>
                  <a:cubicBezTo>
                    <a:pt x="5111" y="6594"/>
                    <a:pt x="6594" y="5111"/>
                    <a:pt x="6594" y="3292"/>
                  </a:cubicBezTo>
                  <a:cubicBezTo>
                    <a:pt x="6594" y="1473"/>
                    <a:pt x="5111" y="1"/>
                    <a:pt x="3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9"/>
            <p:cNvSpPr/>
            <p:nvPr/>
          </p:nvSpPr>
          <p:spPr>
            <a:xfrm flipH="1" rot="10800000">
              <a:off x="1603037" y="951886"/>
              <a:ext cx="1697695" cy="1698445"/>
            </a:xfrm>
            <a:custGeom>
              <a:rect b="b" l="l" r="r" t="t"/>
              <a:pathLst>
                <a:path extrusionOk="0" h="27161" w="27149">
                  <a:moveTo>
                    <a:pt x="0" y="0"/>
                  </a:moveTo>
                  <a:lnTo>
                    <a:pt x="0" y="27160"/>
                  </a:lnTo>
                  <a:lnTo>
                    <a:pt x="27149" y="27160"/>
                  </a:lnTo>
                  <a:lnTo>
                    <a:pt x="271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9"/>
            <p:cNvSpPr/>
            <p:nvPr/>
          </p:nvSpPr>
          <p:spPr>
            <a:xfrm flipH="1" rot="10800000">
              <a:off x="1579837" y="929438"/>
              <a:ext cx="1744094" cy="1743344"/>
            </a:xfrm>
            <a:custGeom>
              <a:rect b="b" l="l" r="r" t="t"/>
              <a:pathLst>
                <a:path extrusionOk="0" h="27879" w="27891">
                  <a:moveTo>
                    <a:pt x="27161" y="718"/>
                  </a:moveTo>
                  <a:lnTo>
                    <a:pt x="27161" y="27149"/>
                  </a:lnTo>
                  <a:lnTo>
                    <a:pt x="730" y="27149"/>
                  </a:lnTo>
                  <a:lnTo>
                    <a:pt x="730" y="718"/>
                  </a:lnTo>
                  <a:close/>
                  <a:moveTo>
                    <a:pt x="371" y="0"/>
                  </a:moveTo>
                  <a:cubicBezTo>
                    <a:pt x="163" y="0"/>
                    <a:pt x="0" y="162"/>
                    <a:pt x="0" y="359"/>
                  </a:cubicBezTo>
                  <a:lnTo>
                    <a:pt x="0" y="27519"/>
                  </a:lnTo>
                  <a:cubicBezTo>
                    <a:pt x="0" y="27716"/>
                    <a:pt x="163" y="27879"/>
                    <a:pt x="371" y="27879"/>
                  </a:cubicBezTo>
                  <a:lnTo>
                    <a:pt x="27520" y="27879"/>
                  </a:lnTo>
                  <a:cubicBezTo>
                    <a:pt x="27728" y="27879"/>
                    <a:pt x="27891" y="27716"/>
                    <a:pt x="27891" y="27519"/>
                  </a:cubicBezTo>
                  <a:lnTo>
                    <a:pt x="27891" y="359"/>
                  </a:lnTo>
                  <a:cubicBezTo>
                    <a:pt x="27891" y="162"/>
                    <a:pt x="27728"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9"/>
            <p:cNvSpPr/>
            <p:nvPr/>
          </p:nvSpPr>
          <p:spPr>
            <a:xfrm flipH="1" rot="10800000">
              <a:off x="1603037" y="951870"/>
              <a:ext cx="1273099" cy="1273850"/>
            </a:xfrm>
            <a:custGeom>
              <a:rect b="b" l="l" r="r" t="t"/>
              <a:pathLst>
                <a:path extrusionOk="0" h="20371" w="20359">
                  <a:moveTo>
                    <a:pt x="0" y="0"/>
                  </a:moveTo>
                  <a:lnTo>
                    <a:pt x="0" y="20370"/>
                  </a:lnTo>
                  <a:lnTo>
                    <a:pt x="20359" y="20370"/>
                  </a:lnTo>
                  <a:lnTo>
                    <a:pt x="203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9"/>
            <p:cNvSpPr/>
            <p:nvPr/>
          </p:nvSpPr>
          <p:spPr>
            <a:xfrm flipH="1" rot="10800000">
              <a:off x="1579837" y="929422"/>
              <a:ext cx="1319498" cy="1318748"/>
            </a:xfrm>
            <a:custGeom>
              <a:rect b="b" l="l" r="r" t="t"/>
              <a:pathLst>
                <a:path extrusionOk="0" h="21089" w="21101">
                  <a:moveTo>
                    <a:pt x="20371" y="718"/>
                  </a:moveTo>
                  <a:lnTo>
                    <a:pt x="20371" y="20359"/>
                  </a:ln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lnTo>
                    <a:pt x="21101" y="359"/>
                  </a:lnTo>
                  <a:cubicBezTo>
                    <a:pt x="21101" y="162"/>
                    <a:pt x="20938" y="0"/>
                    <a:pt x="20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9"/>
            <p:cNvSpPr/>
            <p:nvPr/>
          </p:nvSpPr>
          <p:spPr>
            <a:xfrm flipH="1" rot="10800000">
              <a:off x="1603037" y="951870"/>
              <a:ext cx="1273099" cy="1273850"/>
            </a:xfrm>
            <a:custGeom>
              <a:rect b="b" l="l" r="r" t="t"/>
              <a:pathLst>
                <a:path extrusionOk="0" h="20371" w="20359">
                  <a:moveTo>
                    <a:pt x="0" y="0"/>
                  </a:moveTo>
                  <a:lnTo>
                    <a:pt x="0" y="20370"/>
                  </a:lnTo>
                  <a:lnTo>
                    <a:pt x="20359" y="20370"/>
                  </a:lnTo>
                  <a:cubicBezTo>
                    <a:pt x="20359" y="9119"/>
                    <a:pt x="1124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9"/>
            <p:cNvSpPr/>
            <p:nvPr/>
          </p:nvSpPr>
          <p:spPr>
            <a:xfrm flipH="1" rot="10800000">
              <a:off x="1579837" y="929422"/>
              <a:ext cx="1319498" cy="1318748"/>
            </a:xfrm>
            <a:custGeom>
              <a:rect b="b" l="l" r="r" t="t"/>
              <a:pathLst>
                <a:path extrusionOk="0" h="21089" w="21101">
                  <a:moveTo>
                    <a:pt x="730" y="718"/>
                  </a:moveTo>
                  <a:cubicBezTo>
                    <a:pt x="11472" y="915"/>
                    <a:pt x="20174" y="9617"/>
                    <a:pt x="20371" y="20359"/>
                  </a:cubicBezTo>
                  <a:lnTo>
                    <a:pt x="730" y="20359"/>
                  </a:lnTo>
                  <a:lnTo>
                    <a:pt x="730" y="718"/>
                  </a:lnTo>
                  <a:close/>
                  <a:moveTo>
                    <a:pt x="371" y="0"/>
                  </a:moveTo>
                  <a:cubicBezTo>
                    <a:pt x="163" y="0"/>
                    <a:pt x="0" y="162"/>
                    <a:pt x="0" y="359"/>
                  </a:cubicBezTo>
                  <a:lnTo>
                    <a:pt x="0" y="20729"/>
                  </a:lnTo>
                  <a:cubicBezTo>
                    <a:pt x="0" y="20926"/>
                    <a:pt x="163" y="21089"/>
                    <a:pt x="371" y="21089"/>
                  </a:cubicBezTo>
                  <a:lnTo>
                    <a:pt x="20730" y="21089"/>
                  </a:lnTo>
                  <a:cubicBezTo>
                    <a:pt x="20938" y="21089"/>
                    <a:pt x="21101" y="20926"/>
                    <a:pt x="21101" y="20729"/>
                  </a:cubicBezTo>
                  <a:cubicBezTo>
                    <a:pt x="21101" y="9293"/>
                    <a:pt x="11796" y="0"/>
                    <a:pt x="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9"/>
            <p:cNvSpPr/>
            <p:nvPr/>
          </p:nvSpPr>
          <p:spPr>
            <a:xfrm flipH="1" rot="10800000">
              <a:off x="1602287" y="951846"/>
              <a:ext cx="636956" cy="636956"/>
            </a:xfrm>
            <a:custGeom>
              <a:rect b="b" l="l" r="r" t="t"/>
              <a:pathLst>
                <a:path extrusionOk="0" h="10186" w="10186">
                  <a:moveTo>
                    <a:pt x="1" y="0"/>
                  </a:moveTo>
                  <a:lnTo>
                    <a:pt x="1" y="10185"/>
                  </a:lnTo>
                  <a:lnTo>
                    <a:pt x="10186" y="10185"/>
                  </a:lnTo>
                  <a:cubicBezTo>
                    <a:pt x="10186" y="4554"/>
                    <a:pt x="5632"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9"/>
            <p:cNvSpPr/>
            <p:nvPr/>
          </p:nvSpPr>
          <p:spPr>
            <a:xfrm flipH="1" rot="10800000">
              <a:off x="1579837" y="929398"/>
              <a:ext cx="682605" cy="682605"/>
            </a:xfrm>
            <a:custGeom>
              <a:rect b="b" l="l" r="r" t="t"/>
              <a:pathLst>
                <a:path extrusionOk="0" h="10916" w="10916">
                  <a:moveTo>
                    <a:pt x="730" y="731"/>
                  </a:moveTo>
                  <a:cubicBezTo>
                    <a:pt x="5852" y="928"/>
                    <a:pt x="9988" y="5064"/>
                    <a:pt x="10185" y="10186"/>
                  </a:cubicBezTo>
                  <a:lnTo>
                    <a:pt x="730" y="10186"/>
                  </a:lnTo>
                  <a:lnTo>
                    <a:pt x="730" y="731"/>
                  </a:lnTo>
                  <a:close/>
                  <a:moveTo>
                    <a:pt x="360" y="1"/>
                  </a:moveTo>
                  <a:cubicBezTo>
                    <a:pt x="163" y="1"/>
                    <a:pt x="0" y="163"/>
                    <a:pt x="0" y="371"/>
                  </a:cubicBezTo>
                  <a:lnTo>
                    <a:pt x="0" y="10556"/>
                  </a:lnTo>
                  <a:cubicBezTo>
                    <a:pt x="0" y="10753"/>
                    <a:pt x="163" y="10916"/>
                    <a:pt x="360" y="10916"/>
                  </a:cubicBezTo>
                  <a:lnTo>
                    <a:pt x="10545" y="10916"/>
                  </a:lnTo>
                  <a:cubicBezTo>
                    <a:pt x="10753" y="10916"/>
                    <a:pt x="10915" y="10753"/>
                    <a:pt x="10915" y="10556"/>
                  </a:cubicBezTo>
                  <a:cubicBezTo>
                    <a:pt x="10915" y="4740"/>
                    <a:pt x="6176"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9"/>
            <p:cNvSpPr/>
            <p:nvPr/>
          </p:nvSpPr>
          <p:spPr>
            <a:xfrm flipH="1" rot="10800000">
              <a:off x="1603037" y="2225673"/>
              <a:ext cx="1697695" cy="424658"/>
            </a:xfrm>
            <a:custGeom>
              <a:rect b="b" l="l" r="r" t="t"/>
              <a:pathLst>
                <a:path extrusionOk="0" h="6791" w="27149">
                  <a:moveTo>
                    <a:pt x="0" y="0"/>
                  </a:moveTo>
                  <a:lnTo>
                    <a:pt x="0" y="6790"/>
                  </a:lnTo>
                  <a:lnTo>
                    <a:pt x="20359" y="6790"/>
                  </a:lnTo>
                  <a:lnTo>
                    <a:pt x="271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9"/>
            <p:cNvSpPr/>
            <p:nvPr/>
          </p:nvSpPr>
          <p:spPr>
            <a:xfrm flipH="1" rot="10800000">
              <a:off x="1579837" y="2203225"/>
              <a:ext cx="1745532" cy="469557"/>
            </a:xfrm>
            <a:custGeom>
              <a:rect b="b" l="l" r="r" t="t"/>
              <a:pathLst>
                <a:path extrusionOk="0" h="7509" w="27914">
                  <a:moveTo>
                    <a:pt x="26651" y="718"/>
                  </a:moveTo>
                  <a:lnTo>
                    <a:pt x="20579" y="6790"/>
                  </a:lnTo>
                  <a:lnTo>
                    <a:pt x="730" y="6790"/>
                  </a:lnTo>
                  <a:lnTo>
                    <a:pt x="730" y="718"/>
                  </a:lnTo>
                  <a:close/>
                  <a:moveTo>
                    <a:pt x="371" y="0"/>
                  </a:moveTo>
                  <a:cubicBezTo>
                    <a:pt x="163" y="0"/>
                    <a:pt x="0" y="162"/>
                    <a:pt x="0" y="359"/>
                  </a:cubicBezTo>
                  <a:lnTo>
                    <a:pt x="0" y="7149"/>
                  </a:lnTo>
                  <a:cubicBezTo>
                    <a:pt x="0" y="7346"/>
                    <a:pt x="163" y="7508"/>
                    <a:pt x="371" y="7508"/>
                  </a:cubicBezTo>
                  <a:lnTo>
                    <a:pt x="20730" y="7508"/>
                  </a:lnTo>
                  <a:cubicBezTo>
                    <a:pt x="20834" y="7508"/>
                    <a:pt x="20927" y="7474"/>
                    <a:pt x="20985" y="7404"/>
                  </a:cubicBezTo>
                  <a:lnTo>
                    <a:pt x="27775" y="614"/>
                  </a:lnTo>
                  <a:cubicBezTo>
                    <a:pt x="27879" y="510"/>
                    <a:pt x="27914" y="359"/>
                    <a:pt x="27856" y="220"/>
                  </a:cubicBezTo>
                  <a:cubicBezTo>
                    <a:pt x="27798" y="81"/>
                    <a:pt x="27670"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9"/>
            <p:cNvSpPr/>
            <p:nvPr/>
          </p:nvSpPr>
          <p:spPr>
            <a:xfrm flipH="1">
              <a:off x="1605066" y="2652199"/>
              <a:ext cx="1698513" cy="848537"/>
            </a:xfrm>
            <a:custGeom>
              <a:rect b="b" l="l" r="r" t="t"/>
              <a:pathLst>
                <a:path extrusionOk="0" h="13569" w="27161">
                  <a:moveTo>
                    <a:pt x="0" y="0"/>
                  </a:moveTo>
                  <a:lnTo>
                    <a:pt x="0" y="13569"/>
                  </a:lnTo>
                  <a:lnTo>
                    <a:pt x="27161" y="13569"/>
                  </a:lnTo>
                  <a:lnTo>
                    <a:pt x="271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9"/>
            <p:cNvSpPr/>
            <p:nvPr/>
          </p:nvSpPr>
          <p:spPr>
            <a:xfrm flipH="1">
              <a:off x="1582615" y="2629000"/>
              <a:ext cx="1743413" cy="894938"/>
            </a:xfrm>
            <a:custGeom>
              <a:rect b="b" l="l" r="r" t="t"/>
              <a:pathLst>
                <a:path extrusionOk="0" h="14311" w="27879">
                  <a:moveTo>
                    <a:pt x="27160" y="730"/>
                  </a:moveTo>
                  <a:lnTo>
                    <a:pt x="27160" y="13581"/>
                  </a:lnTo>
                  <a:lnTo>
                    <a:pt x="730" y="13581"/>
                  </a:lnTo>
                  <a:lnTo>
                    <a:pt x="730" y="730"/>
                  </a:lnTo>
                  <a:close/>
                  <a:moveTo>
                    <a:pt x="359" y="0"/>
                  </a:moveTo>
                  <a:cubicBezTo>
                    <a:pt x="162" y="0"/>
                    <a:pt x="0" y="163"/>
                    <a:pt x="0" y="371"/>
                  </a:cubicBezTo>
                  <a:lnTo>
                    <a:pt x="0" y="13940"/>
                  </a:lnTo>
                  <a:cubicBezTo>
                    <a:pt x="0" y="14148"/>
                    <a:pt x="162" y="14311"/>
                    <a:pt x="359" y="14311"/>
                  </a:cubicBezTo>
                  <a:lnTo>
                    <a:pt x="27520" y="14311"/>
                  </a:lnTo>
                  <a:cubicBezTo>
                    <a:pt x="27716" y="14311"/>
                    <a:pt x="27879" y="14148"/>
                    <a:pt x="27879" y="13940"/>
                  </a:cubicBezTo>
                  <a:lnTo>
                    <a:pt x="27879" y="371"/>
                  </a:lnTo>
                  <a:cubicBezTo>
                    <a:pt x="27879" y="163"/>
                    <a:pt x="27716" y="0"/>
                    <a:pt x="275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9"/>
            <p:cNvSpPr/>
            <p:nvPr/>
          </p:nvSpPr>
          <p:spPr>
            <a:xfrm flipH="1">
              <a:off x="2454291" y="2652199"/>
              <a:ext cx="849288" cy="848537"/>
            </a:xfrm>
            <a:custGeom>
              <a:rect b="b" l="l" r="r" t="t"/>
              <a:pathLst>
                <a:path extrusionOk="0" h="13569" w="13581">
                  <a:moveTo>
                    <a:pt x="6790" y="0"/>
                  </a:moveTo>
                  <a:lnTo>
                    <a:pt x="0" y="6779"/>
                  </a:lnTo>
                  <a:lnTo>
                    <a:pt x="6790" y="13569"/>
                  </a:lnTo>
                  <a:lnTo>
                    <a:pt x="13580" y="13569"/>
                  </a:lnTo>
                  <a:lnTo>
                    <a:pt x="6790" y="6779"/>
                  </a:lnTo>
                  <a:lnTo>
                    <a:pt x="13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9"/>
            <p:cNvSpPr/>
            <p:nvPr/>
          </p:nvSpPr>
          <p:spPr>
            <a:xfrm flipH="1">
              <a:off x="2429652" y="2629000"/>
              <a:ext cx="896377" cy="894938"/>
            </a:xfrm>
            <a:custGeom>
              <a:rect b="b" l="l" r="r" t="t"/>
              <a:pathLst>
                <a:path extrusionOk="0" h="14311" w="14334">
                  <a:moveTo>
                    <a:pt x="13070" y="730"/>
                  </a:moveTo>
                  <a:lnTo>
                    <a:pt x="6894" y="6895"/>
                  </a:lnTo>
                  <a:cubicBezTo>
                    <a:pt x="6825" y="6964"/>
                    <a:pt x="6790" y="7057"/>
                    <a:pt x="6790" y="7150"/>
                  </a:cubicBezTo>
                  <a:cubicBezTo>
                    <a:pt x="6790" y="7254"/>
                    <a:pt x="6825" y="7347"/>
                    <a:pt x="6894" y="7416"/>
                  </a:cubicBezTo>
                  <a:lnTo>
                    <a:pt x="13070" y="13581"/>
                  </a:lnTo>
                  <a:lnTo>
                    <a:pt x="7300" y="13581"/>
                  </a:lnTo>
                  <a:lnTo>
                    <a:pt x="881" y="7150"/>
                  </a:lnTo>
                  <a:lnTo>
                    <a:pt x="7300" y="730"/>
                  </a:lnTo>
                  <a:close/>
                  <a:moveTo>
                    <a:pt x="7149" y="0"/>
                  </a:moveTo>
                  <a:cubicBezTo>
                    <a:pt x="7057" y="0"/>
                    <a:pt x="6964" y="47"/>
                    <a:pt x="6894" y="105"/>
                  </a:cubicBezTo>
                  <a:lnTo>
                    <a:pt x="104" y="6895"/>
                  </a:lnTo>
                  <a:cubicBezTo>
                    <a:pt x="46" y="6964"/>
                    <a:pt x="0" y="7057"/>
                    <a:pt x="0" y="7150"/>
                  </a:cubicBezTo>
                  <a:cubicBezTo>
                    <a:pt x="0" y="7254"/>
                    <a:pt x="46" y="7347"/>
                    <a:pt x="104" y="7416"/>
                  </a:cubicBezTo>
                  <a:lnTo>
                    <a:pt x="6894" y="14195"/>
                  </a:lnTo>
                  <a:cubicBezTo>
                    <a:pt x="6964" y="14264"/>
                    <a:pt x="7057" y="14311"/>
                    <a:pt x="7149" y="14311"/>
                  </a:cubicBezTo>
                  <a:lnTo>
                    <a:pt x="13939" y="14311"/>
                  </a:lnTo>
                  <a:cubicBezTo>
                    <a:pt x="14090" y="14311"/>
                    <a:pt x="14218" y="14218"/>
                    <a:pt x="14275" y="14079"/>
                  </a:cubicBezTo>
                  <a:cubicBezTo>
                    <a:pt x="14333" y="13951"/>
                    <a:pt x="14299" y="13789"/>
                    <a:pt x="14194" y="13685"/>
                  </a:cubicBezTo>
                  <a:lnTo>
                    <a:pt x="7671" y="7150"/>
                  </a:lnTo>
                  <a:lnTo>
                    <a:pt x="14194" y="626"/>
                  </a:lnTo>
                  <a:cubicBezTo>
                    <a:pt x="14299" y="522"/>
                    <a:pt x="14333" y="360"/>
                    <a:pt x="14275" y="232"/>
                  </a:cubicBezTo>
                  <a:cubicBezTo>
                    <a:pt x="14218" y="93"/>
                    <a:pt x="14090" y="0"/>
                    <a:pt x="13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9"/>
            <p:cNvSpPr/>
            <p:nvPr/>
          </p:nvSpPr>
          <p:spPr>
            <a:xfrm flipH="1">
              <a:off x="1605101" y="2652199"/>
              <a:ext cx="849288" cy="848537"/>
            </a:xfrm>
            <a:custGeom>
              <a:rect b="b" l="l" r="r" t="t"/>
              <a:pathLst>
                <a:path extrusionOk="0" h="13569" w="13581">
                  <a:moveTo>
                    <a:pt x="6790" y="0"/>
                  </a:moveTo>
                  <a:lnTo>
                    <a:pt x="0" y="6779"/>
                  </a:lnTo>
                  <a:lnTo>
                    <a:pt x="6790" y="13569"/>
                  </a:lnTo>
                  <a:lnTo>
                    <a:pt x="13581" y="13569"/>
                  </a:lnTo>
                  <a:lnTo>
                    <a:pt x="6790" y="6779"/>
                  </a:lnTo>
                  <a:lnTo>
                    <a:pt x="135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9"/>
            <p:cNvSpPr/>
            <p:nvPr/>
          </p:nvSpPr>
          <p:spPr>
            <a:xfrm flipH="1">
              <a:off x="1580461" y="2629000"/>
              <a:ext cx="896377" cy="894938"/>
            </a:xfrm>
            <a:custGeom>
              <a:rect b="b" l="l" r="r" t="t"/>
              <a:pathLst>
                <a:path extrusionOk="0" h="14311" w="14334">
                  <a:moveTo>
                    <a:pt x="13070" y="730"/>
                  </a:moveTo>
                  <a:lnTo>
                    <a:pt x="6895" y="6895"/>
                  </a:lnTo>
                  <a:cubicBezTo>
                    <a:pt x="6756" y="7045"/>
                    <a:pt x="6756" y="7266"/>
                    <a:pt x="6895" y="7416"/>
                  </a:cubicBezTo>
                  <a:lnTo>
                    <a:pt x="13070" y="13581"/>
                  </a:lnTo>
                  <a:lnTo>
                    <a:pt x="7300" y="13581"/>
                  </a:lnTo>
                  <a:lnTo>
                    <a:pt x="881" y="7150"/>
                  </a:lnTo>
                  <a:lnTo>
                    <a:pt x="7300" y="730"/>
                  </a:lnTo>
                  <a:close/>
                  <a:moveTo>
                    <a:pt x="7149" y="0"/>
                  </a:moveTo>
                  <a:cubicBezTo>
                    <a:pt x="7057" y="0"/>
                    <a:pt x="6964" y="47"/>
                    <a:pt x="6895" y="105"/>
                  </a:cubicBezTo>
                  <a:lnTo>
                    <a:pt x="104" y="6895"/>
                  </a:lnTo>
                  <a:cubicBezTo>
                    <a:pt x="35" y="6964"/>
                    <a:pt x="0" y="7057"/>
                    <a:pt x="0" y="7150"/>
                  </a:cubicBezTo>
                  <a:cubicBezTo>
                    <a:pt x="0" y="7254"/>
                    <a:pt x="35" y="7347"/>
                    <a:pt x="104" y="7416"/>
                  </a:cubicBezTo>
                  <a:lnTo>
                    <a:pt x="6895" y="14195"/>
                  </a:lnTo>
                  <a:cubicBezTo>
                    <a:pt x="6964" y="14264"/>
                    <a:pt x="7057" y="14311"/>
                    <a:pt x="7149" y="14311"/>
                  </a:cubicBezTo>
                  <a:lnTo>
                    <a:pt x="13940" y="14311"/>
                  </a:lnTo>
                  <a:cubicBezTo>
                    <a:pt x="14090" y="14311"/>
                    <a:pt x="14218" y="14218"/>
                    <a:pt x="14276" y="14079"/>
                  </a:cubicBezTo>
                  <a:cubicBezTo>
                    <a:pt x="14333" y="13951"/>
                    <a:pt x="14299" y="13789"/>
                    <a:pt x="14194" y="13685"/>
                  </a:cubicBezTo>
                  <a:lnTo>
                    <a:pt x="7659" y="7150"/>
                  </a:lnTo>
                  <a:lnTo>
                    <a:pt x="14194" y="626"/>
                  </a:lnTo>
                  <a:cubicBezTo>
                    <a:pt x="14299" y="522"/>
                    <a:pt x="14333" y="360"/>
                    <a:pt x="14276" y="232"/>
                  </a:cubicBezTo>
                  <a:cubicBezTo>
                    <a:pt x="14218" y="93"/>
                    <a:pt x="14090" y="0"/>
                    <a:pt x="13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 name="Google Shape;596;p39"/>
          <p:cNvSpPr txBox="1"/>
          <p:nvPr>
            <p:ph type="title"/>
          </p:nvPr>
        </p:nvSpPr>
        <p:spPr>
          <a:xfrm>
            <a:off x="3604425" y="1892025"/>
            <a:ext cx="4995000" cy="2138400"/>
          </a:xfrm>
          <a:prstGeom prst="rect">
            <a:avLst/>
          </a:prstGeom>
          <a:ln cap="flat" cmpd="sng" w="9525">
            <a:solidFill>
              <a:schemeClr val="dk1"/>
            </a:solidFill>
            <a:prstDash val="solid"/>
            <a:round/>
            <a:headEnd len="sm" w="sm" type="none"/>
            <a:tailEnd len="sm" w="sm" type="none"/>
          </a:ln>
        </p:spPr>
        <p:txBody>
          <a:bodyPr anchorCtr="0" anchor="t" bIns="91425" lIns="162000" spcFirstLastPara="1" rIns="162000" wrap="square" tIns="91425">
            <a:noAutofit/>
          </a:bodyPr>
          <a:lstStyle/>
          <a:p>
            <a:pPr indent="0" lvl="0" marL="0" rtl="0" algn="ctr">
              <a:spcBef>
                <a:spcPts val="0"/>
              </a:spcBef>
              <a:spcAft>
                <a:spcPts val="0"/>
              </a:spcAft>
              <a:buNone/>
            </a:pPr>
            <a:r>
              <a:rPr lang="es" sz="7000">
                <a:solidFill>
                  <a:schemeClr val="accent6"/>
                </a:solidFill>
              </a:rPr>
              <a:t>Famous </a:t>
            </a:r>
            <a:r>
              <a:rPr lang="es" sz="7000"/>
              <a:t>Art </a:t>
            </a:r>
            <a:endParaRPr sz="7000">
              <a:solidFill>
                <a:schemeClr val="accent6"/>
              </a:solidFill>
            </a:endParaRPr>
          </a:p>
        </p:txBody>
      </p:sp>
      <p:sp>
        <p:nvSpPr>
          <p:cNvPr id="597" name="Google Shape;597;p39"/>
          <p:cNvSpPr txBox="1"/>
          <p:nvPr>
            <p:ph idx="4294967295" type="title"/>
          </p:nvPr>
        </p:nvSpPr>
        <p:spPr>
          <a:xfrm>
            <a:off x="5666925" y="984136"/>
            <a:ext cx="870000" cy="698400"/>
          </a:xfrm>
          <a:prstGeom prst="rect">
            <a:avLst/>
          </a:prstGeom>
          <a:solidFill>
            <a:schemeClr val="accent3"/>
          </a:solidFill>
          <a:ln cap="flat" cmpd="sng" w="3810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lang="es" sz="3700"/>
              <a:t>3</a:t>
            </a:r>
            <a:r>
              <a:rPr lang="es" sz="3700"/>
              <a:t>.</a:t>
            </a:r>
            <a:endParaRPr sz="37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1" name="Shape 601"/>
        <p:cNvGrpSpPr/>
        <p:nvPr/>
      </p:nvGrpSpPr>
      <p:grpSpPr>
        <a:xfrm>
          <a:off x="0" y="0"/>
          <a:ext cx="0" cy="0"/>
          <a:chOff x="0" y="0"/>
          <a:chExt cx="0" cy="0"/>
        </a:xfrm>
      </p:grpSpPr>
      <p:sp>
        <p:nvSpPr>
          <p:cNvPr id="602" name="Google Shape;602;p40"/>
          <p:cNvSpPr txBox="1"/>
          <p:nvPr>
            <p:ph type="title"/>
          </p:nvPr>
        </p:nvSpPr>
        <p:spPr>
          <a:xfrm>
            <a:off x="4483975" y="607500"/>
            <a:ext cx="3667800" cy="392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sz="2100"/>
              <a:t>“My driving force and source of inspiration is my desire to artistically express the concept of reality in Judaism, which is different from what exists in other cultures and which in my view </a:t>
            </a:r>
            <a:r>
              <a:rPr lang="es" sz="2100">
                <a:solidFill>
                  <a:schemeClr val="accent6"/>
                </a:solidFill>
              </a:rPr>
              <a:t>has never received a true artistic expression”</a:t>
            </a:r>
            <a:endParaRPr sz="2100">
              <a:solidFill>
                <a:schemeClr val="accent6"/>
              </a:solidFill>
            </a:endParaRPr>
          </a:p>
        </p:txBody>
      </p:sp>
      <p:pic>
        <p:nvPicPr>
          <p:cNvPr id="603" name="Google Shape;603;p40"/>
          <p:cNvPicPr preferRelativeResize="0"/>
          <p:nvPr>
            <p:ph idx="2" type="pic"/>
          </p:nvPr>
        </p:nvPicPr>
        <p:blipFill rotWithShape="1">
          <a:blip r:embed="rId3">
            <a:alphaModFix/>
          </a:blip>
          <a:srcRect b="0" l="2543" r="2552" t="0"/>
          <a:stretch/>
        </p:blipFill>
        <p:spPr>
          <a:xfrm>
            <a:off x="720000" y="771150"/>
            <a:ext cx="3348901" cy="3601201"/>
          </a:xfrm>
          <a:prstGeom prst="rect">
            <a:avLst/>
          </a:prstGeom>
        </p:spPr>
      </p:pic>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aster Glazier Portfolio by Slidesgo">
  <a:themeElements>
    <a:clrScheme name="Simple Light">
      <a:dk1>
        <a:srgbClr val="11172B"/>
      </a:dk1>
      <a:lt1>
        <a:srgbClr val="FAFAFA"/>
      </a:lt1>
      <a:dk2>
        <a:srgbClr val="DB261E"/>
      </a:dk2>
      <a:lt2>
        <a:srgbClr val="B86752"/>
      </a:lt2>
      <a:accent1>
        <a:srgbClr val="E47A1E"/>
      </a:accent1>
      <a:accent2>
        <a:srgbClr val="F8C300"/>
      </a:accent2>
      <a:accent3>
        <a:srgbClr val="A9D572"/>
      </a:accent3>
      <a:accent4>
        <a:srgbClr val="326A27"/>
      </a:accent4>
      <a:accent5>
        <a:srgbClr val="56BCEE"/>
      </a:accent5>
      <a:accent6>
        <a:srgbClr val="005CA1"/>
      </a:accent6>
      <a:hlink>
        <a:srgbClr val="11172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