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79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80" r:id="rId7"/>
    <p:sldId id="282" r:id="rId8"/>
    <p:sldId id="281" r:id="rId9"/>
    <p:sldId id="261" r:id="rId10"/>
    <p:sldId id="283" r:id="rId11"/>
    <p:sldId id="284" r:id="rId12"/>
    <p:sldId id="285" r:id="rId13"/>
    <p:sldId id="262" r:id="rId14"/>
    <p:sldId id="286" r:id="rId15"/>
    <p:sldId id="287" r:id="rId16"/>
    <p:sldId id="288" r:id="rId17"/>
    <p:sldId id="263" r:id="rId18"/>
    <p:sldId id="289" r:id="rId19"/>
    <p:sldId id="290" r:id="rId20"/>
    <p:sldId id="291" r:id="rId21"/>
    <p:sldId id="292" r:id="rId22"/>
    <p:sldId id="293" r:id="rId23"/>
    <p:sldId id="294" r:id="rId24"/>
    <p:sldId id="295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659678-3244-BC4B-BCFF-E451881E2A9D}" v="1" dt="2022-09-21T04:20:19.2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628"/>
  </p:normalViewPr>
  <p:slideViewPr>
    <p:cSldViewPr snapToGrid="0">
      <p:cViewPr varScale="1">
        <p:scale>
          <a:sx n="90" d="100"/>
          <a:sy n="90" d="100"/>
        </p:scale>
        <p:origin x="23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70319D-74D7-47DD-B089-9D10D45806C6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55AB8D9-F16E-4232-B7A3-46F84D8770EB}">
      <dgm:prSet/>
      <dgm:spPr/>
      <dgm:t>
        <a:bodyPr/>
        <a:lstStyle/>
        <a:p>
          <a:r>
            <a:rPr lang="en-US"/>
            <a:t>tekiah broken into 3 segments</a:t>
          </a:r>
        </a:p>
      </dgm:t>
    </dgm:pt>
    <dgm:pt modelId="{AB543E92-D73F-4E7A-A8FD-BB6F01053DCF}" type="parTrans" cxnId="{2870B547-3677-4B70-9530-7DB0849DB572}">
      <dgm:prSet/>
      <dgm:spPr/>
      <dgm:t>
        <a:bodyPr/>
        <a:lstStyle/>
        <a:p>
          <a:endParaRPr lang="en-US"/>
        </a:p>
      </dgm:t>
    </dgm:pt>
    <dgm:pt modelId="{22CA110C-7322-4E62-9F9B-766C1A1413EB}" type="sibTrans" cxnId="{2870B547-3677-4B70-9530-7DB0849DB572}">
      <dgm:prSet/>
      <dgm:spPr/>
      <dgm:t>
        <a:bodyPr/>
        <a:lstStyle/>
        <a:p>
          <a:endParaRPr lang="en-US"/>
        </a:p>
      </dgm:t>
    </dgm:pt>
    <dgm:pt modelId="{AC6B3926-74ED-4A4B-A46E-021888779FC1}">
      <dgm:prSet/>
      <dgm:spPr/>
      <dgm:t>
        <a:bodyPr/>
        <a:lstStyle/>
        <a:p>
          <a:r>
            <a:rPr lang="en-US"/>
            <a:t>an unbroken blast lasting 3 seconds</a:t>
          </a:r>
        </a:p>
      </dgm:t>
    </dgm:pt>
    <dgm:pt modelId="{741552BF-90C6-4EC0-813F-677B865141CE}" type="parTrans" cxnId="{5EFC4D88-5285-4E41-B0F9-5987D995864B}">
      <dgm:prSet/>
      <dgm:spPr/>
      <dgm:t>
        <a:bodyPr/>
        <a:lstStyle/>
        <a:p>
          <a:endParaRPr lang="en-US"/>
        </a:p>
      </dgm:t>
    </dgm:pt>
    <dgm:pt modelId="{7A3206C9-12D1-45F8-A996-5114A30AF6FB}" type="sibTrans" cxnId="{5EFC4D88-5285-4E41-B0F9-5987D995864B}">
      <dgm:prSet/>
      <dgm:spPr/>
      <dgm:t>
        <a:bodyPr/>
        <a:lstStyle/>
        <a:p>
          <a:endParaRPr lang="en-US"/>
        </a:p>
      </dgm:t>
    </dgm:pt>
    <dgm:pt modelId="{4367424F-0E4D-444F-9A0E-4FE7271F3CFE}">
      <dgm:prSet/>
      <dgm:spPr/>
      <dgm:t>
        <a:bodyPr/>
        <a:lstStyle/>
        <a:p>
          <a:r>
            <a:rPr lang="en-US"/>
            <a:t>9 rapid “fire” blasts</a:t>
          </a:r>
        </a:p>
      </dgm:t>
    </dgm:pt>
    <dgm:pt modelId="{2802EC44-05E1-42C1-BF3D-90D6AA3BF476}" type="parTrans" cxnId="{38BEEC37-D99F-47AB-834D-5BD596607F4A}">
      <dgm:prSet/>
      <dgm:spPr/>
      <dgm:t>
        <a:bodyPr/>
        <a:lstStyle/>
        <a:p>
          <a:endParaRPr lang="en-US"/>
        </a:p>
      </dgm:t>
    </dgm:pt>
    <dgm:pt modelId="{E7A3DE28-04EE-48F6-96EC-24AE59B7056F}" type="sibTrans" cxnId="{38BEEC37-D99F-47AB-834D-5BD596607F4A}">
      <dgm:prSet/>
      <dgm:spPr/>
      <dgm:t>
        <a:bodyPr/>
        <a:lstStyle/>
        <a:p>
          <a:endParaRPr lang="en-US"/>
        </a:p>
      </dgm:t>
    </dgm:pt>
    <dgm:pt modelId="{C8B53E72-CBA9-4020-AEF4-552A9B1A8048}">
      <dgm:prSet/>
      <dgm:spPr/>
      <dgm:t>
        <a:bodyPr/>
        <a:lstStyle/>
        <a:p>
          <a:r>
            <a:rPr lang="en-US"/>
            <a:t>triple tekiah – at least 9 seconds long.    </a:t>
          </a:r>
        </a:p>
      </dgm:t>
    </dgm:pt>
    <dgm:pt modelId="{A73998D9-B47D-40CC-AFC8-5C5D99F5FFD3}" type="parTrans" cxnId="{A6E1F78C-EE66-4862-8A09-CD802459F887}">
      <dgm:prSet/>
      <dgm:spPr/>
      <dgm:t>
        <a:bodyPr/>
        <a:lstStyle/>
        <a:p>
          <a:endParaRPr lang="en-US"/>
        </a:p>
      </dgm:t>
    </dgm:pt>
    <dgm:pt modelId="{3BE1DB8C-8B01-4296-A1F2-0DB353C83239}" type="sibTrans" cxnId="{A6E1F78C-EE66-4862-8A09-CD802459F887}">
      <dgm:prSet/>
      <dgm:spPr/>
      <dgm:t>
        <a:bodyPr/>
        <a:lstStyle/>
        <a:p>
          <a:endParaRPr lang="en-US"/>
        </a:p>
      </dgm:t>
    </dgm:pt>
    <dgm:pt modelId="{BE92FCCA-1053-0549-9F6C-1EBC7C505509}" type="pres">
      <dgm:prSet presAssocID="{0370319D-74D7-47DD-B089-9D10D45806C6}" presName="vert0" presStyleCnt="0">
        <dgm:presLayoutVars>
          <dgm:dir/>
          <dgm:animOne val="branch"/>
          <dgm:animLvl val="lvl"/>
        </dgm:presLayoutVars>
      </dgm:prSet>
      <dgm:spPr/>
    </dgm:pt>
    <dgm:pt modelId="{85647EC0-6555-5747-89EB-AD12EF024171}" type="pres">
      <dgm:prSet presAssocID="{355AB8D9-F16E-4232-B7A3-46F84D8770EB}" presName="thickLine" presStyleLbl="alignNode1" presStyleIdx="0" presStyleCnt="4"/>
      <dgm:spPr/>
    </dgm:pt>
    <dgm:pt modelId="{0B4D8244-8E84-E940-9EB0-EF233EB6DEBA}" type="pres">
      <dgm:prSet presAssocID="{355AB8D9-F16E-4232-B7A3-46F84D8770EB}" presName="horz1" presStyleCnt="0"/>
      <dgm:spPr/>
    </dgm:pt>
    <dgm:pt modelId="{91E2CB2B-BAC6-6A4A-87CB-E7170CBA1AEE}" type="pres">
      <dgm:prSet presAssocID="{355AB8D9-F16E-4232-B7A3-46F84D8770EB}" presName="tx1" presStyleLbl="revTx" presStyleIdx="0" presStyleCnt="4"/>
      <dgm:spPr/>
    </dgm:pt>
    <dgm:pt modelId="{5602A4E4-CB7D-734A-A7B1-271114423D34}" type="pres">
      <dgm:prSet presAssocID="{355AB8D9-F16E-4232-B7A3-46F84D8770EB}" presName="vert1" presStyleCnt="0"/>
      <dgm:spPr/>
    </dgm:pt>
    <dgm:pt modelId="{23AA9520-8D71-D44E-A850-E587EE9FABE6}" type="pres">
      <dgm:prSet presAssocID="{AC6B3926-74ED-4A4B-A46E-021888779FC1}" presName="thickLine" presStyleLbl="alignNode1" presStyleIdx="1" presStyleCnt="4"/>
      <dgm:spPr/>
    </dgm:pt>
    <dgm:pt modelId="{C3B67CBA-1B5B-6141-816E-3C63C2DD8186}" type="pres">
      <dgm:prSet presAssocID="{AC6B3926-74ED-4A4B-A46E-021888779FC1}" presName="horz1" presStyleCnt="0"/>
      <dgm:spPr/>
    </dgm:pt>
    <dgm:pt modelId="{54204580-97E7-BC4F-B198-4C316787705A}" type="pres">
      <dgm:prSet presAssocID="{AC6B3926-74ED-4A4B-A46E-021888779FC1}" presName="tx1" presStyleLbl="revTx" presStyleIdx="1" presStyleCnt="4"/>
      <dgm:spPr/>
    </dgm:pt>
    <dgm:pt modelId="{CBEA2C4A-FA41-4340-8639-EE9247A54E8A}" type="pres">
      <dgm:prSet presAssocID="{AC6B3926-74ED-4A4B-A46E-021888779FC1}" presName="vert1" presStyleCnt="0"/>
      <dgm:spPr/>
    </dgm:pt>
    <dgm:pt modelId="{5205D513-A414-BE4B-A341-62489FBD77CB}" type="pres">
      <dgm:prSet presAssocID="{4367424F-0E4D-444F-9A0E-4FE7271F3CFE}" presName="thickLine" presStyleLbl="alignNode1" presStyleIdx="2" presStyleCnt="4"/>
      <dgm:spPr/>
    </dgm:pt>
    <dgm:pt modelId="{EE9409A6-B926-1842-8750-BA1878545F4E}" type="pres">
      <dgm:prSet presAssocID="{4367424F-0E4D-444F-9A0E-4FE7271F3CFE}" presName="horz1" presStyleCnt="0"/>
      <dgm:spPr/>
    </dgm:pt>
    <dgm:pt modelId="{7D120A8B-EF84-3B40-83CD-0BD113A3E202}" type="pres">
      <dgm:prSet presAssocID="{4367424F-0E4D-444F-9A0E-4FE7271F3CFE}" presName="tx1" presStyleLbl="revTx" presStyleIdx="2" presStyleCnt="4"/>
      <dgm:spPr/>
    </dgm:pt>
    <dgm:pt modelId="{40F3A331-7FD9-794E-9A00-D24F08A4844B}" type="pres">
      <dgm:prSet presAssocID="{4367424F-0E4D-444F-9A0E-4FE7271F3CFE}" presName="vert1" presStyleCnt="0"/>
      <dgm:spPr/>
    </dgm:pt>
    <dgm:pt modelId="{664A8743-B030-8247-BAE3-6B1B0874A75B}" type="pres">
      <dgm:prSet presAssocID="{C8B53E72-CBA9-4020-AEF4-552A9B1A8048}" presName="thickLine" presStyleLbl="alignNode1" presStyleIdx="3" presStyleCnt="4"/>
      <dgm:spPr/>
    </dgm:pt>
    <dgm:pt modelId="{59B647D2-6F38-2746-AAD7-F3AA32E05454}" type="pres">
      <dgm:prSet presAssocID="{C8B53E72-CBA9-4020-AEF4-552A9B1A8048}" presName="horz1" presStyleCnt="0"/>
      <dgm:spPr/>
    </dgm:pt>
    <dgm:pt modelId="{34D41152-4CA9-CA48-A6F0-F5BE1927ABE1}" type="pres">
      <dgm:prSet presAssocID="{C8B53E72-CBA9-4020-AEF4-552A9B1A8048}" presName="tx1" presStyleLbl="revTx" presStyleIdx="3" presStyleCnt="4"/>
      <dgm:spPr/>
    </dgm:pt>
    <dgm:pt modelId="{3F2E999A-75DA-9F4B-A4EC-1F3DE43A6FAB}" type="pres">
      <dgm:prSet presAssocID="{C8B53E72-CBA9-4020-AEF4-552A9B1A8048}" presName="vert1" presStyleCnt="0"/>
      <dgm:spPr/>
    </dgm:pt>
  </dgm:ptLst>
  <dgm:cxnLst>
    <dgm:cxn modelId="{38BEEC37-D99F-47AB-834D-5BD596607F4A}" srcId="{0370319D-74D7-47DD-B089-9D10D45806C6}" destId="{4367424F-0E4D-444F-9A0E-4FE7271F3CFE}" srcOrd="2" destOrd="0" parTransId="{2802EC44-05E1-42C1-BF3D-90D6AA3BF476}" sibTransId="{E7A3DE28-04EE-48F6-96EC-24AE59B7056F}"/>
    <dgm:cxn modelId="{19BFDB3A-CA46-6D45-ABC0-7CF98A375A3B}" type="presOf" srcId="{355AB8D9-F16E-4232-B7A3-46F84D8770EB}" destId="{91E2CB2B-BAC6-6A4A-87CB-E7170CBA1AEE}" srcOrd="0" destOrd="0" presId="urn:microsoft.com/office/officeart/2008/layout/LinedList"/>
    <dgm:cxn modelId="{9D614041-E551-6B42-8FC9-19F401F5231D}" type="presOf" srcId="{C8B53E72-CBA9-4020-AEF4-552A9B1A8048}" destId="{34D41152-4CA9-CA48-A6F0-F5BE1927ABE1}" srcOrd="0" destOrd="0" presId="urn:microsoft.com/office/officeart/2008/layout/LinedList"/>
    <dgm:cxn modelId="{2870B547-3677-4B70-9530-7DB0849DB572}" srcId="{0370319D-74D7-47DD-B089-9D10D45806C6}" destId="{355AB8D9-F16E-4232-B7A3-46F84D8770EB}" srcOrd="0" destOrd="0" parTransId="{AB543E92-D73F-4E7A-A8FD-BB6F01053DCF}" sibTransId="{22CA110C-7322-4E62-9F9B-766C1A1413EB}"/>
    <dgm:cxn modelId="{C4F05A68-BD0C-6A4A-B8BE-8622BD46F471}" type="presOf" srcId="{4367424F-0E4D-444F-9A0E-4FE7271F3CFE}" destId="{7D120A8B-EF84-3B40-83CD-0BD113A3E202}" srcOrd="0" destOrd="0" presId="urn:microsoft.com/office/officeart/2008/layout/LinedList"/>
    <dgm:cxn modelId="{38DECB87-A811-F54D-97FB-9E5CDE3B470D}" type="presOf" srcId="{AC6B3926-74ED-4A4B-A46E-021888779FC1}" destId="{54204580-97E7-BC4F-B198-4C316787705A}" srcOrd="0" destOrd="0" presId="urn:microsoft.com/office/officeart/2008/layout/LinedList"/>
    <dgm:cxn modelId="{5EFC4D88-5285-4E41-B0F9-5987D995864B}" srcId="{0370319D-74D7-47DD-B089-9D10D45806C6}" destId="{AC6B3926-74ED-4A4B-A46E-021888779FC1}" srcOrd="1" destOrd="0" parTransId="{741552BF-90C6-4EC0-813F-677B865141CE}" sibTransId="{7A3206C9-12D1-45F8-A996-5114A30AF6FB}"/>
    <dgm:cxn modelId="{A6E1F78C-EE66-4862-8A09-CD802459F887}" srcId="{0370319D-74D7-47DD-B089-9D10D45806C6}" destId="{C8B53E72-CBA9-4020-AEF4-552A9B1A8048}" srcOrd="3" destOrd="0" parTransId="{A73998D9-B47D-40CC-AFC8-5C5D99F5FFD3}" sibTransId="{3BE1DB8C-8B01-4296-A1F2-0DB353C83239}"/>
    <dgm:cxn modelId="{5028B192-8543-0946-A672-2CBDBE129311}" type="presOf" srcId="{0370319D-74D7-47DD-B089-9D10D45806C6}" destId="{BE92FCCA-1053-0549-9F6C-1EBC7C505509}" srcOrd="0" destOrd="0" presId="urn:microsoft.com/office/officeart/2008/layout/LinedList"/>
    <dgm:cxn modelId="{2A0B44C4-6454-E448-BCD0-7324D6F1667E}" type="presParOf" srcId="{BE92FCCA-1053-0549-9F6C-1EBC7C505509}" destId="{85647EC0-6555-5747-89EB-AD12EF024171}" srcOrd="0" destOrd="0" presId="urn:microsoft.com/office/officeart/2008/layout/LinedList"/>
    <dgm:cxn modelId="{2BAE92BB-6EF5-784E-9D22-E90A2C948956}" type="presParOf" srcId="{BE92FCCA-1053-0549-9F6C-1EBC7C505509}" destId="{0B4D8244-8E84-E940-9EB0-EF233EB6DEBA}" srcOrd="1" destOrd="0" presId="urn:microsoft.com/office/officeart/2008/layout/LinedList"/>
    <dgm:cxn modelId="{561B9601-BC60-5D44-9156-9D04B9C7E7A9}" type="presParOf" srcId="{0B4D8244-8E84-E940-9EB0-EF233EB6DEBA}" destId="{91E2CB2B-BAC6-6A4A-87CB-E7170CBA1AEE}" srcOrd="0" destOrd="0" presId="urn:microsoft.com/office/officeart/2008/layout/LinedList"/>
    <dgm:cxn modelId="{A44AF1BD-6159-BC48-A381-AE186A5874C7}" type="presParOf" srcId="{0B4D8244-8E84-E940-9EB0-EF233EB6DEBA}" destId="{5602A4E4-CB7D-734A-A7B1-271114423D34}" srcOrd="1" destOrd="0" presId="urn:microsoft.com/office/officeart/2008/layout/LinedList"/>
    <dgm:cxn modelId="{2D407785-5545-AF4E-B667-119ECD173C5E}" type="presParOf" srcId="{BE92FCCA-1053-0549-9F6C-1EBC7C505509}" destId="{23AA9520-8D71-D44E-A850-E587EE9FABE6}" srcOrd="2" destOrd="0" presId="urn:microsoft.com/office/officeart/2008/layout/LinedList"/>
    <dgm:cxn modelId="{7EF88FC5-C29D-9B44-BC80-C67F72341877}" type="presParOf" srcId="{BE92FCCA-1053-0549-9F6C-1EBC7C505509}" destId="{C3B67CBA-1B5B-6141-816E-3C63C2DD8186}" srcOrd="3" destOrd="0" presId="urn:microsoft.com/office/officeart/2008/layout/LinedList"/>
    <dgm:cxn modelId="{1CF75150-F993-354E-A25D-50C838412CEC}" type="presParOf" srcId="{C3B67CBA-1B5B-6141-816E-3C63C2DD8186}" destId="{54204580-97E7-BC4F-B198-4C316787705A}" srcOrd="0" destOrd="0" presId="urn:microsoft.com/office/officeart/2008/layout/LinedList"/>
    <dgm:cxn modelId="{84011FDD-4D47-6D44-B903-8AFCB91EB327}" type="presParOf" srcId="{C3B67CBA-1B5B-6141-816E-3C63C2DD8186}" destId="{CBEA2C4A-FA41-4340-8639-EE9247A54E8A}" srcOrd="1" destOrd="0" presId="urn:microsoft.com/office/officeart/2008/layout/LinedList"/>
    <dgm:cxn modelId="{5AC0A92B-9E05-214F-91CA-2148179D146F}" type="presParOf" srcId="{BE92FCCA-1053-0549-9F6C-1EBC7C505509}" destId="{5205D513-A414-BE4B-A341-62489FBD77CB}" srcOrd="4" destOrd="0" presId="urn:microsoft.com/office/officeart/2008/layout/LinedList"/>
    <dgm:cxn modelId="{95FF992A-6D50-6747-9B53-BB3CE22080BD}" type="presParOf" srcId="{BE92FCCA-1053-0549-9F6C-1EBC7C505509}" destId="{EE9409A6-B926-1842-8750-BA1878545F4E}" srcOrd="5" destOrd="0" presId="urn:microsoft.com/office/officeart/2008/layout/LinedList"/>
    <dgm:cxn modelId="{CECA9517-CF24-2F4E-83D2-6E2364C2E5B1}" type="presParOf" srcId="{EE9409A6-B926-1842-8750-BA1878545F4E}" destId="{7D120A8B-EF84-3B40-83CD-0BD113A3E202}" srcOrd="0" destOrd="0" presId="urn:microsoft.com/office/officeart/2008/layout/LinedList"/>
    <dgm:cxn modelId="{A6679A50-6F5B-F54A-859B-A1F100B3755D}" type="presParOf" srcId="{EE9409A6-B926-1842-8750-BA1878545F4E}" destId="{40F3A331-7FD9-794E-9A00-D24F08A4844B}" srcOrd="1" destOrd="0" presId="urn:microsoft.com/office/officeart/2008/layout/LinedList"/>
    <dgm:cxn modelId="{91551C57-B45E-EA42-9859-7871DF4BE80B}" type="presParOf" srcId="{BE92FCCA-1053-0549-9F6C-1EBC7C505509}" destId="{664A8743-B030-8247-BAE3-6B1B0874A75B}" srcOrd="6" destOrd="0" presId="urn:microsoft.com/office/officeart/2008/layout/LinedList"/>
    <dgm:cxn modelId="{8FE1D47F-D92F-3E43-97D4-4C1B2EB0C048}" type="presParOf" srcId="{BE92FCCA-1053-0549-9F6C-1EBC7C505509}" destId="{59B647D2-6F38-2746-AAD7-F3AA32E05454}" srcOrd="7" destOrd="0" presId="urn:microsoft.com/office/officeart/2008/layout/LinedList"/>
    <dgm:cxn modelId="{371FCA81-62B5-CF43-8AA9-8D1A2CB03FB2}" type="presParOf" srcId="{59B647D2-6F38-2746-AAD7-F3AA32E05454}" destId="{34D41152-4CA9-CA48-A6F0-F5BE1927ABE1}" srcOrd="0" destOrd="0" presId="urn:microsoft.com/office/officeart/2008/layout/LinedList"/>
    <dgm:cxn modelId="{F29A2317-6960-5B40-8ECD-AC34E91A5885}" type="presParOf" srcId="{59B647D2-6F38-2746-AAD7-F3AA32E05454}" destId="{3F2E999A-75DA-9F4B-A4EC-1F3DE43A6FA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647EC0-6555-5747-89EB-AD12EF024171}">
      <dsp:nvSpPr>
        <dsp:cNvPr id="0" name=""/>
        <dsp:cNvSpPr/>
      </dsp:nvSpPr>
      <dsp:spPr>
        <a:xfrm>
          <a:off x="0" y="0"/>
          <a:ext cx="570511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E2CB2B-BAC6-6A4A-87CB-E7170CBA1AEE}">
      <dsp:nvSpPr>
        <dsp:cNvPr id="0" name=""/>
        <dsp:cNvSpPr/>
      </dsp:nvSpPr>
      <dsp:spPr>
        <a:xfrm>
          <a:off x="0" y="0"/>
          <a:ext cx="5705115" cy="8213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tekiah broken into 3 segments</a:t>
          </a:r>
        </a:p>
      </dsp:txBody>
      <dsp:txXfrm>
        <a:off x="0" y="0"/>
        <a:ext cx="5705115" cy="821378"/>
      </dsp:txXfrm>
    </dsp:sp>
    <dsp:sp modelId="{23AA9520-8D71-D44E-A850-E587EE9FABE6}">
      <dsp:nvSpPr>
        <dsp:cNvPr id="0" name=""/>
        <dsp:cNvSpPr/>
      </dsp:nvSpPr>
      <dsp:spPr>
        <a:xfrm>
          <a:off x="0" y="821378"/>
          <a:ext cx="570511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204580-97E7-BC4F-B198-4C316787705A}">
      <dsp:nvSpPr>
        <dsp:cNvPr id="0" name=""/>
        <dsp:cNvSpPr/>
      </dsp:nvSpPr>
      <dsp:spPr>
        <a:xfrm>
          <a:off x="0" y="821378"/>
          <a:ext cx="5705115" cy="8213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an unbroken blast lasting 3 seconds</a:t>
          </a:r>
        </a:p>
      </dsp:txBody>
      <dsp:txXfrm>
        <a:off x="0" y="821378"/>
        <a:ext cx="5705115" cy="821378"/>
      </dsp:txXfrm>
    </dsp:sp>
    <dsp:sp modelId="{5205D513-A414-BE4B-A341-62489FBD77CB}">
      <dsp:nvSpPr>
        <dsp:cNvPr id="0" name=""/>
        <dsp:cNvSpPr/>
      </dsp:nvSpPr>
      <dsp:spPr>
        <a:xfrm>
          <a:off x="0" y="1642757"/>
          <a:ext cx="570511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120A8B-EF84-3B40-83CD-0BD113A3E202}">
      <dsp:nvSpPr>
        <dsp:cNvPr id="0" name=""/>
        <dsp:cNvSpPr/>
      </dsp:nvSpPr>
      <dsp:spPr>
        <a:xfrm>
          <a:off x="0" y="1642757"/>
          <a:ext cx="5705115" cy="8213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9 rapid “fire” blasts</a:t>
          </a:r>
        </a:p>
      </dsp:txBody>
      <dsp:txXfrm>
        <a:off x="0" y="1642757"/>
        <a:ext cx="5705115" cy="821378"/>
      </dsp:txXfrm>
    </dsp:sp>
    <dsp:sp modelId="{664A8743-B030-8247-BAE3-6B1B0874A75B}">
      <dsp:nvSpPr>
        <dsp:cNvPr id="0" name=""/>
        <dsp:cNvSpPr/>
      </dsp:nvSpPr>
      <dsp:spPr>
        <a:xfrm>
          <a:off x="0" y="2464136"/>
          <a:ext cx="570511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D41152-4CA9-CA48-A6F0-F5BE1927ABE1}">
      <dsp:nvSpPr>
        <dsp:cNvPr id="0" name=""/>
        <dsp:cNvSpPr/>
      </dsp:nvSpPr>
      <dsp:spPr>
        <a:xfrm>
          <a:off x="0" y="2464136"/>
          <a:ext cx="5705115" cy="8213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triple tekiah – at least 9 seconds long.    </a:t>
          </a:r>
        </a:p>
      </dsp:txBody>
      <dsp:txXfrm>
        <a:off x="0" y="2464136"/>
        <a:ext cx="5705115" cy="8213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E0C0F5-9110-B646-8CFD-47A7919C1B4D}" type="datetimeFigureOut">
              <a:rPr lang="en-US" smtClean="0"/>
              <a:t>9/21/22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325DA-E474-2340-AD6D-8FA4E2E28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704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F9204-3F29-4C3A-BA41-306340020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3393CD-7262-4AC7-80E6-52FE6F3F3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0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430AE-0210-4E82-AD7B-41B112DE7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9B1AED63-EAA4-3A45-8E19-8DD5759617CE}" type="datetime1">
              <a:rPr lang="en-US" smtClean="0"/>
              <a:t>9/21/22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21974-7DEC-459D-9642-CB5B59C82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31837-C94E-4B5B-BCF0-110C69EDB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192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ABDD2-E186-4F25-8FDE-D1E875E9C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8CC5B-A7E0-48B1-8329-6533AC76E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05B1B-77FE-4BFC-BF87-87DA989F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414A5-559B-6440-9F42-27899BC9FCB8}" type="datetime1">
              <a:rPr lang="en-US" smtClean="0"/>
              <a:t>9/21/22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8531E-1B90-4631-BD37-4BB1DBFA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A55E8-88DC-4280-8E04-FF50FF8E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835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60633D-90E4-4F5A-9EBF-DDEC2B0B4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D3065-FA3D-42C8-BFDA-967C87F4F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C126F-38E2-4425-861F-98ED43228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FDA69-7CEF-0F4E-A407-9B2CA69C2F1C}" type="datetime1">
              <a:rPr lang="en-US" smtClean="0"/>
              <a:t>9/21/22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645D8-F22A-4354-A8B3-96E8A2D2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E2295-A616-4D57-8800-7B7E213A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134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CC1FC-ADE8-488C-A1DA-2FD569FD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089510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02842-38C3-46D6-8527-0F6FE623C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64CF5-F681-40C2-88CC-E02206C9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CB24D-6578-7244-878A-84F127A57438}" type="datetime1">
              <a:rPr lang="en-US" smtClean="0"/>
              <a:t>9/21/22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04753-4FE4-4A6F-99BB-CFFC92E0C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569D1-DB13-4BD9-8BA9-0DEAD98F8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665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0B05-7BF6-4073-9106-FA19E9727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EE8D7-6B58-4A3F-9DD5-E563D5192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2990E-9F0A-446A-B5B8-459CA8D9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1AC24-7B39-3F48-93BB-A0D3A72A3D3C}" type="datetime1">
              <a:rPr lang="en-US" smtClean="0"/>
              <a:t>9/21/22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68EAA-4377-45FF-9D7C-9E77BC9F2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7FA71-74C3-44B8-A0AC-E18A1E76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284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71F12-2D88-4F76-AF46-BD5156C1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089510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1AA46-E3EB-4704-B019-F90F1E617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8695" y="1825625"/>
            <a:ext cx="556110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7480F-A530-4D05-9A22-E573FB4BA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56110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56FDA-C47A-4F4A-A364-BA60A25AB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EA332-69C3-7045-8645-4B1F08A22CD7}" type="datetime1">
              <a:rPr lang="en-US" smtClean="0"/>
              <a:t>9/21/22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6D8DD-6D84-44D4-8A1B-57615B3ED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8FE31-B577-4017-8AFE-A8BA0959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787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C28C9-B8CC-413F-9FFA-626680E4A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125"/>
            <a:ext cx="1127461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3FE72-9D42-45F5-A37F-B12130388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5256" y="1752600"/>
            <a:ext cx="5532319" cy="82391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3A31D-9B5F-4DE3-B18D-F7F77782E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5256" y="2666999"/>
            <a:ext cx="5532319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BE1D2D-822C-466C-A7B9-1A2D97366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52600"/>
            <a:ext cx="5561106" cy="82391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F13B2C-44CA-49C4-BC84-02AF1638F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66999"/>
            <a:ext cx="5561106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93CB55-E9C1-4CE6-9B61-81B71475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FCC7B-0A77-4E43-9145-65C5495E2D1B}" type="datetime1">
              <a:rPr lang="en-US" smtClean="0"/>
              <a:t>9/21/22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F22318-747B-4EC9-862C-D9FD488CC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FBDDDF-16BD-438D-937D-0E3E30E7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767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92D5F-0BD4-4517-9233-E08AF405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127461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3523B8-51E3-48B8-BFD8-CE95061980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8693" y="6416675"/>
            <a:ext cx="2921715" cy="365125"/>
          </a:xfrm>
        </p:spPr>
        <p:txBody>
          <a:bodyPr/>
          <a:lstStyle/>
          <a:p>
            <a:fld id="{784D82DD-5C10-614F-87BD-9993BFBE0744}" type="datetime1">
              <a:rPr lang="en-US" smtClean="0"/>
              <a:t>9/21/22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739B90-5D50-4424-B51D-53C391621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F9286-3A00-4D3C-A3F0-50AC9045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264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933BE2-665A-42DA-A3B7-835F81A3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EEDAA-B8B6-524D-86EF-6E13F8F2774D}" type="datetime1">
              <a:rPr lang="en-US" smtClean="0"/>
              <a:t>9/21/22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4DBCBD-AD42-432D-ABA9-20D616AF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40251-3596-4673-B24B-59A6F9ED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366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A81A1-6D8E-4DD6-8E49-DABDE6D10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3F18F-F78D-4A31-A6BC-6552105BC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2C2F4-BDF4-4A4F-AA3D-52692932C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3850F-5C87-4F08-9658-EAF049B6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80028-372A-C64F-841C-222854C3954A}" type="datetime1">
              <a:rPr lang="en-US" smtClean="0"/>
              <a:t>9/21/22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BCE9A-A746-4439-B5D3-966FBC8E5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D3B51-AA2E-4AA1-8062-A0D476D8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955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02CF7-F453-4B3E-9510-D74797987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E2A1B9-8A2A-4B49-8B79-76D3EEB36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FEA03-0EC4-4085-AE63-4AA492D61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5AD5B-0DEA-4C6F-94D2-FAA99F2E5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93127-991D-5E41-88FD-1AD2B2415B3C}" type="datetime1">
              <a:rPr lang="en-US" smtClean="0"/>
              <a:t>9/21/22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C6744-7CBA-4A1D-8F87-10699F98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D9048-35FF-4BE9-8157-BE4BAA1C7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74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4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984D45-0ED3-4D03-8E44-5E355C913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425450"/>
            <a:ext cx="1127461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687D6E-D1E9-489C-9AA9-3575C39BA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8694" y="1949450"/>
            <a:ext cx="11274612" cy="4195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64E9C-08EE-4B1B-B3FC-D6D997F4E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8694" y="64166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AB1BBAB6-C48D-3C4D-82BB-9E82D0813CE5}" type="datetime1">
              <a:rPr lang="en-US" smtClean="0"/>
              <a:t>9/21/22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0A1F1-38FE-4C27-81E6-A43A54793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166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6B39A-FFD8-42EF-ADC7-7DB3B302F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90106" y="64166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 descr="A picture containing sitting&#10;&#10;Description automatically generated">
            <a:extLst>
              <a:ext uri="{FF2B5EF4-FFF2-40B4-BE49-F238E27FC236}">
                <a16:creationId xmlns:a16="http://schemas.microsoft.com/office/drawing/2014/main" id="{BC526B7A-4801-4FD1-95C8-03AF22629E87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0"/>
            <a:ext cx="3654612" cy="4575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203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2" r:id="rId1"/>
    <p:sldLayoutId id="2147483873" r:id="rId2"/>
    <p:sldLayoutId id="2147483874" r:id="rId3"/>
    <p:sldLayoutId id="2147483875" r:id="rId4"/>
    <p:sldLayoutId id="2147483876" r:id="rId5"/>
    <p:sldLayoutId id="2147483877" r:id="rId6"/>
    <p:sldLayoutId id="2147483868" r:id="rId7"/>
    <p:sldLayoutId id="2147483869" r:id="rId8"/>
    <p:sldLayoutId id="2147483870" r:id="rId9"/>
    <p:sldLayoutId id="2147483871" r:id="rId10"/>
    <p:sldLayoutId id="2147483878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kUzXdKj_9yc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13" Type="http://schemas.openxmlformats.org/officeDocument/2006/relationships/slide" Target="slide8.xml"/><Relationship Id="rId3" Type="http://schemas.openxmlformats.org/officeDocument/2006/relationships/slide" Target="slide13.xml"/><Relationship Id="rId7" Type="http://schemas.openxmlformats.org/officeDocument/2006/relationships/slide" Target="slide14.xml"/><Relationship Id="rId12" Type="http://schemas.openxmlformats.org/officeDocument/2006/relationships/slide" Target="slide19.xml"/><Relationship Id="rId2" Type="http://schemas.openxmlformats.org/officeDocument/2006/relationships/slide" Target="slide9.xml"/><Relationship Id="rId16" Type="http://schemas.openxmlformats.org/officeDocument/2006/relationships/slide" Target="slide20.xml"/><Relationship Id="rId1" Type="http://schemas.openxmlformats.org/officeDocument/2006/relationships/slideLayout" Target="../slideLayouts/slideLayout6.xml"/><Relationship Id="rId6" Type="http://schemas.openxmlformats.org/officeDocument/2006/relationships/slide" Target="slide10.xml"/><Relationship Id="rId11" Type="http://schemas.openxmlformats.org/officeDocument/2006/relationships/slide" Target="slide15.xml"/><Relationship Id="rId5" Type="http://schemas.openxmlformats.org/officeDocument/2006/relationships/slide" Target="slide6.xml"/><Relationship Id="rId15" Type="http://schemas.openxmlformats.org/officeDocument/2006/relationships/slide" Target="slide16.xml"/><Relationship Id="rId10" Type="http://schemas.openxmlformats.org/officeDocument/2006/relationships/slide" Target="slide11.xml"/><Relationship Id="rId4" Type="http://schemas.openxmlformats.org/officeDocument/2006/relationships/slide" Target="slide17.xml"/><Relationship Id="rId9" Type="http://schemas.openxmlformats.org/officeDocument/2006/relationships/slide" Target="slide7.xml"/><Relationship Id="rId14" Type="http://schemas.openxmlformats.org/officeDocument/2006/relationships/slide" Target="slide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he.wikisource.org/wiki/%D7%91%D7%99%D7%90%D7%95%D7%A8:%D7%95%D7%99%D7%A7%D7%A8%D7%90_%D7%9B%D7%92#%D7%9B%D7%92" TargetMode="Externa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he.wikisource.org/wiki/%D7%91%D7%99%D7%90%D7%95%D7%A8:%D7%91%D7%9E%D7%93%D7%91%D7%A8_%D7%9B%D7%98#%D7%90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37FDDF72-DE39-4F99-A3C1-DD9D7815D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5E4ECE80-3AD1-450C-B62A-98788F1939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15" name="Picture 3" descr="Diagram&#10;&#10;Description automatically generated">
            <a:extLst>
              <a:ext uri="{FF2B5EF4-FFF2-40B4-BE49-F238E27FC236}">
                <a16:creationId xmlns:a16="http://schemas.microsoft.com/office/drawing/2014/main" id="{5E2E36AB-3F96-93E8-A8B2-6CCB64852B6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t="5124" r="-1" b="16200"/>
          <a:stretch/>
        </p:blipFill>
        <p:spPr>
          <a:xfrm>
            <a:off x="3048" y="10"/>
            <a:ext cx="12188952" cy="685661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B5B88E3-4AA4-57EE-1303-0D55F933E5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6275" y="744909"/>
            <a:ext cx="10190071" cy="3145855"/>
          </a:xfrm>
        </p:spPr>
        <p:txBody>
          <a:bodyPr anchor="b">
            <a:normAutofit/>
          </a:bodyPr>
          <a:lstStyle/>
          <a:p>
            <a:r>
              <a:rPr lang="en-US" sz="8000" dirty="0">
                <a:solidFill>
                  <a:srgbClr val="FFFFFF"/>
                </a:solidFill>
                <a:latin typeface="Segoe Print" panose="02000800000000000000" pitchFamily="2" charset="0"/>
                <a:cs typeface="Baguet Script" panose="020F0502020204030204" pitchFamily="34" charset="0"/>
              </a:rPr>
              <a:t>Happy New Year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9D6887-6977-0D0D-6AB5-7BBCF6C9CA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8708" y="4069780"/>
            <a:ext cx="9781327" cy="2056617"/>
          </a:xfrm>
        </p:spPr>
        <p:txBody>
          <a:bodyPr anchor="t">
            <a:normAutofit/>
          </a:bodyPr>
          <a:lstStyle/>
          <a:p>
            <a:r>
              <a:rPr lang="en-US" sz="2200" dirty="0">
                <a:solidFill>
                  <a:srgbClr val="FFFFFF"/>
                </a:solidFill>
                <a:latin typeface="Segoe Print" panose="02000800000000000000" pitchFamily="2" charset="0"/>
                <a:ea typeface="Ayuthaya" pitchFamily="2" charset="-34"/>
                <a:cs typeface="Ayuthaya" pitchFamily="2" charset="-34"/>
              </a:rPr>
              <a:t>(</a:t>
            </a:r>
            <a:r>
              <a:rPr lang="en-US" sz="2200" dirty="0" err="1">
                <a:solidFill>
                  <a:srgbClr val="FFFFFF"/>
                </a:solidFill>
                <a:latin typeface="Segoe Print" panose="02000800000000000000" pitchFamily="2" charset="0"/>
                <a:ea typeface="Ayuthaya" pitchFamily="2" charset="-34"/>
                <a:cs typeface="Ayuthaya" pitchFamily="2" charset="-34"/>
              </a:rPr>
              <a:t>rosh</a:t>
            </a:r>
            <a:r>
              <a:rPr lang="en-US" sz="2200" dirty="0">
                <a:solidFill>
                  <a:srgbClr val="FFFFFF"/>
                </a:solidFill>
                <a:latin typeface="Segoe Print" panose="02000800000000000000" pitchFamily="2" charset="0"/>
                <a:ea typeface="Ayuthaya" pitchFamily="2" charset="-34"/>
                <a:cs typeface="Ayuthaya" pitchFamily="2" charset="-34"/>
              </a:rPr>
              <a:t> </a:t>
            </a:r>
            <a:r>
              <a:rPr lang="en-US" sz="2200" dirty="0" err="1">
                <a:solidFill>
                  <a:srgbClr val="FFFFFF"/>
                </a:solidFill>
                <a:latin typeface="Segoe Print" panose="02000800000000000000" pitchFamily="2" charset="0"/>
                <a:ea typeface="Ayuthaya" pitchFamily="2" charset="-34"/>
                <a:cs typeface="Ayuthaya" pitchFamily="2" charset="-34"/>
              </a:rPr>
              <a:t>hashana</a:t>
            </a:r>
            <a:r>
              <a:rPr lang="en-US" sz="2200" dirty="0">
                <a:solidFill>
                  <a:srgbClr val="FFFFFF"/>
                </a:solidFill>
                <a:latin typeface="Segoe Print" panose="02000800000000000000" pitchFamily="2" charset="0"/>
                <a:ea typeface="Ayuthaya" pitchFamily="2" charset="-34"/>
                <a:cs typeface="Ayuthaya" pitchFamily="2" charset="-34"/>
              </a:rPr>
              <a:t> style…)</a:t>
            </a:r>
          </a:p>
        </p:txBody>
      </p:sp>
    </p:spTree>
    <p:extLst>
      <p:ext uri="{BB962C8B-B14F-4D97-AF65-F5344CB8AC3E}">
        <p14:creationId xmlns:p14="http://schemas.microsoft.com/office/powerpoint/2010/main" val="3631079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63B4F-136B-49A2-EABB-18DBEDF4C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Segoe Print" panose="02000800000000000000" pitchFamily="2" charset="0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Food 200</a:t>
            </a:r>
            <a:r>
              <a:rPr lang="en-US" dirty="0"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66E71F-C45C-C057-3E4F-1AB27D339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694" y="1949451"/>
            <a:ext cx="11274612" cy="4387554"/>
          </a:xfrm>
        </p:spPr>
        <p:txBody>
          <a:bodyPr>
            <a:normAutofit/>
          </a:bodyPr>
          <a:lstStyle/>
          <a:p>
            <a:pPr marL="0" indent="0" algn="ctr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</a:pPr>
            <a:r>
              <a:rPr lang="en-US" sz="3600" dirty="0">
                <a:latin typeface="Segoe Print" panose="02000800000000000000" pitchFamily="2" charset="0"/>
              </a:rPr>
              <a:t>Explain why we eat each of the following food</a:t>
            </a:r>
          </a:p>
          <a:p>
            <a:pPr marL="0" indent="0" algn="ctr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</a:pPr>
            <a:endParaRPr lang="en-US" sz="3600" dirty="0">
              <a:latin typeface="Segoe Print" panose="02000800000000000000" pitchFamily="2" charset="0"/>
            </a:endParaRPr>
          </a:p>
          <a:p>
            <a:pPr marL="0" indent="0" algn="ctr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</a:pPr>
            <a:r>
              <a:rPr lang="en-US" sz="2400" dirty="0">
                <a:latin typeface="Segoe Print" panose="02000800000000000000" pitchFamily="2" charset="0"/>
              </a:rPr>
              <a:t>Round challah </a:t>
            </a:r>
          </a:p>
          <a:p>
            <a:pPr marL="0" indent="0" algn="ctr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</a:pPr>
            <a:r>
              <a:rPr lang="en-US" sz="2400" dirty="0">
                <a:latin typeface="Segoe Print" panose="02000800000000000000" pitchFamily="2" charset="0"/>
              </a:rPr>
              <a:t>Apples and honey</a:t>
            </a:r>
          </a:p>
          <a:p>
            <a:pPr marL="0" indent="0" algn="ctr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</a:pPr>
            <a:r>
              <a:rPr lang="en-US" sz="2400" dirty="0">
                <a:latin typeface="Segoe Print" panose="02000800000000000000" pitchFamily="2" charset="0"/>
              </a:rPr>
              <a:t>Fish head</a:t>
            </a:r>
          </a:p>
          <a:p>
            <a:pPr marL="0" indent="0" algn="ctr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</a:pPr>
            <a:r>
              <a:rPr lang="en-US" sz="2400" dirty="0">
                <a:latin typeface="Segoe Print" panose="02000800000000000000" pitchFamily="2" charset="0"/>
              </a:rPr>
              <a:t>Pomegranate seeds</a:t>
            </a:r>
            <a:endParaRPr lang="en-US" sz="2000" dirty="0">
              <a:latin typeface="Segoe Print" panose="02000800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9A20A6-0194-DBB2-CE9D-D184DA3EBB37}"/>
              </a:ext>
            </a:extLst>
          </p:cNvPr>
          <p:cNvSpPr txBox="1"/>
          <p:nvPr/>
        </p:nvSpPr>
        <p:spPr>
          <a:xfrm>
            <a:off x="7995685" y="3349256"/>
            <a:ext cx="33581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cycle of the year</a:t>
            </a:r>
          </a:p>
          <a:p>
            <a:endParaRPr lang="en-US" dirty="0"/>
          </a:p>
          <a:p>
            <a:r>
              <a:rPr lang="en-US" dirty="0"/>
              <a:t>For a sweet year</a:t>
            </a:r>
          </a:p>
          <a:p>
            <a:endParaRPr lang="en-US" dirty="0"/>
          </a:p>
          <a:p>
            <a:r>
              <a:rPr lang="en-US" dirty="0"/>
              <a:t>To be heads and not tails</a:t>
            </a:r>
          </a:p>
          <a:p>
            <a:endParaRPr lang="en-US" dirty="0"/>
          </a:p>
          <a:p>
            <a:r>
              <a:rPr lang="en-US" dirty="0"/>
              <a:t>Blessings as the number of the seeds</a:t>
            </a:r>
          </a:p>
        </p:txBody>
      </p:sp>
    </p:spTree>
    <p:extLst>
      <p:ext uri="{BB962C8B-B14F-4D97-AF65-F5344CB8AC3E}">
        <p14:creationId xmlns:p14="http://schemas.microsoft.com/office/powerpoint/2010/main" val="3121612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63B4F-136B-49A2-EABB-18DBEDF4C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Segoe Print" panose="02000800000000000000" pitchFamily="2" charset="0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Food 300</a:t>
            </a:r>
            <a:r>
              <a:rPr lang="en-US" dirty="0"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66E71F-C45C-C057-3E4F-1AB27D339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694" y="1949451"/>
            <a:ext cx="11274612" cy="4387554"/>
          </a:xfrm>
        </p:spPr>
        <p:txBody>
          <a:bodyPr>
            <a:normAutofit/>
          </a:bodyPr>
          <a:lstStyle/>
          <a:p>
            <a:pPr marL="0" indent="0" algn="ctr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</a:pPr>
            <a:r>
              <a:rPr lang="en-US" sz="3600" dirty="0">
                <a:latin typeface="Segoe Print" panose="02000800000000000000" pitchFamily="2" charset="0"/>
              </a:rPr>
              <a:t>How many seeds are in the pomegranate?</a:t>
            </a:r>
          </a:p>
          <a:p>
            <a:pPr marL="0" indent="0" algn="ctr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</a:pPr>
            <a:endParaRPr lang="en-US" sz="3600" dirty="0">
              <a:latin typeface="Segoe Print" panose="02000800000000000000" pitchFamily="2" charset="0"/>
            </a:endParaRPr>
          </a:p>
          <a:p>
            <a:pPr marL="0" indent="0" algn="ctr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</a:pPr>
            <a:r>
              <a:rPr lang="en-US" sz="3600" dirty="0">
                <a:latin typeface="Segoe Print" panose="02000800000000000000" pitchFamily="2" charset="0"/>
              </a:rPr>
              <a:t>613</a:t>
            </a:r>
          </a:p>
        </p:txBody>
      </p:sp>
    </p:spTree>
    <p:extLst>
      <p:ext uri="{BB962C8B-B14F-4D97-AF65-F5344CB8AC3E}">
        <p14:creationId xmlns:p14="http://schemas.microsoft.com/office/powerpoint/2010/main" val="2066152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63B4F-136B-49A2-EABB-18DBEDF4C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Segoe Print" panose="02000800000000000000" pitchFamily="2" charset="0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Food 400</a:t>
            </a:r>
            <a:r>
              <a:rPr lang="en-US" dirty="0"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66E71F-C45C-C057-3E4F-1AB27D339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694" y="1949451"/>
            <a:ext cx="11274612" cy="4387554"/>
          </a:xfrm>
        </p:spPr>
        <p:txBody>
          <a:bodyPr>
            <a:normAutofit/>
          </a:bodyPr>
          <a:lstStyle/>
          <a:p>
            <a:pPr marL="0" indent="0" algn="ctr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</a:pPr>
            <a:r>
              <a:rPr lang="en-US" sz="3600" dirty="0">
                <a:latin typeface="Segoe Print" panose="02000800000000000000" pitchFamily="2" charset="0"/>
              </a:rPr>
              <a:t>What prayer is being said for the apples dipped in honey?</a:t>
            </a:r>
          </a:p>
          <a:p>
            <a:pPr marL="0" indent="0" algn="ctr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</a:pPr>
            <a:r>
              <a:rPr lang="en-US" sz="3600" dirty="0">
                <a:latin typeface="Segoe Print" panose="02000800000000000000" pitchFamily="2" charset="0"/>
              </a:rPr>
              <a:t>What else does it qualify for?</a:t>
            </a:r>
          </a:p>
          <a:p>
            <a:pPr marL="0" indent="0" algn="ctr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</a:pPr>
            <a:endParaRPr lang="he-IL" sz="3600" dirty="0">
              <a:latin typeface="Segoe Print" panose="02000800000000000000" pitchFamily="2" charset="0"/>
            </a:endParaRPr>
          </a:p>
          <a:p>
            <a:pPr marL="0" indent="0" algn="ctr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</a:pPr>
            <a:r>
              <a:rPr lang="en-US" sz="2400" dirty="0">
                <a:latin typeface="Segoe Print" panose="02000800000000000000" pitchFamily="2" charset="0"/>
              </a:rPr>
              <a:t>Creator of the fruit of the tree</a:t>
            </a:r>
          </a:p>
          <a:p>
            <a:pPr marL="0" indent="0" algn="ctr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</a:pPr>
            <a:r>
              <a:rPr lang="en-US" sz="2400" dirty="0">
                <a:latin typeface="Segoe Print" panose="02000800000000000000" pitchFamily="2" charset="0"/>
              </a:rPr>
              <a:t>Qualifies for pomegranate seeds too!</a:t>
            </a:r>
          </a:p>
        </p:txBody>
      </p:sp>
    </p:spTree>
    <p:extLst>
      <p:ext uri="{BB962C8B-B14F-4D97-AF65-F5344CB8AC3E}">
        <p14:creationId xmlns:p14="http://schemas.microsoft.com/office/powerpoint/2010/main" val="934643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C82F6-B37E-50CE-C249-CB432C41D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Segoe Print" panose="02000800000000000000" pitchFamily="2" charset="0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Customs &amp; Symbols 100</a:t>
            </a:r>
            <a:endParaRPr lang="en-US" dirty="0">
              <a:latin typeface="Segoe Print" panose="020008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AF1B0-DC78-4BB6-70CA-724A293EF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600" dirty="0">
                <a:latin typeface="Segoe Print" panose="02000800000000000000" pitchFamily="2" charset="0"/>
              </a:rPr>
              <a:t>What are the 3 things we celebrate on </a:t>
            </a:r>
          </a:p>
          <a:p>
            <a:pPr marL="0" indent="0" algn="ctr">
              <a:buNone/>
            </a:pPr>
            <a:r>
              <a:rPr lang="en-US" sz="3600" dirty="0">
                <a:latin typeface="Segoe Print" panose="02000800000000000000" pitchFamily="2" charset="0"/>
              </a:rPr>
              <a:t>Rosh Hashana?</a:t>
            </a:r>
          </a:p>
          <a:p>
            <a:pPr marL="0" indent="0" algn="ctr">
              <a:buNone/>
            </a:pPr>
            <a:endParaRPr lang="en-US" dirty="0">
              <a:latin typeface="Segoe Print" panose="02000800000000000000" pitchFamily="2" charset="0"/>
            </a:endParaRPr>
          </a:p>
          <a:p>
            <a:pPr marL="0" indent="0" algn="ctr">
              <a:buNone/>
            </a:pPr>
            <a:r>
              <a:rPr lang="en-US" sz="2400" dirty="0">
                <a:latin typeface="Segoe Print" panose="02000800000000000000" pitchFamily="2" charset="0"/>
              </a:rPr>
              <a:t>The creation of the world</a:t>
            </a:r>
          </a:p>
          <a:p>
            <a:pPr marL="0" indent="0" algn="ctr">
              <a:buNone/>
            </a:pPr>
            <a:r>
              <a:rPr lang="en-US" sz="2400" dirty="0">
                <a:latin typeface="Segoe Print" panose="02000800000000000000" pitchFamily="2" charset="0"/>
              </a:rPr>
              <a:t>The individual</a:t>
            </a:r>
          </a:p>
          <a:p>
            <a:pPr marL="0" indent="0" algn="ctr">
              <a:buNone/>
            </a:pPr>
            <a:r>
              <a:rPr lang="en-US" sz="2400" dirty="0">
                <a:latin typeface="Segoe Print" panose="02000800000000000000" pitchFamily="2" charset="0"/>
              </a:rPr>
              <a:t>The Nation</a:t>
            </a:r>
          </a:p>
        </p:txBody>
      </p:sp>
    </p:spTree>
    <p:extLst>
      <p:ext uri="{BB962C8B-B14F-4D97-AF65-F5344CB8AC3E}">
        <p14:creationId xmlns:p14="http://schemas.microsoft.com/office/powerpoint/2010/main" val="3942869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C82F6-B37E-50CE-C249-CB432C41D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Segoe Print" panose="02000800000000000000" pitchFamily="2" charset="0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Customs &amp; Symbols </a:t>
            </a:r>
            <a:r>
              <a:rPr lang="en-US" u="sng" dirty="0">
                <a:latin typeface="Segoe Print" panose="02000800000000000000" pitchFamily="2" charset="0"/>
              </a:rPr>
              <a:t>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AF1B0-DC78-4BB6-70CA-724A293EF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>
                <a:latin typeface="Segoe Print" panose="02000800000000000000" pitchFamily="2" charset="0"/>
              </a:rPr>
              <a:t>What is the shofar made of?</a:t>
            </a:r>
            <a:endParaRPr lang="he-IL" sz="4000" dirty="0">
              <a:latin typeface="Segoe Print" panose="02000800000000000000" pitchFamily="2" charset="0"/>
            </a:endParaRPr>
          </a:p>
          <a:p>
            <a:pPr marL="0" indent="0" algn="ctr">
              <a:buNone/>
            </a:pPr>
            <a:endParaRPr lang="he-IL" sz="4000" dirty="0">
              <a:latin typeface="Segoe Print" panose="02000800000000000000" pitchFamily="2" charset="0"/>
            </a:endParaRPr>
          </a:p>
          <a:p>
            <a:pPr marL="0" indent="0" algn="ctr">
              <a:buNone/>
            </a:pPr>
            <a:r>
              <a:rPr lang="en-US" dirty="0">
                <a:latin typeface="Segoe Print" panose="02000800000000000000" pitchFamily="2" charset="0"/>
              </a:rPr>
              <a:t>A hollow animal horn</a:t>
            </a:r>
          </a:p>
        </p:txBody>
      </p:sp>
    </p:spTree>
    <p:extLst>
      <p:ext uri="{BB962C8B-B14F-4D97-AF65-F5344CB8AC3E}">
        <p14:creationId xmlns:p14="http://schemas.microsoft.com/office/powerpoint/2010/main" val="3242847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C82F6-B37E-50CE-C249-CB432C41D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Segoe Print" panose="02000800000000000000" pitchFamily="2" charset="0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Customs &amp; Symbols </a:t>
            </a:r>
            <a:r>
              <a:rPr lang="en-US" u="sng" dirty="0">
                <a:latin typeface="Segoe Print" panose="02000800000000000000" pitchFamily="2" charset="0"/>
              </a:rPr>
              <a:t>300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AF1B0-DC78-4BB6-70CA-724A293EF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>
                <a:latin typeface="Segoe Print" panose="02000800000000000000" pitchFamily="2" charset="0"/>
              </a:rPr>
              <a:t>How is a shofar made?</a:t>
            </a:r>
          </a:p>
          <a:p>
            <a:pPr marL="0" indent="0" algn="ctr">
              <a:buNone/>
            </a:pPr>
            <a:endParaRPr lang="en-US" sz="4400" dirty="0">
              <a:latin typeface="Segoe Print" panose="02000800000000000000" pitchFamily="2" charset="0"/>
            </a:endParaRPr>
          </a:p>
          <a:p>
            <a:pPr marL="0" indent="0" algn="ctr">
              <a:buNone/>
            </a:pPr>
            <a:r>
              <a:rPr lang="en-US" sz="2400" dirty="0">
                <a:latin typeface="Segoe Print" panose="02000800000000000000" pitchFamily="2" charset="0"/>
              </a:rPr>
              <a:t>By filing, cleaning and hollowing an animal horn</a:t>
            </a:r>
          </a:p>
        </p:txBody>
      </p:sp>
    </p:spTree>
    <p:extLst>
      <p:ext uri="{BB962C8B-B14F-4D97-AF65-F5344CB8AC3E}">
        <p14:creationId xmlns:p14="http://schemas.microsoft.com/office/powerpoint/2010/main" val="1755826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C82F6-B37E-50CE-C249-CB432C41D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Segoe Print" panose="02000800000000000000" pitchFamily="2" charset="0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Customs &amp; Symbols </a:t>
            </a:r>
            <a:r>
              <a:rPr lang="en-US" u="sng" dirty="0">
                <a:latin typeface="Segoe Print" panose="02000800000000000000" pitchFamily="2" charset="0"/>
              </a:rPr>
              <a:t>400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AF1B0-DC78-4BB6-70CA-724A293EF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</a:pPr>
            <a:r>
              <a:rPr lang="en-US" sz="3200" dirty="0">
                <a:latin typeface="Segoe Print" panose="02000800000000000000" pitchFamily="2" charset="0"/>
              </a:rPr>
              <a:t>What are 2 additional names for Rosh Hashana?</a:t>
            </a:r>
          </a:p>
          <a:p>
            <a:pPr marL="0" indent="0" algn="ctr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</a:pPr>
            <a:endParaRPr lang="en-US" sz="2400" dirty="0">
              <a:latin typeface="Segoe Print" panose="02000800000000000000" pitchFamily="2" charset="0"/>
            </a:endParaRPr>
          </a:p>
          <a:p>
            <a:pPr marL="0" indent="0" algn="ctr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</a:pPr>
            <a:r>
              <a:rPr lang="en-US" sz="2000" dirty="0">
                <a:latin typeface="Segoe Print" panose="02000800000000000000" pitchFamily="2" charset="0"/>
              </a:rPr>
              <a:t>Yom </a:t>
            </a:r>
            <a:r>
              <a:rPr lang="en-US" sz="2000" dirty="0" err="1">
                <a:latin typeface="Segoe Print" panose="02000800000000000000" pitchFamily="2" charset="0"/>
              </a:rPr>
              <a:t>Hadin</a:t>
            </a:r>
            <a:r>
              <a:rPr lang="en-US" sz="2000" dirty="0">
                <a:latin typeface="Segoe Print" panose="02000800000000000000" pitchFamily="2" charset="0"/>
              </a:rPr>
              <a:t> – day of judgment</a:t>
            </a:r>
          </a:p>
          <a:p>
            <a:pPr marL="0" indent="0" algn="ctr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</a:pPr>
            <a:r>
              <a:rPr lang="en-US" sz="2000" dirty="0">
                <a:latin typeface="Segoe Print" panose="02000800000000000000" pitchFamily="2" charset="0"/>
              </a:rPr>
              <a:t>Yom </a:t>
            </a:r>
            <a:r>
              <a:rPr lang="en-US" sz="2000" dirty="0" err="1">
                <a:latin typeface="Segoe Print" panose="02000800000000000000" pitchFamily="2" charset="0"/>
              </a:rPr>
              <a:t>Truah</a:t>
            </a:r>
            <a:r>
              <a:rPr lang="en-US" sz="2000" dirty="0">
                <a:latin typeface="Segoe Print" panose="02000800000000000000" pitchFamily="2" charset="0"/>
              </a:rPr>
              <a:t> – day of</a:t>
            </a:r>
            <a:r>
              <a:rPr lang="he-IL" sz="2000" dirty="0">
                <a:latin typeface="Segoe Print" panose="02000800000000000000" pitchFamily="2" charset="0"/>
              </a:rPr>
              <a:t> </a:t>
            </a:r>
            <a:r>
              <a:rPr lang="en-US" sz="2000" dirty="0">
                <a:latin typeface="Segoe Print" panose="02000800000000000000" pitchFamily="2" charset="0"/>
              </a:rPr>
              <a:t>cheer</a:t>
            </a:r>
          </a:p>
        </p:txBody>
      </p:sp>
    </p:spTree>
    <p:extLst>
      <p:ext uri="{BB962C8B-B14F-4D97-AF65-F5344CB8AC3E}">
        <p14:creationId xmlns:p14="http://schemas.microsoft.com/office/powerpoint/2010/main" val="2770286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39D7B-FD44-F8C0-3119-5D9A8F53A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Segoe Print" panose="02000800000000000000" pitchFamily="2" charset="0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Traditions 100</a:t>
            </a:r>
            <a:endParaRPr lang="en-US" dirty="0">
              <a:latin typeface="Segoe Print" panose="020008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E1A523-5A6E-8937-D82D-56C5FF9EA7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>
                <a:latin typeface="Segoe Print" panose="02000800000000000000" pitchFamily="2" charset="0"/>
              </a:rPr>
              <a:t>The traditional way to greet your Jewish friend on Rosh Hashana is to…</a:t>
            </a:r>
          </a:p>
          <a:p>
            <a:pPr marL="0" indent="0" algn="ctr">
              <a:buNone/>
            </a:pPr>
            <a:endParaRPr lang="en-US" sz="3200" dirty="0">
              <a:latin typeface="Segoe Print" panose="02000800000000000000" pitchFamily="2" charset="0"/>
            </a:endParaRPr>
          </a:p>
          <a:p>
            <a:pPr marL="0" indent="0" algn="ctr">
              <a:buNone/>
            </a:pPr>
            <a:endParaRPr lang="en-US" sz="3200" dirty="0">
              <a:latin typeface="Segoe Print" panose="02000800000000000000" pitchFamily="2" charset="0"/>
            </a:endParaRPr>
          </a:p>
          <a:p>
            <a:pPr marL="0" indent="0" algn="ctr">
              <a:buNone/>
            </a:pPr>
            <a:r>
              <a:rPr lang="en-US" sz="2400" dirty="0">
                <a:latin typeface="Segoe Print" panose="02000800000000000000" pitchFamily="2" charset="0"/>
              </a:rPr>
              <a:t>Literally, wish them a happy and sweet new year </a:t>
            </a:r>
          </a:p>
        </p:txBody>
      </p:sp>
    </p:spTree>
    <p:extLst>
      <p:ext uri="{BB962C8B-B14F-4D97-AF65-F5344CB8AC3E}">
        <p14:creationId xmlns:p14="http://schemas.microsoft.com/office/powerpoint/2010/main" val="1076999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39D7B-FD44-F8C0-3119-5D9A8F53A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Segoe Print" panose="02000800000000000000" pitchFamily="2" charset="0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Traditions </a:t>
            </a:r>
            <a:r>
              <a:rPr lang="en-US" u="sng" dirty="0">
                <a:latin typeface="Segoe Print" panose="02000800000000000000" pitchFamily="2" charset="0"/>
              </a:rPr>
              <a:t>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E1A523-5A6E-8937-D82D-56C5FF9EA7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>
                <a:latin typeface="Segoe Print" panose="02000800000000000000" pitchFamily="2" charset="0"/>
              </a:rPr>
              <a:t>What is the fast of Gedaliah?</a:t>
            </a:r>
            <a:endParaRPr lang="he-IL" sz="4000" dirty="0">
              <a:latin typeface="Segoe Print" panose="02000800000000000000" pitchFamily="2" charset="0"/>
            </a:endParaRPr>
          </a:p>
          <a:p>
            <a:pPr marL="0" indent="0" algn="ctr">
              <a:buNone/>
            </a:pPr>
            <a:endParaRPr lang="he-IL" sz="4000" dirty="0">
              <a:latin typeface="Segoe Print" panose="02000800000000000000" pitchFamily="2" charset="0"/>
            </a:endParaRPr>
          </a:p>
          <a:p>
            <a:pPr marL="0" indent="0" algn="ctr">
              <a:buNone/>
            </a:pPr>
            <a:r>
              <a:rPr lang="en-US" sz="2400" dirty="0">
                <a:latin typeface="Segoe Print" panose="02000800000000000000" pitchFamily="2" charset="0"/>
              </a:rPr>
              <a:t>A fast that’s happening the day after Rosh Hashana, symbolizing the death of </a:t>
            </a:r>
            <a:r>
              <a:rPr lang="en-US" sz="2400" dirty="0" err="1">
                <a:latin typeface="Segoe Print" panose="02000800000000000000" pitchFamily="2" charset="0"/>
              </a:rPr>
              <a:t>Gedaliahu</a:t>
            </a:r>
            <a:r>
              <a:rPr lang="en-US" sz="2400" dirty="0">
                <a:latin typeface="Segoe Print" panose="02000800000000000000" pitchFamily="2" charset="0"/>
              </a:rPr>
              <a:t> Ben Ahikam, governor of Judea</a:t>
            </a:r>
            <a:endParaRPr lang="en-US" sz="2000" dirty="0">
              <a:latin typeface="Segoe Print" panose="02000800000000000000" pitchFamily="2" charset="0"/>
            </a:endParaRPr>
          </a:p>
          <a:p>
            <a:pPr marL="0" indent="0" algn="ctr">
              <a:buNone/>
            </a:pPr>
            <a:endParaRPr lang="en-US" sz="4000" dirty="0">
              <a:latin typeface="Segoe Print" panose="02000800000000000000" pitchFamily="2" charset="0"/>
            </a:endParaRPr>
          </a:p>
          <a:p>
            <a:pPr marL="0" indent="0" algn="ctr">
              <a:buNone/>
            </a:pPr>
            <a:endParaRPr lang="en-US" sz="4000" dirty="0">
              <a:latin typeface="Segoe Print" panose="020008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841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39D7B-FD44-F8C0-3119-5D9A8F53A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Segoe Print" panose="02000800000000000000" pitchFamily="2" charset="0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Traditions </a:t>
            </a:r>
            <a:r>
              <a:rPr lang="en-US" u="sng" dirty="0">
                <a:latin typeface="Segoe Print" panose="02000800000000000000" pitchFamily="2" charset="0"/>
              </a:rPr>
              <a:t>300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E1A523-5A6E-8937-D82D-56C5FF9EA7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>
                <a:latin typeface="Segoe Print" panose="02000800000000000000" pitchFamily="2" charset="0"/>
              </a:rPr>
              <a:t>What are the 3 special prayers on the Rosh Hashana </a:t>
            </a:r>
            <a:r>
              <a:rPr lang="en-US" sz="3200" dirty="0" err="1">
                <a:latin typeface="Segoe Print" panose="02000800000000000000" pitchFamily="2" charset="0"/>
              </a:rPr>
              <a:t>mosafe</a:t>
            </a:r>
            <a:r>
              <a:rPr lang="en-US" sz="3200" dirty="0">
                <a:latin typeface="Segoe Print" panose="02000800000000000000" pitchFamily="2" charset="0"/>
              </a:rPr>
              <a:t>?</a:t>
            </a:r>
          </a:p>
          <a:p>
            <a:pPr marL="0" indent="0" algn="ctr">
              <a:buNone/>
            </a:pPr>
            <a:endParaRPr lang="en-US" sz="3200" dirty="0">
              <a:latin typeface="Segoe Print" panose="02000800000000000000" pitchFamily="2" charset="0"/>
            </a:endParaRPr>
          </a:p>
          <a:p>
            <a:pPr marL="0" indent="0" algn="ctr">
              <a:buNone/>
            </a:pPr>
            <a:endParaRPr lang="en-US" sz="3200" dirty="0">
              <a:latin typeface="Segoe Print" panose="02000800000000000000" pitchFamily="2" charset="0"/>
            </a:endParaRPr>
          </a:p>
          <a:p>
            <a:pPr marL="0" indent="0" algn="ctr">
              <a:buNone/>
            </a:pPr>
            <a:r>
              <a:rPr lang="en-US" sz="2400" dirty="0">
                <a:latin typeface="Segoe Print" panose="02000800000000000000" pitchFamily="2" charset="0"/>
              </a:rPr>
              <a:t>Half Kaddish</a:t>
            </a:r>
          </a:p>
          <a:p>
            <a:pPr marL="0" indent="0" algn="ctr">
              <a:buNone/>
            </a:pPr>
            <a:r>
              <a:rPr lang="en-US" sz="2400" dirty="0">
                <a:latin typeface="Segoe Print" panose="02000800000000000000" pitchFamily="2" charset="0"/>
              </a:rPr>
              <a:t>Incantation prayer</a:t>
            </a:r>
          </a:p>
          <a:p>
            <a:pPr marL="0" indent="0" algn="ctr">
              <a:buNone/>
            </a:pPr>
            <a:r>
              <a:rPr lang="en-US" sz="2400" dirty="0">
                <a:latin typeface="Segoe Print" panose="02000800000000000000" pitchFamily="2" charset="0"/>
              </a:rPr>
              <a:t>The return of the </a:t>
            </a:r>
            <a:r>
              <a:rPr lang="en-US" sz="2400" dirty="0" err="1">
                <a:latin typeface="Segoe Print" panose="02000800000000000000" pitchFamily="2" charset="0"/>
              </a:rPr>
              <a:t>Shatz</a:t>
            </a:r>
            <a:endParaRPr lang="en-US" sz="2400" dirty="0">
              <a:latin typeface="Segoe Print" panose="020008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54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FAA2BDC-CE4A-18EF-ACD5-1AD754507A89}"/>
              </a:ext>
            </a:extLst>
          </p:cNvPr>
          <p:cNvSpPr txBox="1"/>
          <p:nvPr/>
        </p:nvSpPr>
        <p:spPr>
          <a:xfrm>
            <a:off x="8140995" y="3689498"/>
            <a:ext cx="27680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egoe Print" panose="02000800000000000000" pitchFamily="2" charset="0"/>
              </a:rPr>
              <a:t>My home...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A577ED-B3FA-A36B-6839-D84F0CA0FCD6}"/>
              </a:ext>
            </a:extLst>
          </p:cNvPr>
          <p:cNvSpPr txBox="1"/>
          <p:nvPr/>
        </p:nvSpPr>
        <p:spPr>
          <a:xfrm>
            <a:off x="3065721" y="2721114"/>
            <a:ext cx="60605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 fontAlgn="auto">
              <a:spcAft>
                <a:spcPts val="0"/>
              </a:spcAft>
              <a:buFontTx/>
              <a:buNone/>
              <a:defRPr/>
            </a:pPr>
            <a:r>
              <a:rPr lang="en-US" sz="4000" dirty="0">
                <a:latin typeface="Segoe Print" panose="02000800000000000000" pitchFamily="2" charset="0"/>
                <a:hlinkClick r:id="rId2"/>
              </a:rPr>
              <a:t>Rosh Hashana at home</a:t>
            </a:r>
            <a:endParaRPr lang="en-US" sz="4000" dirty="0">
              <a:latin typeface="Segoe Print" panose="020008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951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39D7B-FD44-F8C0-3119-5D9A8F53A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Segoe Print" panose="02000800000000000000" pitchFamily="2" charset="0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Traditions </a:t>
            </a:r>
            <a:r>
              <a:rPr lang="en-US" u="sng" dirty="0">
                <a:latin typeface="Segoe Print" panose="02000800000000000000" pitchFamily="2" charset="0"/>
              </a:rPr>
              <a:t>400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E1A523-5A6E-8937-D82D-56C5FF9EA7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>
                <a:latin typeface="Segoe Print" panose="02000800000000000000" pitchFamily="2" charset="0"/>
              </a:rPr>
              <a:t>Why do some people avoid eating nuts on Rosh Hashana?</a:t>
            </a:r>
          </a:p>
          <a:p>
            <a:pPr marL="0" indent="0" algn="ctr">
              <a:buNone/>
            </a:pPr>
            <a:endParaRPr lang="en-US" sz="3200" dirty="0">
              <a:latin typeface="Segoe Print" panose="02000800000000000000" pitchFamily="2" charset="0"/>
            </a:endParaRPr>
          </a:p>
          <a:p>
            <a:pPr marL="0" indent="0" algn="ctr">
              <a:buNone/>
            </a:pPr>
            <a:endParaRPr lang="en-US" sz="3200" dirty="0">
              <a:latin typeface="Segoe Print" panose="02000800000000000000" pitchFamily="2" charset="0"/>
            </a:endParaRPr>
          </a:p>
          <a:p>
            <a:pPr marL="0" indent="0" algn="ctr">
              <a:buFontTx/>
              <a:buNone/>
            </a:pPr>
            <a:r>
              <a:rPr lang="en-US" altLang="en-US" sz="1800" dirty="0">
                <a:latin typeface="Segoe Print" panose="02000800000000000000" pitchFamily="2" charset="0"/>
              </a:rPr>
              <a:t>Because the Hebrew word for nut is “eh-</a:t>
            </a:r>
            <a:r>
              <a:rPr lang="en-US" altLang="en-US" sz="1800" dirty="0" err="1">
                <a:latin typeface="Segoe Print" panose="02000800000000000000" pitchFamily="2" charset="0"/>
              </a:rPr>
              <a:t>goze</a:t>
            </a:r>
            <a:r>
              <a:rPr lang="en-US" altLang="en-US" sz="1800" dirty="0">
                <a:latin typeface="Segoe Print" panose="02000800000000000000" pitchFamily="2" charset="0"/>
              </a:rPr>
              <a:t>” which has the same numerical values as “</a:t>
            </a:r>
            <a:r>
              <a:rPr lang="en-US" altLang="en-US" sz="1800" dirty="0" err="1">
                <a:latin typeface="Segoe Print" panose="02000800000000000000" pitchFamily="2" charset="0"/>
              </a:rPr>
              <a:t>chet</a:t>
            </a:r>
            <a:r>
              <a:rPr lang="en-US" altLang="en-US" sz="1800" dirty="0">
                <a:latin typeface="Segoe Print" panose="02000800000000000000" pitchFamily="2" charset="0"/>
              </a:rPr>
              <a:t>,” meaning sin. </a:t>
            </a:r>
          </a:p>
          <a:p>
            <a:pPr marL="0" indent="0" algn="ctr">
              <a:buFontTx/>
              <a:buNone/>
            </a:pPr>
            <a:r>
              <a:rPr lang="en-US" altLang="en-US" sz="1800" dirty="0">
                <a:latin typeface="Segoe Print" panose="02000800000000000000" pitchFamily="2" charset="0"/>
              </a:rPr>
              <a:t>On Yom </a:t>
            </a:r>
            <a:r>
              <a:rPr lang="en-US" altLang="en-US" sz="1800" dirty="0" err="1">
                <a:latin typeface="Segoe Print" panose="02000800000000000000" pitchFamily="2" charset="0"/>
              </a:rPr>
              <a:t>Hadin</a:t>
            </a:r>
            <a:r>
              <a:rPr lang="en-US" altLang="en-US" sz="1800" dirty="0">
                <a:latin typeface="Segoe Print" panose="02000800000000000000" pitchFamily="2" charset="0"/>
              </a:rPr>
              <a:t>, the thinking goes, its worthwhile to avoid all shades of sin - even numerical ones.</a:t>
            </a:r>
          </a:p>
        </p:txBody>
      </p:sp>
    </p:spTree>
    <p:extLst>
      <p:ext uri="{BB962C8B-B14F-4D97-AF65-F5344CB8AC3E}">
        <p14:creationId xmlns:p14="http://schemas.microsoft.com/office/powerpoint/2010/main" val="2370561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27D65-6C6B-6FF5-ED07-AF2D29B81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2234963"/>
            <a:ext cx="11274612" cy="238807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Segoe Print" panose="02000800000000000000" pitchFamily="2" charset="0"/>
              </a:rPr>
              <a:t>This is it?</a:t>
            </a:r>
            <a:br>
              <a:rPr lang="en-US" dirty="0">
                <a:latin typeface="Segoe Print" panose="02000800000000000000" pitchFamily="2" charset="0"/>
              </a:rPr>
            </a:br>
            <a:br>
              <a:rPr lang="en-US" dirty="0">
                <a:latin typeface="Segoe Print" panose="02000800000000000000" pitchFamily="2" charset="0"/>
              </a:rPr>
            </a:br>
            <a:r>
              <a:rPr lang="en-US" dirty="0">
                <a:latin typeface="Segoe Print" panose="02000800000000000000" pitchFamily="2" charset="0"/>
              </a:rPr>
              <a:t>Is the game over already?</a:t>
            </a:r>
          </a:p>
        </p:txBody>
      </p:sp>
    </p:spTree>
    <p:extLst>
      <p:ext uri="{BB962C8B-B14F-4D97-AF65-F5344CB8AC3E}">
        <p14:creationId xmlns:p14="http://schemas.microsoft.com/office/powerpoint/2010/main" val="30716222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27D65-6C6B-6FF5-ED07-AF2D29B81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2234963"/>
            <a:ext cx="11274612" cy="238807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Segoe Print" panose="02000800000000000000" pitchFamily="2" charset="0"/>
              </a:rPr>
              <a:t>Do you want to know the prize?</a:t>
            </a:r>
          </a:p>
        </p:txBody>
      </p:sp>
    </p:spTree>
    <p:extLst>
      <p:ext uri="{BB962C8B-B14F-4D97-AF65-F5344CB8AC3E}">
        <p14:creationId xmlns:p14="http://schemas.microsoft.com/office/powerpoint/2010/main" val="7119916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27D65-6C6B-6FF5-ED07-AF2D29B81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2234963"/>
            <a:ext cx="11274612" cy="238807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Segoe Print" panose="02000800000000000000" pitchFamily="2" charset="0"/>
              </a:rPr>
              <a:t>Okay fine, if you insist…</a:t>
            </a:r>
          </a:p>
        </p:txBody>
      </p:sp>
    </p:spTree>
    <p:extLst>
      <p:ext uri="{BB962C8B-B14F-4D97-AF65-F5344CB8AC3E}">
        <p14:creationId xmlns:p14="http://schemas.microsoft.com/office/powerpoint/2010/main" val="26964444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27D65-6C6B-6FF5-ED07-AF2D29B81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725141"/>
            <a:ext cx="11274612" cy="1412004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Segoe Print" panose="02000800000000000000" pitchFamily="2" charset="0"/>
              </a:rPr>
              <a:t>The prize is…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B18048-5292-45F4-E2E0-4C9B61305E58}"/>
              </a:ext>
            </a:extLst>
          </p:cNvPr>
          <p:cNvSpPr txBox="1"/>
          <p:nvPr/>
        </p:nvSpPr>
        <p:spPr>
          <a:xfrm>
            <a:off x="4284922" y="3521625"/>
            <a:ext cx="40935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Segoe Print" panose="02000800000000000000" pitchFamily="2" charset="0"/>
              </a:rPr>
              <a:t>Eternal fame </a:t>
            </a:r>
          </a:p>
        </p:txBody>
      </p:sp>
      <p:pic>
        <p:nvPicPr>
          <p:cNvPr id="5" name="Graphic 4" descr="Drum with solid fill">
            <a:extLst>
              <a:ext uri="{FF2B5EF4-FFF2-40B4-BE49-F238E27FC236}">
                <a16:creationId xmlns:a16="http://schemas.microsoft.com/office/drawing/2014/main" id="{BEBE1A09-E805-9B63-6FD9-A0ACFE5E82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08791" y="2488019"/>
            <a:ext cx="914400" cy="914400"/>
          </a:xfrm>
          <a:prstGeom prst="rect">
            <a:avLst/>
          </a:prstGeom>
        </p:spPr>
      </p:pic>
      <p:pic>
        <p:nvPicPr>
          <p:cNvPr id="7" name="Graphic 6" descr="Drum outline">
            <a:extLst>
              <a:ext uri="{FF2B5EF4-FFF2-40B4-BE49-F238E27FC236}">
                <a16:creationId xmlns:a16="http://schemas.microsoft.com/office/drawing/2014/main" id="{39AC743F-7D01-48B5-19F3-56EC70455C5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552121" y="2259418"/>
            <a:ext cx="914400" cy="914400"/>
          </a:xfrm>
          <a:prstGeom prst="rect">
            <a:avLst/>
          </a:prstGeom>
        </p:spPr>
      </p:pic>
      <p:pic>
        <p:nvPicPr>
          <p:cNvPr id="8" name="Graphic 7" descr="Drum with solid fill">
            <a:extLst>
              <a:ext uri="{FF2B5EF4-FFF2-40B4-BE49-F238E27FC236}">
                <a16:creationId xmlns:a16="http://schemas.microsoft.com/office/drawing/2014/main" id="{DF094E80-37A5-D397-8BBF-02DB38E8D0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94921" y="4801897"/>
            <a:ext cx="914400" cy="914400"/>
          </a:xfrm>
          <a:prstGeom prst="rect">
            <a:avLst/>
          </a:prstGeom>
        </p:spPr>
      </p:pic>
      <p:pic>
        <p:nvPicPr>
          <p:cNvPr id="9" name="Graphic 8" descr="Drum outline">
            <a:extLst>
              <a:ext uri="{FF2B5EF4-FFF2-40B4-BE49-F238E27FC236}">
                <a16:creationId xmlns:a16="http://schemas.microsoft.com/office/drawing/2014/main" id="{762535DE-5846-BAEB-0A00-4B308F5B53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736651" y="505932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730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0E640-1F25-4497-DB0E-73898372F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5446" y="2131828"/>
            <a:ext cx="4781107" cy="1297172"/>
          </a:xfrm>
        </p:spPr>
        <p:txBody>
          <a:bodyPr>
            <a:normAutofit fontScale="90000"/>
          </a:bodyPr>
          <a:lstStyle/>
          <a:p>
            <a:r>
              <a:rPr lang="en-US" sz="8000" dirty="0">
                <a:latin typeface="Segoe Print" panose="02000800000000000000" pitchFamily="2" charset="0"/>
              </a:rPr>
              <a:t>Jeopardy!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02B659-CD22-B0DD-6DBE-577199FF46C7}"/>
              </a:ext>
            </a:extLst>
          </p:cNvPr>
          <p:cNvSpPr txBox="1"/>
          <p:nvPr/>
        </p:nvSpPr>
        <p:spPr>
          <a:xfrm>
            <a:off x="3948223" y="3657601"/>
            <a:ext cx="42955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egoe Print" panose="02000800000000000000" pitchFamily="2" charset="0"/>
              </a:rPr>
              <a:t>Again, Rosh Hashana style</a:t>
            </a:r>
          </a:p>
        </p:txBody>
      </p:sp>
    </p:spTree>
    <p:extLst>
      <p:ext uri="{BB962C8B-B14F-4D97-AF65-F5344CB8AC3E}">
        <p14:creationId xmlns:p14="http://schemas.microsoft.com/office/powerpoint/2010/main" val="2201574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394E9028-9E01-9A1B-DABF-E1F8D8604E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681477"/>
              </p:ext>
            </p:extLst>
          </p:nvPr>
        </p:nvGraphicFramePr>
        <p:xfrm>
          <a:off x="776177" y="393405"/>
          <a:ext cx="10717620" cy="593296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679405">
                  <a:extLst>
                    <a:ext uri="{9D8B030D-6E8A-4147-A177-3AD203B41FA5}">
                      <a16:colId xmlns:a16="http://schemas.microsoft.com/office/drawing/2014/main" val="3443276459"/>
                    </a:ext>
                  </a:extLst>
                </a:gridCol>
                <a:gridCol w="2679405">
                  <a:extLst>
                    <a:ext uri="{9D8B030D-6E8A-4147-A177-3AD203B41FA5}">
                      <a16:colId xmlns:a16="http://schemas.microsoft.com/office/drawing/2014/main" val="372487027"/>
                    </a:ext>
                  </a:extLst>
                </a:gridCol>
                <a:gridCol w="2679405">
                  <a:extLst>
                    <a:ext uri="{9D8B030D-6E8A-4147-A177-3AD203B41FA5}">
                      <a16:colId xmlns:a16="http://schemas.microsoft.com/office/drawing/2014/main" val="3482554695"/>
                    </a:ext>
                  </a:extLst>
                </a:gridCol>
                <a:gridCol w="2679405">
                  <a:extLst>
                    <a:ext uri="{9D8B030D-6E8A-4147-A177-3AD203B41FA5}">
                      <a16:colId xmlns:a16="http://schemas.microsoft.com/office/drawing/2014/main" val="875903816"/>
                    </a:ext>
                  </a:extLst>
                </a:gridCol>
              </a:tblGrid>
              <a:tr h="1186593">
                <a:tc>
                  <a:txBody>
                    <a:bodyPr/>
                    <a:lstStyle/>
                    <a:p>
                      <a:pPr algn="ctr"/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Print" panose="02000800000000000000" pitchFamily="2" charset="0"/>
                      </a:endParaRPr>
                    </a:p>
                    <a:p>
                      <a:pPr algn="ctr"/>
                      <a:r>
                        <a:rPr lang="en-US" sz="28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Print" panose="02000800000000000000" pitchFamily="2" charset="0"/>
                        </a:rPr>
                        <a:t>Religion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Print" panose="02000800000000000000" pitchFamily="2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Print" panose="02000800000000000000" pitchFamily="2" charset="0"/>
                      </a:endParaRPr>
                    </a:p>
                    <a:p>
                      <a:pPr algn="ctr"/>
                      <a:r>
                        <a:rPr lang="en-US" sz="28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Print" panose="02000800000000000000" pitchFamily="2" charset="0"/>
                        </a:rPr>
                        <a:t>Food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Print" panose="02000800000000000000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Print" panose="02000800000000000000" pitchFamily="2" charset="0"/>
                        </a:rPr>
                        <a:t>Customs</a:t>
                      </a:r>
                    </a:p>
                    <a:p>
                      <a:pPr algn="ctr"/>
                      <a:r>
                        <a:rPr lang="en-US" sz="2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Print" panose="02000800000000000000" pitchFamily="2" charset="0"/>
                        </a:rPr>
                        <a:t>&amp;</a:t>
                      </a:r>
                    </a:p>
                    <a:p>
                      <a:pPr algn="ctr"/>
                      <a:r>
                        <a:rPr lang="en-US" sz="2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Print" panose="02000800000000000000" pitchFamily="2" charset="0"/>
                        </a:rPr>
                        <a:t>Symbols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Print" panose="02000800000000000000" pitchFamily="2" charset="0"/>
                      </a:endParaRPr>
                    </a:p>
                    <a:p>
                      <a:pPr algn="ctr"/>
                      <a:r>
                        <a:rPr lang="en-US" sz="28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Print" panose="02000800000000000000" pitchFamily="2" charset="0"/>
                        </a:rPr>
                        <a:t>Traditions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Print" panose="02000800000000000000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1516812"/>
                  </a:ext>
                </a:extLst>
              </a:tr>
              <a:tr h="1186593">
                <a:tc>
                  <a:txBody>
                    <a:bodyPr/>
                    <a:lstStyle/>
                    <a:p>
                      <a:pPr algn="ctr"/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Print" panose="02000800000000000000" pitchFamily="2" charset="0"/>
                      </a:endParaRPr>
                    </a:p>
                    <a:p>
                      <a:pPr algn="ctr"/>
                      <a:r>
                        <a:rPr lang="en-US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Print" panose="02000800000000000000" pitchFamily="2" charset="0"/>
                          <a:hlinkClick r:id="" action="ppaction://hlinkshowjump?jump=nextslide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100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Print" panose="02000800000000000000" pitchFamily="2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Print" panose="02000800000000000000" pitchFamily="2" charset="0"/>
                      </a:endParaRPr>
                    </a:p>
                    <a:p>
                      <a:pPr algn="ctr"/>
                      <a:r>
                        <a:rPr lang="en-US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Print" panose="02000800000000000000" pitchFamily="2" charset="0"/>
                          <a:hlinkClick r:id="rId2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100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Print" panose="02000800000000000000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Print" panose="02000800000000000000" pitchFamily="2" charset="0"/>
                      </a:endParaRPr>
                    </a:p>
                    <a:p>
                      <a:pPr algn="ctr"/>
                      <a:r>
                        <a:rPr lang="en-US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Print" panose="02000800000000000000" pitchFamily="2" charset="0"/>
                          <a:hlinkClick r:id="rId3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100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Print" panose="02000800000000000000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Print" panose="02000800000000000000" pitchFamily="2" charset="0"/>
                      </a:endParaRPr>
                    </a:p>
                    <a:p>
                      <a:pPr algn="ctr"/>
                      <a:r>
                        <a:rPr lang="en-US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Print" panose="02000800000000000000" pitchFamily="2" charset="0"/>
                          <a:hlinkClick r:id="rId4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100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Print" panose="02000800000000000000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0152406"/>
                  </a:ext>
                </a:extLst>
              </a:tr>
              <a:tr h="1186593">
                <a:tc>
                  <a:txBody>
                    <a:bodyPr/>
                    <a:lstStyle/>
                    <a:p>
                      <a:pPr algn="ctr"/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Print" panose="02000800000000000000" pitchFamily="2" charset="0"/>
                      </a:endParaRPr>
                    </a:p>
                    <a:p>
                      <a:pPr algn="ctr"/>
                      <a:r>
                        <a:rPr lang="en-US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Print" panose="02000800000000000000" pitchFamily="2" charset="0"/>
                          <a:hlinkClick r:id="rId5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Print" panose="02000800000000000000" pitchFamily="2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Print" panose="02000800000000000000" pitchFamily="2" charset="0"/>
                      </a:endParaRPr>
                    </a:p>
                    <a:p>
                      <a:pPr algn="ctr"/>
                      <a:r>
                        <a:rPr lang="en-US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Print" panose="02000800000000000000" pitchFamily="2" charset="0"/>
                          <a:hlinkClick r:id="rId6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Print" panose="02000800000000000000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Print" panose="02000800000000000000" pitchFamily="2" charset="0"/>
                      </a:endParaRPr>
                    </a:p>
                    <a:p>
                      <a:pPr algn="ctr"/>
                      <a:r>
                        <a:rPr lang="en-US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Print" panose="02000800000000000000" pitchFamily="2" charset="0"/>
                          <a:hlinkClick r:id="rId7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Print" panose="02000800000000000000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Print" panose="02000800000000000000" pitchFamily="2" charset="0"/>
                      </a:endParaRPr>
                    </a:p>
                    <a:p>
                      <a:pPr algn="ctr"/>
                      <a:r>
                        <a:rPr lang="en-US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Print" panose="02000800000000000000" pitchFamily="2" charset="0"/>
                          <a:hlinkClick r:id="rId8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Print" panose="02000800000000000000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9772596"/>
                  </a:ext>
                </a:extLst>
              </a:tr>
              <a:tr h="1186593">
                <a:tc>
                  <a:txBody>
                    <a:bodyPr/>
                    <a:lstStyle/>
                    <a:p>
                      <a:pPr algn="ctr"/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Print" panose="02000800000000000000" pitchFamily="2" charset="0"/>
                      </a:endParaRPr>
                    </a:p>
                    <a:p>
                      <a:pPr algn="ctr"/>
                      <a:r>
                        <a:rPr lang="en-US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Print" panose="02000800000000000000" pitchFamily="2" charset="0"/>
                          <a:hlinkClick r:id="rId9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300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Print" panose="02000800000000000000" pitchFamily="2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Print" panose="02000800000000000000" pitchFamily="2" charset="0"/>
                      </a:endParaRPr>
                    </a:p>
                    <a:p>
                      <a:pPr algn="ctr"/>
                      <a:r>
                        <a:rPr lang="en-US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Print" panose="02000800000000000000" pitchFamily="2" charset="0"/>
                          <a:hlinkClick r:id="rId10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300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Print" panose="02000800000000000000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Print" panose="02000800000000000000" pitchFamily="2" charset="0"/>
                      </a:endParaRPr>
                    </a:p>
                    <a:p>
                      <a:pPr algn="ctr"/>
                      <a:r>
                        <a:rPr lang="en-US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Print" panose="02000800000000000000" pitchFamily="2" charset="0"/>
                          <a:hlinkClick r:id="rId11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300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Print" panose="02000800000000000000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Print" panose="02000800000000000000" pitchFamily="2" charset="0"/>
                      </a:endParaRPr>
                    </a:p>
                    <a:p>
                      <a:pPr algn="ctr"/>
                      <a:r>
                        <a:rPr lang="en-US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Print" panose="02000800000000000000" pitchFamily="2" charset="0"/>
                          <a:hlinkClick r:id="rId12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300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Print" panose="02000800000000000000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9708717"/>
                  </a:ext>
                </a:extLst>
              </a:tr>
              <a:tr h="1186593">
                <a:tc>
                  <a:txBody>
                    <a:bodyPr/>
                    <a:lstStyle/>
                    <a:p>
                      <a:pPr algn="ctr"/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Print" panose="02000800000000000000" pitchFamily="2" charset="0"/>
                      </a:endParaRPr>
                    </a:p>
                    <a:p>
                      <a:pPr algn="ctr"/>
                      <a:r>
                        <a:rPr lang="en-US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Print" panose="02000800000000000000" pitchFamily="2" charset="0"/>
                          <a:hlinkClick r:id="rId13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400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Print" panose="02000800000000000000" pitchFamily="2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Print" panose="02000800000000000000" pitchFamily="2" charset="0"/>
                      </a:endParaRPr>
                    </a:p>
                    <a:p>
                      <a:pPr algn="ctr"/>
                      <a:r>
                        <a:rPr lang="en-US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Print" panose="02000800000000000000" pitchFamily="2" charset="0"/>
                          <a:hlinkClick r:id="rId14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400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Print" panose="02000800000000000000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Print" panose="02000800000000000000" pitchFamily="2" charset="0"/>
                      </a:endParaRPr>
                    </a:p>
                    <a:p>
                      <a:pPr algn="ctr"/>
                      <a:r>
                        <a:rPr lang="en-US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Print" panose="02000800000000000000" pitchFamily="2" charset="0"/>
                          <a:hlinkClick r:id="rId15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400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Print" panose="02000800000000000000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Print" panose="02000800000000000000" pitchFamily="2" charset="0"/>
                      </a:endParaRPr>
                    </a:p>
                    <a:p>
                      <a:pPr algn="ctr"/>
                      <a:r>
                        <a:rPr lang="en-US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Print" panose="02000800000000000000" pitchFamily="2" charset="0"/>
                          <a:hlinkClick r:id="rId16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400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Print" panose="02000800000000000000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9322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6747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1FE6F-FA61-71BB-7E41-3D9A79FEA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Segoe Print" panose="02000800000000000000" pitchFamily="2" charset="0"/>
                <a:hlinkClick r:id="" action="ppaction://hlinkshowjump?jump=previousslid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Religion 100</a:t>
            </a:r>
            <a:endParaRPr lang="en-US" sz="3200" dirty="0">
              <a:latin typeface="Segoe Print" panose="020008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24B40-C800-ACCB-3071-5B081BA7E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4000" dirty="0">
                <a:latin typeface="Segoe Print" panose="02000800000000000000" pitchFamily="2" charset="0"/>
              </a:rPr>
              <a:t>What are the high holidays?</a:t>
            </a:r>
          </a:p>
          <a:p>
            <a:pPr marL="0" indent="0" algn="ctr">
              <a:buNone/>
            </a:pPr>
            <a:endParaRPr lang="en-US" sz="4000" dirty="0">
              <a:latin typeface="Segoe Print" panose="02000800000000000000" pitchFamily="2" charset="0"/>
            </a:endParaRPr>
          </a:p>
          <a:p>
            <a:pPr marL="0" indent="0" algn="ctr">
              <a:buNone/>
            </a:pPr>
            <a:endParaRPr lang="en-US" sz="2400" dirty="0">
              <a:latin typeface="Segoe Print" panose="02000800000000000000" pitchFamily="2" charset="0"/>
            </a:endParaRPr>
          </a:p>
          <a:p>
            <a:pPr marL="0" indent="0" algn="ctr">
              <a:buNone/>
            </a:pPr>
            <a:r>
              <a:rPr lang="en-US" sz="3000" dirty="0">
                <a:latin typeface="Segoe Print" panose="02000800000000000000" pitchFamily="2" charset="0"/>
              </a:rPr>
              <a:t>Rosh Hashana</a:t>
            </a:r>
          </a:p>
          <a:p>
            <a:pPr marL="0" indent="0" algn="ctr">
              <a:buNone/>
            </a:pPr>
            <a:r>
              <a:rPr lang="en-US" sz="3000" dirty="0">
                <a:latin typeface="Segoe Print" panose="02000800000000000000" pitchFamily="2" charset="0"/>
              </a:rPr>
              <a:t>Yom Kippur</a:t>
            </a:r>
          </a:p>
          <a:p>
            <a:pPr marL="0" indent="0" algn="ctr">
              <a:buNone/>
            </a:pPr>
            <a:r>
              <a:rPr lang="en-US" sz="3000" dirty="0">
                <a:latin typeface="Segoe Print" panose="02000800000000000000" pitchFamily="2" charset="0"/>
              </a:rPr>
              <a:t>Sukkot</a:t>
            </a:r>
          </a:p>
          <a:p>
            <a:pPr marL="0" indent="0" algn="ctr">
              <a:buNone/>
            </a:pPr>
            <a:r>
              <a:rPr lang="en-US" sz="3000" dirty="0">
                <a:latin typeface="Segoe Print" panose="02000800000000000000" pitchFamily="2" charset="0"/>
              </a:rPr>
              <a:t>Simchat Tora</a:t>
            </a:r>
          </a:p>
        </p:txBody>
      </p:sp>
    </p:spTree>
    <p:extLst>
      <p:ext uri="{BB962C8B-B14F-4D97-AF65-F5344CB8AC3E}">
        <p14:creationId xmlns:p14="http://schemas.microsoft.com/office/powerpoint/2010/main" val="2728885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1FE6F-FA61-71BB-7E41-3D9A79FEA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Segoe Print" panose="02000800000000000000" pitchFamily="2" charset="0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Religion 200</a:t>
            </a:r>
            <a:endParaRPr lang="en-US" sz="3200" dirty="0">
              <a:latin typeface="Segoe Print" panose="020008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24B40-C800-ACCB-3071-5B081BA7E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694" y="1504142"/>
            <a:ext cx="11274612" cy="9107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>
                <a:latin typeface="Segoe Print" panose="02000800000000000000" pitchFamily="2" charset="0"/>
              </a:rPr>
              <a:t>Match the terms and explanations</a:t>
            </a:r>
            <a:endParaRPr lang="he-IL" sz="4000" dirty="0">
              <a:latin typeface="Segoe Print" panose="02000800000000000000" pitchFamily="2" charset="0"/>
            </a:endParaRPr>
          </a:p>
          <a:p>
            <a:pPr marL="0" indent="0" algn="ctr">
              <a:buNone/>
            </a:pPr>
            <a:endParaRPr lang="en-US" sz="3600" dirty="0">
              <a:latin typeface="Segoe Print" panose="02000800000000000000" pitchFamily="2" charset="0"/>
            </a:endParaRPr>
          </a:p>
          <a:p>
            <a:pPr marL="0" indent="0" algn="r">
              <a:buNone/>
            </a:pPr>
            <a:endParaRPr lang="en-US" sz="3200" dirty="0">
              <a:latin typeface="Segoe Print" panose="02000800000000000000" pitchFamily="2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F65B766-6F73-68AE-93CF-3E93FE509D12}"/>
              </a:ext>
            </a:extLst>
          </p:cNvPr>
          <p:cNvSpPr/>
          <p:nvPr/>
        </p:nvSpPr>
        <p:spPr>
          <a:xfrm>
            <a:off x="9799674" y="4133780"/>
            <a:ext cx="1718930" cy="171893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algn="ctr" defTabSz="457200" rtl="1" eaLnBrk="1" latinLnBrk="0" hangingPunct="1"/>
            <a:r>
              <a:rPr lang="he-IL" sz="2800" dirty="0"/>
              <a:t>שברים</a:t>
            </a:r>
            <a:endParaRPr lang="en-US" sz="2800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B7BBBC8-8D79-8722-7455-06FE7C821963}"/>
              </a:ext>
            </a:extLst>
          </p:cNvPr>
          <p:cNvSpPr/>
          <p:nvPr/>
        </p:nvSpPr>
        <p:spPr>
          <a:xfrm>
            <a:off x="9799674" y="2294861"/>
            <a:ext cx="1718930" cy="171893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algn="ctr" defTabSz="457200" rtl="1" eaLnBrk="1" latinLnBrk="0" hangingPunct="1"/>
            <a:r>
              <a:rPr lang="he-IL" sz="2800" dirty="0"/>
              <a:t>תקיעה גדולה </a:t>
            </a:r>
            <a:endParaRPr lang="en-US" sz="2800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AC3BF84-D371-7363-E40F-2733437B609B}"/>
              </a:ext>
            </a:extLst>
          </p:cNvPr>
          <p:cNvSpPr/>
          <p:nvPr/>
        </p:nvSpPr>
        <p:spPr>
          <a:xfrm>
            <a:off x="1114367" y="2294861"/>
            <a:ext cx="1718930" cy="171893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algn="ctr" defTabSz="457200" rtl="1" eaLnBrk="1" latinLnBrk="0" hangingPunct="1"/>
            <a:r>
              <a:rPr lang="he-IL" sz="2800" dirty="0"/>
              <a:t>תרועה</a:t>
            </a:r>
            <a:endParaRPr lang="en-US" sz="2800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E65642E-A143-BABA-AEA2-D7AD7082E154}"/>
              </a:ext>
            </a:extLst>
          </p:cNvPr>
          <p:cNvSpPr/>
          <p:nvPr/>
        </p:nvSpPr>
        <p:spPr>
          <a:xfrm>
            <a:off x="1114367" y="4133780"/>
            <a:ext cx="1704754" cy="171893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+mj-lt"/>
              </a:rPr>
              <a:t>ת</a:t>
            </a:r>
            <a:r>
              <a:rPr lang="he-IL" sz="2800" dirty="0" err="1">
                <a:solidFill>
                  <a:schemeClr val="tx1"/>
                </a:solidFill>
                <a:latin typeface="+mj-lt"/>
              </a:rPr>
              <a:t>קיעה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graphicFrame>
        <p:nvGraphicFramePr>
          <p:cNvPr id="15" name="TextBox 10">
            <a:extLst>
              <a:ext uri="{FF2B5EF4-FFF2-40B4-BE49-F238E27FC236}">
                <a16:creationId xmlns:a16="http://schemas.microsoft.com/office/drawing/2014/main" id="{23355419-A2A7-7EAD-8B4A-9D505518E4C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11039562"/>
              </p:ext>
            </p:extLst>
          </p:nvPr>
        </p:nvGraphicFramePr>
        <p:xfrm>
          <a:off x="3488970" y="2567195"/>
          <a:ext cx="5705115" cy="32855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2301D29-BAF1-7777-583D-8ED4920BD1FD}"/>
              </a:ext>
            </a:extLst>
          </p:cNvPr>
          <p:cNvCxnSpPr>
            <a:cxnSpLocks/>
            <a:endCxn id="7" idx="3"/>
          </p:cNvCxnSpPr>
          <p:nvPr/>
        </p:nvCxnSpPr>
        <p:spPr>
          <a:xfrm flipV="1">
            <a:off x="8587565" y="3762060"/>
            <a:ext cx="1463840" cy="139473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18D7D0BA-CB58-2456-BCC5-DBBA1FE30738}"/>
              </a:ext>
            </a:extLst>
          </p:cNvPr>
          <p:cNvCxnSpPr>
            <a:cxnSpLocks/>
            <a:stCxn id="9" idx="7"/>
          </p:cNvCxnSpPr>
          <p:nvPr/>
        </p:nvCxnSpPr>
        <p:spPr>
          <a:xfrm flipV="1">
            <a:off x="2569466" y="3885827"/>
            <a:ext cx="1138465" cy="49968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009E8BF6-8DBC-81FF-42CC-6BD6653E4FDD}"/>
              </a:ext>
            </a:extLst>
          </p:cNvPr>
          <p:cNvCxnSpPr>
            <a:cxnSpLocks/>
            <a:stCxn id="8" idx="6"/>
          </p:cNvCxnSpPr>
          <p:nvPr/>
        </p:nvCxnSpPr>
        <p:spPr>
          <a:xfrm>
            <a:off x="2833297" y="3154326"/>
            <a:ext cx="771140" cy="146300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90DCCE1-AB43-2677-2099-1D31B04F220F}"/>
              </a:ext>
            </a:extLst>
          </p:cNvPr>
          <p:cNvCxnSpPr>
            <a:cxnSpLocks/>
            <a:endCxn id="6" idx="1"/>
          </p:cNvCxnSpPr>
          <p:nvPr/>
        </p:nvCxnSpPr>
        <p:spPr>
          <a:xfrm>
            <a:off x="8080744" y="2829705"/>
            <a:ext cx="1970661" cy="155580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9235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1FE6F-FA61-71BB-7E41-3D9A79FEA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Segoe Print" panose="02000800000000000000" pitchFamily="2" charset="0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Religion</a:t>
            </a:r>
            <a:r>
              <a:rPr lang="en-US" sz="3200" dirty="0">
                <a:solidFill>
                  <a:srgbClr val="568E88"/>
                </a:solidFill>
                <a:latin typeface="Segoe Print" panose="02000800000000000000" pitchFamily="2" charset="0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3200" dirty="0">
                <a:latin typeface="Segoe Print" panose="02000800000000000000" pitchFamily="2" charset="0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300</a:t>
            </a:r>
            <a:endParaRPr lang="en-US" sz="3200" dirty="0">
              <a:latin typeface="Segoe Print" panose="020008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24B40-C800-ACCB-3071-5B081BA7E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he-IL" sz="2000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3600" b="1" dirty="0">
                <a:solidFill>
                  <a:srgbClr val="202122"/>
                </a:solidFill>
                <a:latin typeface="Segoe Print" panose="02000800000000000000" pitchFamily="2" charset="0"/>
              </a:rPr>
              <a:t>How many days are between Rosh Hashana and Yom Kippur?</a:t>
            </a:r>
          </a:p>
          <a:p>
            <a:pPr marL="0" indent="0" algn="ctr">
              <a:buNone/>
            </a:pPr>
            <a:r>
              <a:rPr lang="en-US" sz="3600" b="1" dirty="0">
                <a:solidFill>
                  <a:srgbClr val="202122"/>
                </a:solidFill>
                <a:latin typeface="Segoe Print" panose="02000800000000000000" pitchFamily="2" charset="0"/>
              </a:rPr>
              <a:t>What are they called?</a:t>
            </a:r>
          </a:p>
          <a:p>
            <a:pPr marL="0" indent="0" algn="ctr">
              <a:buNone/>
            </a:pPr>
            <a:endParaRPr lang="en-US" sz="3600" b="1" dirty="0">
              <a:solidFill>
                <a:srgbClr val="202122"/>
              </a:solidFill>
              <a:latin typeface="Segoe Print" panose="02000800000000000000" pitchFamily="2" charset="0"/>
            </a:endParaRPr>
          </a:p>
          <a:p>
            <a:pPr marL="0" indent="0" algn="ctr">
              <a:buNone/>
            </a:pPr>
            <a:r>
              <a:rPr lang="en-US" sz="3600" b="1" dirty="0">
                <a:solidFill>
                  <a:srgbClr val="202122"/>
                </a:solidFill>
                <a:latin typeface="Segoe Print" panose="02000800000000000000" pitchFamily="2" charset="0"/>
              </a:rPr>
              <a:t>10 days of repentance</a:t>
            </a:r>
          </a:p>
          <a:p>
            <a:pPr marL="0" indent="0" algn="ctr">
              <a:buNone/>
            </a:pPr>
            <a:r>
              <a:rPr lang="en-US" sz="3600" b="1" dirty="0" err="1">
                <a:solidFill>
                  <a:srgbClr val="202122"/>
                </a:solidFill>
                <a:latin typeface="Segoe Print" panose="02000800000000000000" pitchFamily="2" charset="0"/>
              </a:rPr>
              <a:t>ע</a:t>
            </a:r>
            <a:r>
              <a:rPr lang="he-IL" sz="3600" b="1" dirty="0">
                <a:solidFill>
                  <a:srgbClr val="202122"/>
                </a:solidFill>
                <a:latin typeface="Segoe Print" panose="02000800000000000000" pitchFamily="2" charset="0"/>
              </a:rPr>
              <a:t>שרת ימי תשובה</a:t>
            </a:r>
            <a:endParaRPr lang="he-IL" sz="2000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3000" dirty="0">
              <a:latin typeface="Segoe Print" panose="020008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484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1FE6F-FA61-71BB-7E41-3D9A79FEA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Segoe Print" panose="02000800000000000000" pitchFamily="2" charset="0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Religion 400</a:t>
            </a:r>
            <a:endParaRPr lang="en-US" sz="3200" dirty="0">
              <a:latin typeface="Segoe Print" panose="020008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24B40-C800-ACCB-3071-5B081BA7E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he-IL" sz="2000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3600" b="1" dirty="0">
                <a:latin typeface="Segoe Print" panose="02000800000000000000" pitchFamily="2" charset="0"/>
              </a:rPr>
              <a:t>Where in the Torah, does it tell us explicitly that the first day of </a:t>
            </a:r>
            <a:r>
              <a:rPr lang="he-IL" sz="3600" b="1" dirty="0" err="1">
                <a:latin typeface="Segoe Print" panose="02000800000000000000" pitchFamily="2" charset="0"/>
              </a:rPr>
              <a:t>Tishrei</a:t>
            </a:r>
            <a:r>
              <a:rPr lang="en-US" sz="3600" b="1" dirty="0">
                <a:latin typeface="Segoe Print" panose="02000800000000000000" pitchFamily="2" charset="0"/>
              </a:rPr>
              <a:t> is Rosh Hashanah? </a:t>
            </a:r>
            <a:endParaRPr lang="en-US" sz="3600" dirty="0">
              <a:latin typeface="Segoe Print" panose="02000800000000000000" pitchFamily="2" charset="0"/>
            </a:endParaRPr>
          </a:p>
          <a:p>
            <a:pPr marL="0" indent="0" algn="ctr">
              <a:buNone/>
            </a:pPr>
            <a:r>
              <a:rPr lang="he-IL" sz="1400" dirty="0">
                <a:solidFill>
                  <a:srgbClr val="20212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”דַּבֵּר אֶל בְּנֵי יִשְׂרָאֵל </a:t>
            </a:r>
            <a:r>
              <a:rPr lang="he-IL" sz="1400" dirty="0" err="1">
                <a:solidFill>
                  <a:srgbClr val="20212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לֵאמֹר</a:t>
            </a:r>
            <a:r>
              <a:rPr lang="he-IL" sz="1400" dirty="0">
                <a:solidFill>
                  <a:srgbClr val="20212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בַּחֹדֶשׁ הַשְּׁבִיעִי בְּאֶחָד לַחֹדֶשׁ יִהְיֶה לָכֶם </a:t>
            </a:r>
            <a:r>
              <a:rPr lang="he-IL" sz="1400" b="1" dirty="0">
                <a:solidFill>
                  <a:srgbClr val="20212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שַׁבָּתוֹן </a:t>
            </a:r>
            <a:r>
              <a:rPr lang="he-IL" sz="1400" b="1" dirty="0" err="1">
                <a:solidFill>
                  <a:srgbClr val="20212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זִכְרוֹן</a:t>
            </a:r>
            <a:r>
              <a:rPr lang="he-IL" sz="1400" b="1" dirty="0">
                <a:solidFill>
                  <a:srgbClr val="20212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תְּרוּעָה</a:t>
            </a:r>
            <a:r>
              <a:rPr lang="he-IL" sz="1400" dirty="0">
                <a:solidFill>
                  <a:srgbClr val="20212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 מִקְרָא קֹדֶשׁ. כָּל מְלֶאכֶת עֲבֹדָה לֹא תַעֲשׂוּ וְהִקְרַבְתֶּם </a:t>
            </a:r>
            <a:r>
              <a:rPr lang="he-IL" sz="1400" dirty="0" err="1">
                <a:solidFill>
                  <a:srgbClr val="20212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אִשֶּׁה</a:t>
            </a:r>
            <a:r>
              <a:rPr lang="he-IL" sz="1400" dirty="0">
                <a:solidFill>
                  <a:srgbClr val="20212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לַ-ה'.”</a:t>
            </a:r>
            <a:r>
              <a:rPr lang="he-IL" sz="1400" dirty="0">
                <a:solidFill>
                  <a:srgbClr val="202122"/>
                </a:solidFill>
                <a:latin typeface="Arial" panose="020B0604020202020204" pitchFamily="34" charset="0"/>
              </a:rPr>
              <a:t> </a:t>
            </a:r>
          </a:p>
          <a:p>
            <a:pPr marL="0" indent="0" algn="ctr">
              <a:buNone/>
            </a:pPr>
            <a:r>
              <a:rPr lang="he-IL" sz="2000" dirty="0">
                <a:solidFill>
                  <a:srgbClr val="202122"/>
                </a:solidFill>
                <a:latin typeface="Arial" panose="020B0604020202020204" pitchFamily="34" charset="0"/>
              </a:rPr>
              <a:t>(</a:t>
            </a:r>
            <a:r>
              <a:rPr lang="he-IL" sz="2000" dirty="0">
                <a:solidFill>
                  <a:srgbClr val="3366CC"/>
                </a:solidFill>
                <a:latin typeface="Arial" panose="020B0604020202020204" pitchFamily="34" charset="0"/>
                <a:hlinkClick r:id="rId3" tooltip="s:ביאור:ויקרא כג"/>
              </a:rPr>
              <a:t>ויקרא כ"ג, כ"ג-כ"ה</a:t>
            </a:r>
            <a:r>
              <a:rPr lang="he-IL" sz="2000" dirty="0">
                <a:solidFill>
                  <a:srgbClr val="202122"/>
                </a:solidFill>
                <a:latin typeface="Arial" panose="020B0604020202020204" pitchFamily="34" charset="0"/>
              </a:rPr>
              <a:t>) </a:t>
            </a:r>
          </a:p>
          <a:p>
            <a:pPr marL="0" indent="0" algn="ctr">
              <a:buNone/>
            </a:pPr>
            <a:r>
              <a:rPr lang="he-IL" sz="1400" dirty="0">
                <a:solidFill>
                  <a:srgbClr val="20212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”וּבַחֹדֶשׁ הַשְּׁבִיעִי בְּאֶחָד לַחֹדֶשׁ מִקְרָא קֹדֶשׁ יִהְיֶה לָכֶם כָּל מְלֶאכֶת עֲבֹדָה לֹא תַעֲשׂוּ </a:t>
            </a:r>
            <a:r>
              <a:rPr lang="he-IL" sz="1400" b="1" dirty="0">
                <a:solidFill>
                  <a:srgbClr val="20212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יוֹם תְּרוּעָה</a:t>
            </a:r>
            <a:r>
              <a:rPr lang="he-IL" sz="1400" dirty="0">
                <a:solidFill>
                  <a:srgbClr val="20212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 יִהְיֶה לָכֶם. וַעֲשִׂיתֶם עֹלָה לְרֵיחַ </a:t>
            </a:r>
            <a:r>
              <a:rPr lang="he-IL" sz="1400" dirty="0" err="1">
                <a:solidFill>
                  <a:srgbClr val="20212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נִיחֹח</a:t>
            </a:r>
            <a:r>
              <a:rPr lang="he-IL" sz="1400" dirty="0">
                <a:solidFill>
                  <a:srgbClr val="20212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ַ.”</a:t>
            </a:r>
            <a:r>
              <a:rPr lang="he-IL" sz="1400" dirty="0">
                <a:solidFill>
                  <a:srgbClr val="202122"/>
                </a:solidFill>
                <a:latin typeface="Arial" panose="020B0604020202020204" pitchFamily="34" charset="0"/>
              </a:rPr>
              <a:t> </a:t>
            </a:r>
          </a:p>
          <a:p>
            <a:pPr marL="0" indent="0" algn="ctr">
              <a:buNone/>
            </a:pPr>
            <a:r>
              <a:rPr lang="he-IL" sz="2000" dirty="0">
                <a:solidFill>
                  <a:srgbClr val="202122"/>
                </a:solidFill>
                <a:latin typeface="Arial" panose="020B0604020202020204" pitchFamily="34" charset="0"/>
              </a:rPr>
              <a:t>(</a:t>
            </a:r>
            <a:r>
              <a:rPr lang="he-IL" sz="2000" dirty="0">
                <a:solidFill>
                  <a:srgbClr val="3366CC"/>
                </a:solidFill>
                <a:latin typeface="Arial" panose="020B0604020202020204" pitchFamily="34" charset="0"/>
                <a:hlinkClick r:id="rId4" tooltip="s:ביאור:במדבר כט"/>
              </a:rPr>
              <a:t>במדבר כ"ט, א'-ו'</a:t>
            </a:r>
            <a:r>
              <a:rPr lang="he-IL" sz="2000" dirty="0">
                <a:solidFill>
                  <a:srgbClr val="202122"/>
                </a:solidFill>
                <a:latin typeface="Arial" panose="020B0604020202020204" pitchFamily="34" charset="0"/>
              </a:rPr>
              <a:t>)</a:t>
            </a:r>
          </a:p>
          <a:p>
            <a:pPr marL="0" indent="0" algn="ctr">
              <a:buNone/>
            </a:pPr>
            <a:endParaRPr lang="en-US" sz="3000" dirty="0">
              <a:latin typeface="Segoe Print" panose="020008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760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63B4F-136B-49A2-EABB-18DBEDF4C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Segoe Print" panose="02000800000000000000" pitchFamily="2" charset="0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Food 100</a:t>
            </a:r>
            <a:r>
              <a:rPr lang="en-US" dirty="0"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66E71F-C45C-C057-3E4F-1AB27D339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694" y="1949451"/>
            <a:ext cx="11274612" cy="4068578"/>
          </a:xfrm>
        </p:spPr>
        <p:txBody>
          <a:bodyPr>
            <a:normAutofit lnSpcReduction="10000"/>
          </a:bodyPr>
          <a:lstStyle/>
          <a:p>
            <a:pPr marL="0" indent="0" algn="ctr" defTabSz="914400" rtl="1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</a:pPr>
            <a:r>
              <a:rPr lang="en-US" sz="4000" dirty="0">
                <a:latin typeface="Segoe Print" panose="02000800000000000000" pitchFamily="2" charset="0"/>
              </a:rPr>
              <a:t>What foods do we eat on Rosh Hashana?</a:t>
            </a:r>
          </a:p>
          <a:p>
            <a:pPr marL="0" indent="0" algn="ctr" defTabSz="914400" rtl="1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</a:pPr>
            <a:endParaRPr lang="en-US" sz="4000" dirty="0">
              <a:latin typeface="Segoe Print" panose="02000800000000000000" pitchFamily="2" charset="0"/>
            </a:endParaRPr>
          </a:p>
          <a:p>
            <a:pPr marL="0" indent="0" algn="ctr" defTabSz="914400" rtl="1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</a:pPr>
            <a:endParaRPr lang="en-US" sz="4000" dirty="0">
              <a:latin typeface="Segoe Print" panose="02000800000000000000" pitchFamily="2" charset="0"/>
            </a:endParaRPr>
          </a:p>
          <a:p>
            <a:pPr marL="0" indent="0" algn="ctr" defTabSz="914400" rtl="1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</a:pPr>
            <a:r>
              <a:rPr lang="en-US" sz="2200" dirty="0">
                <a:latin typeface="Segoe Print" panose="02000800000000000000" pitchFamily="2" charset="0"/>
              </a:rPr>
              <a:t>Round challah</a:t>
            </a:r>
          </a:p>
          <a:p>
            <a:pPr marL="0" indent="0" algn="ctr" defTabSz="914400" rtl="1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</a:pPr>
            <a:r>
              <a:rPr lang="en-US" sz="2200" dirty="0">
                <a:latin typeface="Segoe Print" panose="02000800000000000000" pitchFamily="2" charset="0"/>
              </a:rPr>
              <a:t>Apples and honey</a:t>
            </a:r>
          </a:p>
          <a:p>
            <a:pPr marL="0" indent="0" algn="ctr" defTabSz="914400" rtl="1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</a:pPr>
            <a:r>
              <a:rPr lang="en-US" sz="2200" dirty="0">
                <a:latin typeface="Segoe Print" panose="02000800000000000000" pitchFamily="2" charset="0"/>
              </a:rPr>
              <a:t>Fish head</a:t>
            </a:r>
          </a:p>
          <a:p>
            <a:pPr marL="0" indent="0" algn="ctr" defTabSz="914400" rtl="1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</a:pPr>
            <a:r>
              <a:rPr lang="en-US" sz="2200" dirty="0">
                <a:latin typeface="Segoe Print" panose="02000800000000000000" pitchFamily="2" charset="0"/>
              </a:rPr>
              <a:t>Pomegranate seeds</a:t>
            </a:r>
          </a:p>
        </p:txBody>
      </p:sp>
    </p:spTree>
    <p:extLst>
      <p:ext uri="{BB962C8B-B14F-4D97-AF65-F5344CB8AC3E}">
        <p14:creationId xmlns:p14="http://schemas.microsoft.com/office/powerpoint/2010/main" val="2264269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appledVTI">
  <a:themeElements>
    <a:clrScheme name="AnalogousFromLightSeedRightStep">
      <a:dk1>
        <a:srgbClr val="000000"/>
      </a:dk1>
      <a:lt1>
        <a:srgbClr val="FFFFFF"/>
      </a:lt1>
      <a:dk2>
        <a:srgbClr val="412427"/>
      </a:dk2>
      <a:lt2>
        <a:srgbClr val="E2E8E7"/>
      </a:lt2>
      <a:accent1>
        <a:srgbClr val="C6969B"/>
      </a:accent1>
      <a:accent2>
        <a:srgbClr val="BA927F"/>
      </a:accent2>
      <a:accent3>
        <a:srgbClr val="AEA384"/>
      </a:accent3>
      <a:accent4>
        <a:srgbClr val="A0A873"/>
      </a:accent4>
      <a:accent5>
        <a:srgbClr val="93AB81"/>
      </a:accent5>
      <a:accent6>
        <a:srgbClr val="79B078"/>
      </a:accent6>
      <a:hlink>
        <a:srgbClr val="568E88"/>
      </a:hlink>
      <a:folHlink>
        <a:srgbClr val="7F7F7F"/>
      </a:folHlink>
    </a:clrScheme>
    <a:fontScheme name="Custom 67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ppledVTI" id="{204FEFAB-F02B-4FE8-B509-C50A618B972D}" vid="{7EAEADA8-5A8E-45B2-B0E4-448EC7E7A94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{70DB45C7-ADB2-044B-A80C-4E35AE55C580}tf10001061</Template>
  <TotalTime>639</TotalTime>
  <Words>570</Words>
  <Application>Microsoft Macintosh PowerPoint</Application>
  <PresentationFormat>Widescreen</PresentationFormat>
  <Paragraphs>158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Avenir Next LT Pro</vt:lpstr>
      <vt:lpstr>AvenirNext LT Pro Medium</vt:lpstr>
      <vt:lpstr>Calibri</vt:lpstr>
      <vt:lpstr>David</vt:lpstr>
      <vt:lpstr>Sabon Next LT</vt:lpstr>
      <vt:lpstr>Segoe Print</vt:lpstr>
      <vt:lpstr>DappledVTI</vt:lpstr>
      <vt:lpstr>Happy New Year</vt:lpstr>
      <vt:lpstr>PowerPoint Presentation</vt:lpstr>
      <vt:lpstr>Jeopardy!</vt:lpstr>
      <vt:lpstr>PowerPoint Presentation</vt:lpstr>
      <vt:lpstr>Religion 100</vt:lpstr>
      <vt:lpstr>Religion 200</vt:lpstr>
      <vt:lpstr>Religion 300</vt:lpstr>
      <vt:lpstr>Religion 400</vt:lpstr>
      <vt:lpstr>Food 100 </vt:lpstr>
      <vt:lpstr>Food 200 </vt:lpstr>
      <vt:lpstr>Food 300 </vt:lpstr>
      <vt:lpstr>Food 400 </vt:lpstr>
      <vt:lpstr>Customs &amp; Symbols 100</vt:lpstr>
      <vt:lpstr>Customs &amp; Symbols 200</vt:lpstr>
      <vt:lpstr>Customs &amp; Symbols 300</vt:lpstr>
      <vt:lpstr>Customs &amp; Symbols 400</vt:lpstr>
      <vt:lpstr>Traditions 100</vt:lpstr>
      <vt:lpstr>Traditions 200</vt:lpstr>
      <vt:lpstr>Traditions 300</vt:lpstr>
      <vt:lpstr>Traditions 400</vt:lpstr>
      <vt:lpstr>This is it?  Is the game over already?</vt:lpstr>
      <vt:lpstr>Do you want to know the prize?</vt:lpstr>
      <vt:lpstr>Okay fine, if you insist…</vt:lpstr>
      <vt:lpstr>The prize is…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Happy New Year</dc:title>
  <dc:creator>liloosh 004 lihi</dc:creator>
  <cp:lastModifiedBy>liloosh 004 lihi</cp:lastModifiedBy>
  <cp:revision>2</cp:revision>
  <dcterms:created xsi:type="dcterms:W3CDTF">2022-09-21T03:04:46Z</dcterms:created>
  <dcterms:modified xsi:type="dcterms:W3CDTF">2022-09-21T13:44:12Z</dcterms:modified>
</cp:coreProperties>
</file>