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00D"/>
    <a:srgbClr val="FACB0D"/>
    <a:srgbClr val="B9115E"/>
    <a:srgbClr val="BB3C1D"/>
    <a:srgbClr val="F52C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22"/>
    <p:restoredTop sz="83333"/>
  </p:normalViewPr>
  <p:slideViewPr>
    <p:cSldViewPr snapToGrid="0">
      <p:cViewPr varScale="1">
        <p:scale>
          <a:sx n="91" d="100"/>
          <a:sy n="91" d="100"/>
        </p:scale>
        <p:origin x="7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enyahu, Pnina" userId="aeea7dc3-a1b5-4f9a-ba50-46a6ea5acac8" providerId="ADAL" clId="{437ED648-8F4A-4627-9900-7E68823DAACA}"/>
    <pc:docChg chg="modSld">
      <pc:chgData name="Agenyahu, Pnina" userId="aeea7dc3-a1b5-4f9a-ba50-46a6ea5acac8" providerId="ADAL" clId="{437ED648-8F4A-4627-9900-7E68823DAACA}" dt="2022-11-10T12:25:50.556" v="0" actId="29295"/>
      <pc:docMkLst>
        <pc:docMk/>
      </pc:docMkLst>
      <pc:sldChg chg="modSp mod">
        <pc:chgData name="Agenyahu, Pnina" userId="aeea7dc3-a1b5-4f9a-ba50-46a6ea5acac8" providerId="ADAL" clId="{437ED648-8F4A-4627-9900-7E68823DAACA}" dt="2022-11-10T12:25:50.556" v="0" actId="29295"/>
        <pc:sldMkLst>
          <pc:docMk/>
          <pc:sldMk cId="1141271864" sldId="256"/>
        </pc:sldMkLst>
        <pc:picChg chg="mod">
          <ac:chgData name="Agenyahu, Pnina" userId="aeea7dc3-a1b5-4f9a-ba50-46a6ea5acac8" providerId="ADAL" clId="{437ED648-8F4A-4627-9900-7E68823DAACA}" dt="2022-11-10T12:25:50.556" v="0" actId="29295"/>
          <ac:picMkLst>
            <pc:docMk/>
            <pc:sldMk cId="1141271864" sldId="256"/>
            <ac:picMk id="2" creationId="{660698B8-3193-B01B-59BC-BE0E9E233F1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9A5FD-C192-5145-AE8E-AF09D6E1759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EEADC-0247-584A-B6A6-20062B5D5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1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BEEADC-0247-584A-B6A6-20062B5D56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47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27DC5-07A3-08B3-6704-5786B9AE9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2C38B7-138B-24D3-4B55-E5274FD41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64ADD-2027-9767-B75A-2FDA6B455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4589-D7B6-7D43-9C5E-81D2E52E33A2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07D34-FDCD-5789-A040-FEF28D070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A47D4-3028-856E-D429-DA059189A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5F769-E675-4B4C-AAC0-99A8CDFB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44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9E2B4-8C1A-268F-5BDD-C4A1D43FB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65B25C-D4D4-78BA-E4DA-DA5A0553F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6F621-A71B-1670-F3AE-28055F45C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4589-D7B6-7D43-9C5E-81D2E52E33A2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0AFA9-9A44-E817-E5F0-075DD0FA5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6026B-8CBA-754E-871A-9F098EF0A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5F769-E675-4B4C-AAC0-99A8CDFB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4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821634-3B82-2FB5-A4CF-F3031FA578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964C82-8AFC-7F0D-7778-9D4290935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80FE7-42E9-1B51-6697-544AAF0E1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4589-D7B6-7D43-9C5E-81D2E52E33A2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FC12E-0135-312E-7447-8A8EC00D5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F0B35-3420-E968-CD05-74B8ABCBB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5F769-E675-4B4C-AAC0-99A8CDFB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5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31FF3-884B-DA8D-1312-04D865DFC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C35BA-DFB7-B03A-CBE6-638112496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82CFC-2DE2-2F3C-D54F-B9E299FFB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4589-D7B6-7D43-9C5E-81D2E52E33A2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30DFC-A2B3-68CC-A660-1644C67B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68B87-CA6E-49CF-F290-1DAD87A8D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5F769-E675-4B4C-AAC0-99A8CDFB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2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FF3BD-A3B2-FF52-9B11-5457DF451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B278F-51C3-0F3C-FDDF-3A7A129BE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D310F-3488-E398-C069-394F7632B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4589-D7B6-7D43-9C5E-81D2E52E33A2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8990D-792C-F459-99AA-7BC83D2A5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F0056-285D-7CDB-A153-595D78D41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5F769-E675-4B4C-AAC0-99A8CDFB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6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9F6CB-D974-A052-5041-C6E3F795E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929DA-E0C6-7830-73AD-D3AED95E3E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86BCCB-CA0A-99C0-C57C-822C7A858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AA26B-4242-D16D-9627-95B56711D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4589-D7B6-7D43-9C5E-81D2E52E33A2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8464A9-9783-6266-5F06-D5FF7C721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B7209B-F12B-DF60-DD00-E5999A27E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5F769-E675-4B4C-AAC0-99A8CDFB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78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AA887-1904-424D-A0B6-676092CAD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06AEF-5441-465B-7C82-5E977C577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2A5F0B-406D-0E08-1F31-C79B3825F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7BB13B-8AB2-5B51-B3A8-0AB27850DF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2A5FE9-619D-F0E8-EBDB-812E83CF07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E574AA-5A97-8FFB-57E2-EF0F4B499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4589-D7B6-7D43-9C5E-81D2E52E33A2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CE32C-9C83-1ED5-9CC9-6F17BBEBD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54813D-66FD-8C9B-B9A2-E83FB8D31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5F769-E675-4B4C-AAC0-99A8CDFB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7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4D5A2-B779-CF31-3B5D-2ADF86915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42B950-BED8-4BF6-FFE7-076BAFE00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4589-D7B6-7D43-9C5E-81D2E52E33A2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411992-BF02-3F6B-CB4A-4BA2112B5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61685D-71A0-44B4-A2A5-864F4964E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5F769-E675-4B4C-AAC0-99A8CDFB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3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6F3302-3BD6-E88C-FD01-937BCE3A7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4589-D7B6-7D43-9C5E-81D2E52E33A2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F633CF-81D1-43DE-ECCB-D6ABA4B50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6B257-A20A-6AC2-5B53-6B1E859F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5F769-E675-4B4C-AAC0-99A8CDFB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5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2C39B-7E72-3E29-0B78-F5B524149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400B6-384B-7279-DDF3-EBD492F9A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9E614A-F175-6284-4EE4-F20443FB6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39BC00-0C45-8746-C2E2-3B2115573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4589-D7B6-7D43-9C5E-81D2E52E33A2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73BC8-1F59-8C73-50C2-47E8F154A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7831B-F2DB-95DD-966B-78EB91CF8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5F769-E675-4B4C-AAC0-99A8CDFB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01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8784A-01C7-1BFA-BE4D-7E253B1E8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C25455-3DE7-A796-C277-18DABB9096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DB3B3C-1ED6-0323-A331-9303C99EF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84C795-43B7-FDFA-83AE-3347AB1E1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4589-D7B6-7D43-9C5E-81D2E52E33A2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4E83C4-ABD9-F6F4-113A-4A6CDF609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BB1F1-2EA3-A08E-A97C-6ED626020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5F769-E675-4B4C-AAC0-99A8CDFB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50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D58910-A1A5-A788-55B1-6C3F5706F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62B56-B28F-DBF0-59C8-13621E56E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16C81-31AC-D68E-DBB1-6A19EE4F66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54589-D7B6-7D43-9C5E-81D2E52E33A2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AC833-D346-27F5-C542-8A95C09E13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0EAEB-630D-9E95-193B-2FA53FBDD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5F769-E675-4B4C-AAC0-99A8CDFB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65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60698B8-3193-B01B-59BC-BE0E9E233F1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alphaModFix amt="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87AC66B-FC5C-5515-8D02-53CA971A46C3}"/>
              </a:ext>
            </a:extLst>
          </p:cNvPr>
          <p:cNvSpPr/>
          <p:nvPr/>
        </p:nvSpPr>
        <p:spPr>
          <a:xfrm rot="5400000">
            <a:off x="2168548" y="-2387085"/>
            <a:ext cx="6858000" cy="116321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13">
            <a:extLst>
              <a:ext uri="{FF2B5EF4-FFF2-40B4-BE49-F238E27FC236}">
                <a16:creationId xmlns:a16="http://schemas.microsoft.com/office/drawing/2014/main" id="{6BA5E380-056F-B637-EDCC-32AF8F6A4222}"/>
              </a:ext>
            </a:extLst>
          </p:cNvPr>
          <p:cNvSpPr txBox="1">
            <a:spLocks/>
          </p:cNvSpPr>
          <p:nvPr/>
        </p:nvSpPr>
        <p:spPr>
          <a:xfrm>
            <a:off x="178074" y="3932294"/>
            <a:ext cx="11235559" cy="82166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3600" b="1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we bring the holiday back to our community?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407CCC-1909-B559-39FE-FAFE021C99F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68160" y="638222"/>
            <a:ext cx="7051840" cy="30666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1B13BF8C-6189-D408-C89C-49B39DC3C0C5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692" y="5735641"/>
            <a:ext cx="2094484" cy="497339"/>
          </a:xfrm>
          <a:prstGeom prst="rect">
            <a:avLst/>
          </a:prstGeom>
        </p:spPr>
      </p:pic>
      <p:pic>
        <p:nvPicPr>
          <p:cNvPr id="12" name="מציין מיקום תוכן 1">
            <a:extLst>
              <a:ext uri="{FF2B5EF4-FFF2-40B4-BE49-F238E27FC236}">
                <a16:creationId xmlns:a16="http://schemas.microsoft.com/office/drawing/2014/main" id="{67BF6EE6-8488-02AB-A9AD-BEC7F9BEBDB0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692" y="6500490"/>
            <a:ext cx="11626308" cy="45719"/>
          </a:xfrm>
          <a:prstGeom prst="rect">
            <a:avLst/>
          </a:prstGeom>
        </p:spPr>
      </p:pic>
      <p:pic>
        <p:nvPicPr>
          <p:cNvPr id="14" name="Picture 13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537556E0-558F-8191-D463-11CE9845ADC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12778" y="0"/>
            <a:ext cx="5979222" cy="5386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271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2181C9459AE1418D056E06C124D61B" ma:contentTypeVersion="8" ma:contentTypeDescription="Create a new document." ma:contentTypeScope="" ma:versionID="84ae83b62eaa019ee981fe7687b4ed47">
  <xsd:schema xmlns:xsd="http://www.w3.org/2001/XMLSchema" xmlns:xs="http://www.w3.org/2001/XMLSchema" xmlns:p="http://schemas.microsoft.com/office/2006/metadata/properties" xmlns:ns3="44bc8faf-e6fb-4d11-9432-80325fe0e61c" targetNamespace="http://schemas.microsoft.com/office/2006/metadata/properties" ma:root="true" ma:fieldsID="4fc69f521c781f2c94ced99916afeb69" ns3:_="">
    <xsd:import namespace="44bc8faf-e6fb-4d11-9432-80325fe0e61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c8faf-e6fb-4d11-9432-80325fe0e6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27FFFF-7BCE-42CA-8F88-8B1BE8DDFD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3D8C48-8333-4AE5-888F-68B45597EF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bc8faf-e6fb-4d11-9432-80325fe0e6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C9E01F-979B-4DAC-BC4E-BB74BFDC05B5}">
  <ds:schemaRefs>
    <ds:schemaRef ds:uri="http://purl.org/dc/dcmitype/"/>
    <ds:schemaRef ds:uri="44bc8faf-e6fb-4d11-9432-80325fe0e61c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12</Words>
  <Application>Microsoft Office PowerPoint</Application>
  <PresentationFormat>מסך רחב</PresentationFormat>
  <Paragraphs>2</Paragraphs>
  <Slides>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Roman, Melissa</dc:creator>
  <cp:lastModifiedBy>Agenyahu, Pnina</cp:lastModifiedBy>
  <cp:revision>36</cp:revision>
  <dcterms:created xsi:type="dcterms:W3CDTF">2022-09-29T17:12:53Z</dcterms:created>
  <dcterms:modified xsi:type="dcterms:W3CDTF">2022-11-10T12:25:55Z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0x010100692181C9459AE1418D056E06C124D61B</vt:lpwstr>
  </property>
</Properties>
</file>