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1424" r:id="rId3"/>
    <p:sldId id="1420" r:id="rId4"/>
    <p:sldId id="1425" r:id="rId5"/>
    <p:sldId id="1426" r:id="rId6"/>
    <p:sldId id="1427" r:id="rId7"/>
    <p:sldId id="1428" r:id="rId8"/>
    <p:sldId id="14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98"/>
    <p:restoredTop sz="83265"/>
  </p:normalViewPr>
  <p:slideViewPr>
    <p:cSldViewPr snapToGrid="0">
      <p:cViewPr varScale="1">
        <p:scale>
          <a:sx n="55" d="100"/>
          <a:sy n="55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A5FD-C192-5145-AE8E-AF09D6E175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EADC-0247-584A-B6A6-20062B5D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7DC5-07A3-08B3-6704-5786B9AE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38B7-138B-24D3-4B55-E5274FD4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4ADD-2027-9767-B75A-2FDA6B45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7D34-FDCD-5789-A040-FEF28D07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47D4-3028-856E-D429-DA059189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2B4-8C1A-268F-5BDD-C4A1D43F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5B25C-D4D4-78BA-E4DA-DA5A0553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F621-A71B-1670-F3AE-28055F45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AFA9-9A44-E817-E5F0-075DD0FA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026B-8CBA-754E-871A-9F098EF0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1634-3B82-2FB5-A4CF-F3031FA5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4C82-8AFC-7F0D-7778-9D429093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0FE7-42E9-1B51-6697-544AAF0E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C12E-0135-312E-7447-8A8EC00D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0B35-3420-E968-CD05-74B8ABCB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1FF3-884B-DA8D-1312-04D865DF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35BA-DFB7-B03A-CBE6-63811249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2CFC-2DE2-2F3C-D54F-B9E299FF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0DFC-A2B3-68CC-A660-1644C6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8B87-CA6E-49CF-F290-1DAD87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F3BD-A3B2-FF52-9B11-5457DF45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278F-51C3-0F3C-FDDF-3A7A129B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310F-3488-E398-C069-394F7632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990D-792C-F459-99AA-7BC83D2A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0056-285D-7CDB-A153-595D78D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F6CB-D974-A052-5041-C6E3F79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29DA-E0C6-7830-73AD-D3AED95E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BCCB-CA0A-99C0-C57C-822C7A85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A26B-4242-D16D-9627-95B5671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64A9-9783-6266-5F06-D5FF7C7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7209B-F12B-DF60-DD00-E5999A27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887-1904-424D-A0B6-676092CA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6AEF-5441-465B-7C82-5E977C57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5F0B-406D-0E08-1F31-C79B3825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BB13B-8AB2-5B51-B3A8-0AB27850D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A5FE9-619D-F0E8-EBDB-812E83CF0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574AA-5A97-8FFB-57E2-EF0F4B49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E32C-9C83-1ED5-9CC9-6F17BBEB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813D-66FD-8C9B-B9A2-E83FB8D3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D5A2-B779-CF31-3B5D-2ADF8691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B950-BED8-4BF6-FFE7-076BAFE0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11992-BF02-3F6B-CB4A-4BA2112B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1685D-71A0-44B4-A2A5-864F496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3302-3BD6-E88C-FD01-937BCE3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633CF-81D1-43DE-ECCB-D6ABA4B5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B257-A20A-6AC2-5B53-6B1E859F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39B-7E72-3E29-0B78-F5B5241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0B6-384B-7279-DDF3-EBD492F9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614A-F175-6284-4EE4-F20443FB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BC00-0C45-8746-C2E2-3B21155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3BC8-1F59-8C73-50C2-47E8F154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831B-F2DB-95DD-966B-78EB91CF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84A-01C7-1BFA-BE4D-7E253B1E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25455-3DE7-A796-C277-18DABB909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3B3C-1ED6-0323-A331-9303C99E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C795-43B7-FDFA-83AE-3347AB1E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E83C4-ABD9-F6F4-113A-4A6CDF6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BB1F1-2EA3-A08E-A97C-6ED6260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8910-A1A5-A788-55B1-6C3F5706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2B56-B28F-DBF0-59C8-13621E56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6C81-31AC-D68E-DBB1-6A19EE4F6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4589-D7B6-7D43-9C5E-81D2E52E33A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C833-D346-27F5-C542-8A95C09E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EAEB-630D-9E95-193B-2FA53FBDD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4856C5-F647-DC13-5A74-FE7A27541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7556E0-558F-8191-D463-11CE9845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9982" y="339980"/>
            <a:ext cx="6858001" cy="6178037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6BA5E380-056F-B637-EDCC-32AF8F6A4222}"/>
              </a:ext>
            </a:extLst>
          </p:cNvPr>
          <p:cNvSpPr txBox="1">
            <a:spLocks/>
          </p:cNvSpPr>
          <p:nvPr/>
        </p:nvSpPr>
        <p:spPr>
          <a:xfrm>
            <a:off x="860602" y="3782003"/>
            <a:ext cx="7699248" cy="535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Quiz para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endParaRPr lang="en-US" sz="2800" spc="-1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B13BF8C-6189-D408-C89C-49B39DC3C0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5735641"/>
            <a:ext cx="2094484" cy="497339"/>
          </a:xfrm>
          <a:prstGeom prst="rect">
            <a:avLst/>
          </a:prstGeom>
        </p:spPr>
      </p:pic>
      <p:pic>
        <p:nvPicPr>
          <p:cNvPr id="12" name="מציין מיקום תוכן 1">
            <a:extLst>
              <a:ext uri="{FF2B5EF4-FFF2-40B4-BE49-F238E27FC236}">
                <a16:creationId xmlns:a16="http://schemas.microsoft.com/office/drawing/2014/main" id="{67BF6EE6-8488-02AB-A9AD-BEC7F9BEB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17AEF-95B1-DE01-2765-716CD53757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601" y="1104396"/>
            <a:ext cx="4900118" cy="2632457"/>
          </a:xfrm>
          <a:prstGeom prst="rect">
            <a:avLst/>
          </a:prstGeom>
          <a:effectLst>
            <a:glow rad="1150310">
              <a:schemeClr val="bg1">
                <a:alpha val="30136"/>
              </a:schemeClr>
            </a:glow>
          </a:effectLst>
        </p:spPr>
      </p:pic>
      <p:sp>
        <p:nvSpPr>
          <p:cNvPr id="2" name="Title 13">
            <a:extLst>
              <a:ext uri="{FF2B5EF4-FFF2-40B4-BE49-F238E27FC236}">
                <a16:creationId xmlns:a16="http://schemas.microsoft.com/office/drawing/2014/main" id="{60D44876-9441-DDDB-C56B-69F8C8872FC4}"/>
              </a:ext>
            </a:extLst>
          </p:cNvPr>
          <p:cNvSpPr txBox="1">
            <a:spLocks/>
          </p:cNvSpPr>
          <p:nvPr/>
        </p:nvSpPr>
        <p:spPr>
          <a:xfrm>
            <a:off x="860601" y="4108555"/>
            <a:ext cx="7699248" cy="535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*Por favor, veja no modo de apresentação para ver as respostas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B8422A4-44A6-784F-805E-22DF383AC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é uma manhã tradicional do feriado de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Tome um banho, use roupas brancas e coma um grande banquete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Tome um banho e vá para a escola ou trabalho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Tome um banho e saia para dançar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D666E62-2F8D-0B70-030C-5AA301F7A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3D982-D5C0-67DB-C518-EA755A65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559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145469"/>
            <a:ext cx="7091896" cy="780472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feriado de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é…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412416"/>
            <a:ext cx="6493255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feriado judaico de saudade e esperança de retornar a Jerusalém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versão etíope do Halloween (usando fantasias com vestidos brancos)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feriado comemorado pelos etíopes na Etiópia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082734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BD5A30B-C18E-190B-8FB7-40A9687E4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BD7D486-F604-15FF-AF22-ECEF1E2E2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D1C99-966F-A7D0-C1B6-529E608F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"/>
          <a:stretch/>
        </p:blipFill>
        <p:spPr bwMode="auto">
          <a:xfrm>
            <a:off x="-5860" y="-8486"/>
            <a:ext cx="4818074" cy="6858000"/>
          </a:xfrm>
          <a:prstGeom prst="rect">
            <a:avLst/>
          </a:prstGeom>
          <a:noFill/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era celebrado o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Etiópia?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uma montanha tão alta quanto o Monte Sinai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escola mais próxima do bairro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beira-mar (como a costa do Mediterrâneo)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BD5A30B-C18E-190B-8FB7-40A9687E4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F6AB951-B49E-94B1-7351-D832E3339E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8E4804-66F0-B0D6-55CE-88CD21439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é o local central para celebrar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Israel?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da cidade de Haifa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Calçadão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Jerusalém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Ha'Bimah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Aviv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2B528F8-EBF4-1171-B1EB-757A6EC14D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B3C6C0-64B3-1FCA-E66C-D8411D274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561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145469"/>
            <a:ext cx="7091896" cy="780472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é comemorado o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412416"/>
            <a:ext cx="6493255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semana depois de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Kipur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semanas após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Kipur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ano depois de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Kipur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082734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2DB09B-AC18-02AF-3C41-2C64880058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ninavi\Desktop\443273.jpg">
            <a:extLst>
              <a:ext uri="{FF2B5EF4-FFF2-40B4-BE49-F238E27FC236}">
                <a16:creationId xmlns:a16="http://schemas.microsoft.com/office/drawing/2014/main" id="{DF97F749-FFA3-619D-8B98-3446B49D7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5" y="0"/>
            <a:ext cx="4818074" cy="6858000"/>
          </a:xfrm>
          <a:prstGeom prst="rect">
            <a:avLst/>
          </a:prstGeom>
          <a:noFill/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Estado de Israel declarou o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feriado oficial?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ACCEC2-146B-492C-A37B-D2ABEB8526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FB978E3-3DEF-DDEA-8C31-613688997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5862" y="-8965"/>
            <a:ext cx="12197861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BE0E3-2DC6-E8F3-6778-70023AF76DEA}"/>
              </a:ext>
            </a:extLst>
          </p:cNvPr>
          <p:cNvSpPr/>
          <p:nvPr/>
        </p:nvSpPr>
        <p:spPr>
          <a:xfrm rot="5400000">
            <a:off x="2240207" y="-2246069"/>
            <a:ext cx="6858000" cy="11350137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90AEB12-5691-9EDD-6AE8-4F70BFC8C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מציין מיקום תוכן 1">
            <a:extLst>
              <a:ext uri="{FF2B5EF4-FFF2-40B4-BE49-F238E27FC236}">
                <a16:creationId xmlns:a16="http://schemas.microsoft.com/office/drawing/2014/main" id="{7B55E20C-9271-1A98-D0DC-DED8F5B10E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E5CE4A4-3EA7-81E7-214F-8BE3FA84B5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626740"/>
            <a:ext cx="4547616" cy="24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190</Words>
  <Application>Microsoft Office PowerPoint</Application>
  <PresentationFormat>מסך רחב</PresentationFormat>
  <Paragraphs>28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מצגת של PowerPoint‏</vt:lpstr>
      <vt:lpstr>Como é uma manhã tradicional do feriado de Sigd?</vt:lpstr>
      <vt:lpstr>O feriado de Sigd é…</vt:lpstr>
      <vt:lpstr>Onde era celebrado o Sigd na Etiópia?</vt:lpstr>
      <vt:lpstr>Onde é o local central para celebrar Sigd em Israel?</vt:lpstr>
      <vt:lpstr>Quando é comemorado o Sigd?</vt:lpstr>
      <vt:lpstr>Quando o Estado de Israel declarou o Sigd feriado oficial?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Melissa</dc:creator>
  <cp:lastModifiedBy>Huberman, Eduardo</cp:lastModifiedBy>
  <cp:revision>25</cp:revision>
  <dcterms:created xsi:type="dcterms:W3CDTF">2022-09-29T17:12:53Z</dcterms:created>
  <dcterms:modified xsi:type="dcterms:W3CDTF">2022-11-03T06:11:31Z</dcterms:modified>
</cp:coreProperties>
</file>