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79227A-6932-4F1E-91E6-88C4991F40FE}"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9227A-6932-4F1E-91E6-88C4991F40FE}"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9227A-6932-4F1E-91E6-88C4991F40FE}"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9227A-6932-4F1E-91E6-88C4991F40FE}"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79227A-6932-4F1E-91E6-88C4991F40FE}"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79227A-6932-4F1E-91E6-88C4991F40FE}"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79227A-6932-4F1E-91E6-88C4991F40FE}" type="datetimeFigureOut">
              <a:rPr lang="en-US" smtClean="0"/>
              <a:t>10/28/2015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79227A-6932-4F1E-91E6-88C4991F40FE}" type="datetimeFigureOut">
              <a:rPr lang="en-US" smtClean="0"/>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9227A-6932-4F1E-91E6-88C4991F40FE}" type="datetimeFigureOut">
              <a:rPr lang="en-US" smtClean="0"/>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9227A-6932-4F1E-91E6-88C4991F40FE}"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9227A-6932-4F1E-91E6-88C4991F40FE}"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EDCCB-4833-47AE-8CCB-462299ED49D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679227A-6932-4F1E-91E6-88C4991F40FE}" type="datetimeFigureOut">
              <a:rPr lang="en-US" smtClean="0"/>
              <a:t>10/28/2015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11EDCCB-4833-47AE-8CCB-462299ED49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Ir9mwMHFZ6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aftzlwYpo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f0n97r2J4i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05810264"/>
              </p:ext>
            </p:extLst>
          </p:nvPr>
        </p:nvGraphicFramePr>
        <p:xfrm>
          <a:off x="1" y="381000"/>
          <a:ext cx="6858000" cy="8465058"/>
        </p:xfrm>
        <a:graphic>
          <a:graphicData uri="http://schemas.openxmlformats.org/drawingml/2006/table">
            <a:tbl>
              <a:tblPr rtl="1" firstRow="1" firstCol="1" bandRow="1">
                <a:tableStyleId>{5C22544A-7EE6-4342-B048-85BDC9FD1C3A}</a:tableStyleId>
              </a:tblPr>
              <a:tblGrid>
                <a:gridCol w="1845907"/>
                <a:gridCol w="2523930"/>
                <a:gridCol w="2488163"/>
              </a:tblGrid>
              <a:tr h="8305800">
                <a:tc>
                  <a:txBody>
                    <a:bodyPr/>
                    <a:lstStyle/>
                    <a:p>
                      <a:pPr marL="0" marR="0" algn="r" rtl="1">
                        <a:lnSpc>
                          <a:spcPct val="115000"/>
                        </a:lnSpc>
                        <a:spcBef>
                          <a:spcPts val="0"/>
                        </a:spcBef>
                        <a:spcAft>
                          <a:spcPts val="0"/>
                        </a:spcAft>
                      </a:pPr>
                      <a:r>
                        <a:rPr lang="he-IL" sz="1400" dirty="0">
                          <a:solidFill>
                            <a:srgbClr val="FFFF00"/>
                          </a:solidFill>
                          <a:effectLst/>
                        </a:rPr>
                        <a:t>תנו לשמש לעלות</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לבוקר להאיר</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הזכה שבתפילות</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אותנו לא תחזיר</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מי אשר כבה נרו</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ובעפר נטמן</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בכי מר לא יעירו</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לא יחזירו לכאן</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איש אותנו לא ישיב</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מבור תחתית אפל</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כאן לא יועילו לא שמחת הניצחון</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ולא שירי הלל</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לכן רק שירו שיר לשלום</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אל תלחשו תפילה</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מוטב תשירו שיר לשלום</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בצעקה גדולה</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תנו לשמש לחדור</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מבעד לפרחים</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אל תביטו לאחור</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הניחו להולכים</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שאו עיניים בתקווה</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לא דרך כוונות</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שירו שיר לאהבה</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ולא למלחמות</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אל תגידו יום יבוא</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הביאו את היום</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כי לא חלום הוא</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ובכל הכיכרות הריעו רק שלום</a:t>
                      </a:r>
                      <a:endParaRPr lang="en-US" sz="900" dirty="0">
                        <a:solidFill>
                          <a:srgbClr val="FFFF00"/>
                        </a:solidFill>
                        <a:effectLst/>
                      </a:endParaRPr>
                    </a:p>
                    <a:p>
                      <a:pPr marL="0" marR="0" algn="r" rtl="1">
                        <a:lnSpc>
                          <a:spcPct val="115000"/>
                        </a:lnSpc>
                        <a:spcBef>
                          <a:spcPts val="0"/>
                        </a:spcBef>
                        <a:spcAft>
                          <a:spcPts val="0"/>
                        </a:spcAft>
                      </a:pPr>
                      <a:r>
                        <a:rPr lang="he-IL" sz="700" dirty="0">
                          <a:solidFill>
                            <a:srgbClr val="FFFF00"/>
                          </a:solidFill>
                          <a:effectLst/>
                        </a:rPr>
                        <a:t> </a:t>
                      </a:r>
                      <a:endParaRPr lang="en-US" sz="900" dirty="0">
                        <a:solidFill>
                          <a:srgbClr val="FFFF00"/>
                        </a:solidFill>
                        <a:effectLst/>
                      </a:endParaRPr>
                    </a:p>
                    <a:p>
                      <a:pPr marL="0" marR="0" algn="r" rtl="1">
                        <a:lnSpc>
                          <a:spcPct val="115000"/>
                        </a:lnSpc>
                        <a:spcBef>
                          <a:spcPts val="0"/>
                        </a:spcBef>
                        <a:spcAft>
                          <a:spcPts val="0"/>
                        </a:spcAft>
                      </a:pPr>
                      <a:r>
                        <a:rPr lang="he-IL" sz="1400" dirty="0">
                          <a:solidFill>
                            <a:srgbClr val="FFFF00"/>
                          </a:solidFill>
                          <a:effectLst/>
                        </a:rPr>
                        <a:t>לכן רק שירו ...</a:t>
                      </a:r>
                      <a:endParaRPr lang="en-US" sz="900" dirty="0">
                        <a:solidFill>
                          <a:srgbClr val="FFFF00"/>
                        </a:solidFill>
                        <a:effectLst/>
                        <a:latin typeface="Calibri"/>
                        <a:ea typeface="Calibri"/>
                        <a:cs typeface="Arial"/>
                      </a:endParaRPr>
                    </a:p>
                  </a:txBody>
                  <a:tcPr marL="45320" marR="45320" marT="0" marB="0">
                    <a:noFill/>
                  </a:tcPr>
                </a:tc>
                <a:tc>
                  <a:txBody>
                    <a:bodyPr/>
                    <a:lstStyle/>
                    <a:p>
                      <a:pPr marL="0" marR="0" rtl="0">
                        <a:lnSpc>
                          <a:spcPct val="115000"/>
                        </a:lnSpc>
                        <a:spcBef>
                          <a:spcPts val="0"/>
                        </a:spcBef>
                        <a:spcAft>
                          <a:spcPts val="0"/>
                        </a:spcAft>
                      </a:pPr>
                      <a:r>
                        <a:rPr lang="en-US" sz="1250" dirty="0" err="1">
                          <a:solidFill>
                            <a:srgbClr val="FFFF00"/>
                          </a:solidFill>
                          <a:effectLst/>
                        </a:rPr>
                        <a:t>tnu</a:t>
                      </a:r>
                      <a:r>
                        <a:rPr lang="en-US" sz="1250" dirty="0">
                          <a:solidFill>
                            <a:srgbClr val="FFFF00"/>
                          </a:solidFill>
                          <a:effectLst/>
                        </a:rPr>
                        <a:t> </a:t>
                      </a:r>
                      <a:r>
                        <a:rPr lang="en-US" sz="1250" dirty="0" err="1">
                          <a:solidFill>
                            <a:srgbClr val="FFFF00"/>
                          </a:solidFill>
                          <a:effectLst/>
                        </a:rPr>
                        <a:t>lashemèsh</a:t>
                      </a:r>
                      <a:r>
                        <a:rPr lang="en-US" sz="1250" dirty="0">
                          <a:solidFill>
                            <a:srgbClr val="FFFF00"/>
                          </a:solidFill>
                          <a:effectLst/>
                        </a:rPr>
                        <a:t> </a:t>
                      </a:r>
                      <a:r>
                        <a:rPr lang="en-US" sz="1250" dirty="0" err="1">
                          <a:solidFill>
                            <a:srgbClr val="FFFF00"/>
                          </a:solidFill>
                          <a:effectLst/>
                        </a:rPr>
                        <a:t>la'alòt</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labokèr</a:t>
                      </a:r>
                      <a:r>
                        <a:rPr lang="en-US" sz="1250" dirty="0">
                          <a:solidFill>
                            <a:srgbClr val="FFFF00"/>
                          </a:solidFill>
                          <a:effectLst/>
                        </a:rPr>
                        <a:t> </a:t>
                      </a:r>
                      <a:r>
                        <a:rPr lang="en-US" sz="1250" dirty="0" err="1">
                          <a:solidFill>
                            <a:srgbClr val="FFFF00"/>
                          </a:solidFill>
                          <a:effectLst/>
                        </a:rPr>
                        <a:t>leha’ìr</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hazakà</a:t>
                      </a:r>
                      <a:r>
                        <a:rPr lang="en-US" sz="1250" dirty="0">
                          <a:solidFill>
                            <a:srgbClr val="FFFF00"/>
                          </a:solidFill>
                          <a:effectLst/>
                        </a:rPr>
                        <a:t> </a:t>
                      </a:r>
                      <a:r>
                        <a:rPr lang="en-US" sz="1250" dirty="0" err="1">
                          <a:solidFill>
                            <a:srgbClr val="FFFF00"/>
                          </a:solidFill>
                          <a:effectLst/>
                        </a:rPr>
                        <a:t>shebatfilòt</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otànu</a:t>
                      </a:r>
                      <a:r>
                        <a:rPr lang="en-US" sz="1250" dirty="0">
                          <a:solidFill>
                            <a:srgbClr val="FFFF00"/>
                          </a:solidFill>
                          <a:effectLst/>
                        </a:rPr>
                        <a:t> lo </a:t>
                      </a:r>
                      <a:r>
                        <a:rPr lang="en-US" sz="1250" dirty="0" err="1">
                          <a:solidFill>
                            <a:srgbClr val="FFFF00"/>
                          </a:solidFill>
                          <a:effectLst/>
                        </a:rPr>
                        <a:t>takhtsìr</a:t>
                      </a:r>
                      <a:endParaRPr lang="en-US" sz="1250" dirty="0">
                        <a:solidFill>
                          <a:srgbClr val="FFFF00"/>
                        </a:solidFill>
                        <a:effectLst/>
                      </a:endParaRP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a:solidFill>
                            <a:srgbClr val="FFFF00"/>
                          </a:solidFill>
                          <a:effectLst/>
                        </a:rPr>
                        <a:t>mi </a:t>
                      </a:r>
                      <a:r>
                        <a:rPr lang="en-US" sz="1250" dirty="0" err="1">
                          <a:solidFill>
                            <a:srgbClr val="FFFF00"/>
                          </a:solidFill>
                          <a:effectLst/>
                        </a:rPr>
                        <a:t>ashèr</a:t>
                      </a:r>
                      <a:r>
                        <a:rPr lang="en-US" sz="1250" dirty="0">
                          <a:solidFill>
                            <a:srgbClr val="FFFF00"/>
                          </a:solidFill>
                          <a:effectLst/>
                        </a:rPr>
                        <a:t> </a:t>
                      </a:r>
                      <a:r>
                        <a:rPr lang="en-US" sz="1250" dirty="0" err="1">
                          <a:solidFill>
                            <a:srgbClr val="FFFF00"/>
                          </a:solidFill>
                          <a:effectLst/>
                        </a:rPr>
                        <a:t>kavà</a:t>
                      </a:r>
                      <a:r>
                        <a:rPr lang="en-US" sz="1250" dirty="0">
                          <a:solidFill>
                            <a:srgbClr val="FFFF00"/>
                          </a:solidFill>
                          <a:effectLst/>
                        </a:rPr>
                        <a:t> </a:t>
                      </a:r>
                      <a:r>
                        <a:rPr lang="en-US" sz="1250" dirty="0" err="1">
                          <a:solidFill>
                            <a:srgbClr val="FFFF00"/>
                          </a:solidFill>
                          <a:effectLst/>
                        </a:rPr>
                        <a:t>nerò</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uve'àfar</a:t>
                      </a:r>
                      <a:r>
                        <a:rPr lang="en-US" sz="1250" dirty="0">
                          <a:solidFill>
                            <a:srgbClr val="FFFF00"/>
                          </a:solidFill>
                          <a:effectLst/>
                        </a:rPr>
                        <a:t> </a:t>
                      </a:r>
                      <a:r>
                        <a:rPr lang="en-US" sz="1250" dirty="0" err="1">
                          <a:solidFill>
                            <a:srgbClr val="FFFF00"/>
                          </a:solidFill>
                          <a:effectLst/>
                        </a:rPr>
                        <a:t>nitmàn</a:t>
                      </a:r>
                      <a:r>
                        <a:rPr lang="en-US" sz="1250" dirty="0">
                          <a:solidFill>
                            <a:srgbClr val="FFFF00"/>
                          </a:solidFill>
                          <a:effectLst/>
                        </a:rPr>
                        <a:t>,</a:t>
                      </a:r>
                    </a:p>
                    <a:p>
                      <a:pPr marL="0" marR="0" rtl="0">
                        <a:lnSpc>
                          <a:spcPct val="115000"/>
                        </a:lnSpc>
                        <a:spcBef>
                          <a:spcPts val="0"/>
                        </a:spcBef>
                        <a:spcAft>
                          <a:spcPts val="0"/>
                        </a:spcAft>
                      </a:pPr>
                      <a:r>
                        <a:rPr lang="en-US" sz="1250" dirty="0" err="1">
                          <a:solidFill>
                            <a:srgbClr val="FFFF00"/>
                          </a:solidFill>
                          <a:effectLst/>
                        </a:rPr>
                        <a:t>bekhì</a:t>
                      </a:r>
                      <a:r>
                        <a:rPr lang="en-US" sz="1250" dirty="0">
                          <a:solidFill>
                            <a:srgbClr val="FFFF00"/>
                          </a:solidFill>
                          <a:effectLst/>
                        </a:rPr>
                        <a:t> mar lo </a:t>
                      </a:r>
                      <a:r>
                        <a:rPr lang="en-US" sz="1250" dirty="0" err="1">
                          <a:solidFill>
                            <a:srgbClr val="FFFF00"/>
                          </a:solidFill>
                          <a:effectLst/>
                        </a:rPr>
                        <a:t>ya'irò</a:t>
                      </a:r>
                      <a:r>
                        <a:rPr lang="en-US" sz="1250" dirty="0">
                          <a:solidFill>
                            <a:srgbClr val="FFFF00"/>
                          </a:solidFill>
                          <a:effectLst/>
                        </a:rPr>
                        <a:t>, </a:t>
                      </a:r>
                    </a:p>
                    <a:p>
                      <a:pPr marL="0" marR="0" rtl="0">
                        <a:lnSpc>
                          <a:spcPct val="115000"/>
                        </a:lnSpc>
                        <a:spcBef>
                          <a:spcPts val="0"/>
                        </a:spcBef>
                        <a:spcAft>
                          <a:spcPts val="0"/>
                        </a:spcAft>
                      </a:pPr>
                      <a:r>
                        <a:rPr lang="en-US" sz="1250" dirty="0">
                          <a:solidFill>
                            <a:srgbClr val="FFFF00"/>
                          </a:solidFill>
                          <a:effectLst/>
                        </a:rPr>
                        <a:t>lo </a:t>
                      </a:r>
                      <a:r>
                        <a:rPr lang="en-US" sz="1250" dirty="0" err="1">
                          <a:solidFill>
                            <a:srgbClr val="FFFF00"/>
                          </a:solidFill>
                          <a:effectLst/>
                        </a:rPr>
                        <a:t>yakhtsirò</a:t>
                      </a:r>
                      <a:r>
                        <a:rPr lang="en-US" sz="1250" dirty="0">
                          <a:solidFill>
                            <a:srgbClr val="FFFF00"/>
                          </a:solidFill>
                          <a:effectLst/>
                        </a:rPr>
                        <a:t> </a:t>
                      </a:r>
                      <a:r>
                        <a:rPr lang="en-US" sz="1250" dirty="0" err="1">
                          <a:solidFill>
                            <a:srgbClr val="FFFF00"/>
                          </a:solidFill>
                          <a:effectLst/>
                        </a:rPr>
                        <a:t>lekhàn</a:t>
                      </a:r>
                      <a:r>
                        <a:rPr lang="en-US" sz="1250" dirty="0">
                          <a:solidFill>
                            <a:srgbClr val="FFFF00"/>
                          </a:solidFill>
                          <a:effectLst/>
                        </a:rPr>
                        <a:t>.</a:t>
                      </a: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ish</a:t>
                      </a:r>
                      <a:r>
                        <a:rPr lang="en-US" sz="1250" dirty="0">
                          <a:solidFill>
                            <a:srgbClr val="FFFF00"/>
                          </a:solidFill>
                          <a:effectLst/>
                        </a:rPr>
                        <a:t> </a:t>
                      </a:r>
                      <a:r>
                        <a:rPr lang="en-US" sz="1250" dirty="0" err="1">
                          <a:solidFill>
                            <a:srgbClr val="FFFF00"/>
                          </a:solidFill>
                          <a:effectLst/>
                        </a:rPr>
                        <a:t>otànu</a:t>
                      </a:r>
                      <a:r>
                        <a:rPr lang="en-US" sz="1250" dirty="0">
                          <a:solidFill>
                            <a:srgbClr val="FFFF00"/>
                          </a:solidFill>
                          <a:effectLst/>
                        </a:rPr>
                        <a:t> lo </a:t>
                      </a:r>
                      <a:r>
                        <a:rPr lang="en-US" sz="1250" dirty="0" err="1">
                          <a:solidFill>
                            <a:srgbClr val="FFFF00"/>
                          </a:solidFill>
                          <a:effectLst/>
                        </a:rPr>
                        <a:t>yashìv</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mìbor</a:t>
                      </a:r>
                      <a:r>
                        <a:rPr lang="en-US" sz="1250" dirty="0">
                          <a:solidFill>
                            <a:srgbClr val="FFFF00"/>
                          </a:solidFill>
                          <a:effectLst/>
                        </a:rPr>
                        <a:t> </a:t>
                      </a:r>
                      <a:r>
                        <a:rPr lang="en-US" sz="1250" dirty="0" err="1">
                          <a:solidFill>
                            <a:srgbClr val="FFFF00"/>
                          </a:solidFill>
                          <a:effectLst/>
                        </a:rPr>
                        <a:t>takhtìt</a:t>
                      </a:r>
                      <a:r>
                        <a:rPr lang="en-US" sz="1250" dirty="0">
                          <a:solidFill>
                            <a:srgbClr val="FFFF00"/>
                          </a:solidFill>
                          <a:effectLst/>
                        </a:rPr>
                        <a:t> </a:t>
                      </a:r>
                      <a:r>
                        <a:rPr lang="en-US" sz="1250" dirty="0" err="1">
                          <a:solidFill>
                            <a:srgbClr val="FFFF00"/>
                          </a:solidFill>
                          <a:effectLst/>
                        </a:rPr>
                        <a:t>afèl</a:t>
                      </a:r>
                      <a:r>
                        <a:rPr lang="en-US" sz="1250" dirty="0">
                          <a:solidFill>
                            <a:srgbClr val="FFFF00"/>
                          </a:solidFill>
                          <a:effectLst/>
                        </a:rPr>
                        <a:t>,</a:t>
                      </a:r>
                    </a:p>
                    <a:p>
                      <a:pPr marL="0" marR="0" rtl="0">
                        <a:lnSpc>
                          <a:spcPct val="115000"/>
                        </a:lnSpc>
                        <a:spcBef>
                          <a:spcPts val="0"/>
                        </a:spcBef>
                        <a:spcAft>
                          <a:spcPts val="0"/>
                        </a:spcAft>
                      </a:pPr>
                      <a:r>
                        <a:rPr lang="en-US" sz="1250" dirty="0" err="1">
                          <a:solidFill>
                            <a:srgbClr val="FFFF00"/>
                          </a:solidFill>
                          <a:effectLst/>
                        </a:rPr>
                        <a:t>kan</a:t>
                      </a:r>
                      <a:r>
                        <a:rPr lang="en-US" sz="1250" dirty="0">
                          <a:solidFill>
                            <a:srgbClr val="FFFF00"/>
                          </a:solidFill>
                          <a:effectLst/>
                        </a:rPr>
                        <a:t> lo </a:t>
                      </a:r>
                      <a:r>
                        <a:rPr lang="en-US" sz="1250" dirty="0" err="1">
                          <a:solidFill>
                            <a:srgbClr val="FFFF00"/>
                          </a:solidFill>
                          <a:effectLst/>
                        </a:rPr>
                        <a:t>yo'ìlu</a:t>
                      </a:r>
                      <a:r>
                        <a:rPr lang="en-US" sz="1250" dirty="0">
                          <a:solidFill>
                            <a:srgbClr val="FFFF00"/>
                          </a:solidFill>
                          <a:effectLst/>
                        </a:rPr>
                        <a:t>, </a:t>
                      </a:r>
                    </a:p>
                    <a:p>
                      <a:pPr marL="0" marR="0" rtl="0">
                        <a:lnSpc>
                          <a:spcPct val="115000"/>
                        </a:lnSpc>
                        <a:spcBef>
                          <a:spcPts val="0"/>
                        </a:spcBef>
                        <a:spcAft>
                          <a:spcPts val="0"/>
                        </a:spcAft>
                      </a:pPr>
                      <a:r>
                        <a:rPr lang="en-US" sz="1250" dirty="0">
                          <a:solidFill>
                            <a:srgbClr val="FFFF00"/>
                          </a:solidFill>
                          <a:effectLst/>
                        </a:rPr>
                        <a:t>lo </a:t>
                      </a:r>
                      <a:r>
                        <a:rPr lang="en-US" sz="1250" dirty="0" err="1">
                          <a:solidFill>
                            <a:srgbClr val="FFFF00"/>
                          </a:solidFill>
                          <a:effectLst/>
                        </a:rPr>
                        <a:t>simkhàt</a:t>
                      </a:r>
                      <a:r>
                        <a:rPr lang="en-US" sz="1250" dirty="0">
                          <a:solidFill>
                            <a:srgbClr val="FFFF00"/>
                          </a:solidFill>
                          <a:effectLst/>
                        </a:rPr>
                        <a:t> </a:t>
                      </a:r>
                      <a:r>
                        <a:rPr lang="en-US" sz="1250" dirty="0" err="1">
                          <a:solidFill>
                            <a:srgbClr val="FFFF00"/>
                          </a:solidFill>
                          <a:effectLst/>
                        </a:rPr>
                        <a:t>hanitsakhòn</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velò</a:t>
                      </a:r>
                      <a:r>
                        <a:rPr lang="en-US" sz="1250" dirty="0">
                          <a:solidFill>
                            <a:srgbClr val="FFFF00"/>
                          </a:solidFill>
                          <a:effectLst/>
                        </a:rPr>
                        <a:t> </a:t>
                      </a:r>
                      <a:r>
                        <a:rPr lang="en-US" sz="1250" dirty="0" err="1">
                          <a:solidFill>
                            <a:srgbClr val="FFFF00"/>
                          </a:solidFill>
                          <a:effectLst/>
                        </a:rPr>
                        <a:t>shirèy</a:t>
                      </a:r>
                      <a:r>
                        <a:rPr lang="en-US" sz="1250" dirty="0">
                          <a:solidFill>
                            <a:srgbClr val="FFFF00"/>
                          </a:solidFill>
                          <a:effectLst/>
                        </a:rPr>
                        <a:t> </a:t>
                      </a:r>
                      <a:r>
                        <a:rPr lang="en-US" sz="1250" dirty="0" err="1">
                          <a:solidFill>
                            <a:srgbClr val="FFFF00"/>
                          </a:solidFill>
                          <a:effectLst/>
                        </a:rPr>
                        <a:t>halèyl</a:t>
                      </a:r>
                      <a:r>
                        <a:rPr lang="en-US" sz="1250" dirty="0">
                          <a:solidFill>
                            <a:srgbClr val="FFFF00"/>
                          </a:solidFill>
                          <a:effectLst/>
                        </a:rPr>
                        <a:t>.</a:t>
                      </a: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làkhen</a:t>
                      </a:r>
                      <a:r>
                        <a:rPr lang="en-US" sz="1250" dirty="0">
                          <a:solidFill>
                            <a:srgbClr val="FFFF00"/>
                          </a:solidFill>
                          <a:effectLst/>
                        </a:rPr>
                        <a:t>, </a:t>
                      </a:r>
                      <a:r>
                        <a:rPr lang="en-US" sz="1250" dirty="0" err="1">
                          <a:solidFill>
                            <a:srgbClr val="FFFF00"/>
                          </a:solidFill>
                          <a:effectLst/>
                        </a:rPr>
                        <a:t>rak</a:t>
                      </a:r>
                      <a:r>
                        <a:rPr lang="en-US" sz="1250" dirty="0">
                          <a:solidFill>
                            <a:srgbClr val="FFFF00"/>
                          </a:solidFill>
                          <a:effectLst/>
                        </a:rPr>
                        <a:t> </a:t>
                      </a:r>
                      <a:r>
                        <a:rPr lang="en-US" sz="1250" dirty="0" err="1">
                          <a:solidFill>
                            <a:srgbClr val="FFFF00"/>
                          </a:solidFill>
                          <a:effectLst/>
                        </a:rPr>
                        <a:t>shìru</a:t>
                      </a:r>
                      <a:r>
                        <a:rPr lang="en-US" sz="1250" dirty="0">
                          <a:solidFill>
                            <a:srgbClr val="FFFF00"/>
                          </a:solidFill>
                          <a:effectLst/>
                        </a:rPr>
                        <a:t> </a:t>
                      </a:r>
                      <a:r>
                        <a:rPr lang="en-US" sz="1250" dirty="0" err="1">
                          <a:solidFill>
                            <a:srgbClr val="FFFF00"/>
                          </a:solidFill>
                          <a:effectLst/>
                        </a:rPr>
                        <a:t>shir</a:t>
                      </a:r>
                      <a:r>
                        <a:rPr lang="en-US" sz="1250" dirty="0">
                          <a:solidFill>
                            <a:srgbClr val="FFFF00"/>
                          </a:solidFill>
                          <a:effectLst/>
                        </a:rPr>
                        <a:t> </a:t>
                      </a:r>
                      <a:r>
                        <a:rPr lang="en-US" sz="1250" dirty="0" err="1">
                          <a:solidFill>
                            <a:srgbClr val="FFFF00"/>
                          </a:solidFill>
                          <a:effectLst/>
                        </a:rPr>
                        <a:t>lashalòm</a:t>
                      </a:r>
                      <a:r>
                        <a:rPr lang="en-US" sz="1250" dirty="0">
                          <a:solidFill>
                            <a:srgbClr val="FFFF00"/>
                          </a:solidFill>
                          <a:effectLst/>
                        </a:rPr>
                        <a:t>, </a:t>
                      </a:r>
                    </a:p>
                    <a:p>
                      <a:pPr marL="0" marR="0" rtl="0">
                        <a:lnSpc>
                          <a:spcPct val="115000"/>
                        </a:lnSpc>
                        <a:spcBef>
                          <a:spcPts val="0"/>
                        </a:spcBef>
                        <a:spcAft>
                          <a:spcPts val="0"/>
                        </a:spcAft>
                      </a:pPr>
                      <a:r>
                        <a:rPr lang="en-US" sz="1250" dirty="0">
                          <a:solidFill>
                            <a:srgbClr val="FFFF00"/>
                          </a:solidFill>
                          <a:effectLst/>
                        </a:rPr>
                        <a:t>‘al </a:t>
                      </a:r>
                      <a:r>
                        <a:rPr lang="en-US" sz="1250" dirty="0" err="1">
                          <a:solidFill>
                            <a:srgbClr val="FFFF00"/>
                          </a:solidFill>
                          <a:effectLst/>
                        </a:rPr>
                        <a:t>tilkhàshu</a:t>
                      </a:r>
                      <a:r>
                        <a:rPr lang="en-US" sz="1250" dirty="0">
                          <a:solidFill>
                            <a:srgbClr val="FFFF00"/>
                          </a:solidFill>
                          <a:effectLst/>
                        </a:rPr>
                        <a:t> </a:t>
                      </a:r>
                      <a:r>
                        <a:rPr lang="en-US" sz="1250" dirty="0" err="1">
                          <a:solidFill>
                            <a:srgbClr val="FFFF00"/>
                          </a:solidFill>
                          <a:effectLst/>
                        </a:rPr>
                        <a:t>tefilà</a:t>
                      </a:r>
                      <a:r>
                        <a:rPr lang="en-US" sz="1250" dirty="0">
                          <a:solidFill>
                            <a:srgbClr val="FFFF00"/>
                          </a:solidFill>
                          <a:effectLst/>
                        </a:rPr>
                        <a:t>!</a:t>
                      </a:r>
                    </a:p>
                    <a:p>
                      <a:pPr marL="0" marR="0" rtl="0">
                        <a:lnSpc>
                          <a:spcPct val="115000"/>
                        </a:lnSpc>
                        <a:spcBef>
                          <a:spcPts val="0"/>
                        </a:spcBef>
                        <a:spcAft>
                          <a:spcPts val="0"/>
                        </a:spcAft>
                      </a:pPr>
                      <a:r>
                        <a:rPr lang="en-US" sz="1250" dirty="0" err="1">
                          <a:solidFill>
                            <a:srgbClr val="FFFF00"/>
                          </a:solidFill>
                          <a:effectLst/>
                        </a:rPr>
                        <a:t>mutàv</a:t>
                      </a:r>
                      <a:r>
                        <a:rPr lang="en-US" sz="1250" dirty="0">
                          <a:solidFill>
                            <a:srgbClr val="FFFF00"/>
                          </a:solidFill>
                          <a:effectLst/>
                        </a:rPr>
                        <a:t> </a:t>
                      </a:r>
                      <a:r>
                        <a:rPr lang="en-US" sz="1250" dirty="0" err="1">
                          <a:solidFill>
                            <a:srgbClr val="FFFF00"/>
                          </a:solidFill>
                          <a:effectLst/>
                        </a:rPr>
                        <a:t>tashìru</a:t>
                      </a:r>
                      <a:r>
                        <a:rPr lang="en-US" sz="1250" dirty="0">
                          <a:solidFill>
                            <a:srgbClr val="FFFF00"/>
                          </a:solidFill>
                          <a:effectLst/>
                        </a:rPr>
                        <a:t> </a:t>
                      </a:r>
                      <a:r>
                        <a:rPr lang="en-US" sz="1250" dirty="0" err="1">
                          <a:solidFill>
                            <a:srgbClr val="FFFF00"/>
                          </a:solidFill>
                          <a:effectLst/>
                        </a:rPr>
                        <a:t>shir</a:t>
                      </a:r>
                      <a:r>
                        <a:rPr lang="en-US" sz="1250" dirty="0">
                          <a:solidFill>
                            <a:srgbClr val="FFFF00"/>
                          </a:solidFill>
                          <a:effectLst/>
                        </a:rPr>
                        <a:t> </a:t>
                      </a:r>
                      <a:r>
                        <a:rPr lang="en-US" sz="1250" dirty="0" err="1">
                          <a:solidFill>
                            <a:srgbClr val="FFFF00"/>
                          </a:solidFill>
                          <a:effectLst/>
                        </a:rPr>
                        <a:t>lashalòm</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bitse'àkakh</a:t>
                      </a:r>
                      <a:r>
                        <a:rPr lang="en-US" sz="1250" dirty="0">
                          <a:solidFill>
                            <a:srgbClr val="FFFF00"/>
                          </a:solidFill>
                          <a:effectLst/>
                        </a:rPr>
                        <a:t> </a:t>
                      </a:r>
                      <a:r>
                        <a:rPr lang="en-US" sz="1250" dirty="0" err="1">
                          <a:solidFill>
                            <a:srgbClr val="FFFF00"/>
                          </a:solidFill>
                          <a:effectLst/>
                        </a:rPr>
                        <a:t>gdolà</a:t>
                      </a:r>
                      <a:r>
                        <a:rPr lang="en-US" sz="1250" dirty="0">
                          <a:solidFill>
                            <a:srgbClr val="FFFF00"/>
                          </a:solidFill>
                          <a:effectLst/>
                        </a:rPr>
                        <a:t>.</a:t>
                      </a: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tnu</a:t>
                      </a:r>
                      <a:r>
                        <a:rPr lang="en-US" sz="1250" dirty="0">
                          <a:solidFill>
                            <a:srgbClr val="FFFF00"/>
                          </a:solidFill>
                          <a:effectLst/>
                        </a:rPr>
                        <a:t> </a:t>
                      </a:r>
                      <a:r>
                        <a:rPr lang="en-US" sz="1250" dirty="0" err="1">
                          <a:solidFill>
                            <a:srgbClr val="FFFF00"/>
                          </a:solidFill>
                          <a:effectLst/>
                        </a:rPr>
                        <a:t>lashèmesh</a:t>
                      </a:r>
                      <a:r>
                        <a:rPr lang="en-US" sz="1250" dirty="0">
                          <a:solidFill>
                            <a:srgbClr val="FFFF00"/>
                          </a:solidFill>
                          <a:effectLst/>
                        </a:rPr>
                        <a:t> </a:t>
                      </a:r>
                      <a:r>
                        <a:rPr lang="en-US" sz="1250" dirty="0" err="1">
                          <a:solidFill>
                            <a:srgbClr val="FFFF00"/>
                          </a:solidFill>
                          <a:effectLst/>
                        </a:rPr>
                        <a:t>lakhadòr</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mibà'ad</a:t>
                      </a:r>
                      <a:r>
                        <a:rPr lang="en-US" sz="1250" dirty="0">
                          <a:solidFill>
                            <a:srgbClr val="FFFF00"/>
                          </a:solidFill>
                          <a:effectLst/>
                        </a:rPr>
                        <a:t> </a:t>
                      </a:r>
                      <a:r>
                        <a:rPr lang="en-US" sz="1250" dirty="0" err="1">
                          <a:solidFill>
                            <a:srgbClr val="FFFF00"/>
                          </a:solidFill>
                          <a:effectLst/>
                        </a:rPr>
                        <a:t>laprakhìm</a:t>
                      </a:r>
                      <a:r>
                        <a:rPr lang="en-US" sz="1250" dirty="0">
                          <a:solidFill>
                            <a:srgbClr val="FFFF00"/>
                          </a:solidFill>
                          <a:effectLst/>
                        </a:rPr>
                        <a:t>.</a:t>
                      </a:r>
                    </a:p>
                    <a:p>
                      <a:pPr marL="0" marR="0" rtl="0">
                        <a:lnSpc>
                          <a:spcPct val="115000"/>
                        </a:lnSpc>
                        <a:spcBef>
                          <a:spcPts val="0"/>
                        </a:spcBef>
                        <a:spcAft>
                          <a:spcPts val="0"/>
                        </a:spcAft>
                      </a:pPr>
                      <a:r>
                        <a:rPr lang="en-US" sz="1250" dirty="0">
                          <a:solidFill>
                            <a:srgbClr val="FFFF00"/>
                          </a:solidFill>
                          <a:effectLst/>
                        </a:rPr>
                        <a:t>‘al </a:t>
                      </a:r>
                      <a:r>
                        <a:rPr lang="en-US" sz="1250" dirty="0" err="1">
                          <a:solidFill>
                            <a:srgbClr val="FFFF00"/>
                          </a:solidFill>
                          <a:effectLst/>
                        </a:rPr>
                        <a:t>tabìtu</a:t>
                      </a:r>
                      <a:r>
                        <a:rPr lang="en-US" sz="1250" dirty="0">
                          <a:solidFill>
                            <a:srgbClr val="FFFF00"/>
                          </a:solidFill>
                          <a:effectLst/>
                        </a:rPr>
                        <a:t> </a:t>
                      </a:r>
                      <a:r>
                        <a:rPr lang="en-US" sz="1250" dirty="0" err="1">
                          <a:solidFill>
                            <a:srgbClr val="FFFF00"/>
                          </a:solidFill>
                          <a:effectLst/>
                        </a:rPr>
                        <a:t>leakhòr</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hanìkhu</a:t>
                      </a:r>
                      <a:r>
                        <a:rPr lang="en-US" sz="1250" dirty="0">
                          <a:solidFill>
                            <a:srgbClr val="FFFF00"/>
                          </a:solidFill>
                          <a:effectLst/>
                        </a:rPr>
                        <a:t> </a:t>
                      </a:r>
                      <a:r>
                        <a:rPr lang="en-US" sz="1250" dirty="0" err="1">
                          <a:solidFill>
                            <a:srgbClr val="FFFF00"/>
                          </a:solidFill>
                          <a:effectLst/>
                        </a:rPr>
                        <a:t>laholkhìm</a:t>
                      </a:r>
                      <a:r>
                        <a:rPr lang="en-US" sz="1250" dirty="0">
                          <a:solidFill>
                            <a:srgbClr val="FFFF00"/>
                          </a:solidFill>
                          <a:effectLst/>
                        </a:rPr>
                        <a:t>.</a:t>
                      </a: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sé’u</a:t>
                      </a:r>
                      <a:r>
                        <a:rPr lang="en-US" sz="1250" dirty="0">
                          <a:solidFill>
                            <a:srgbClr val="FFFF00"/>
                          </a:solidFill>
                          <a:effectLst/>
                        </a:rPr>
                        <a:t> </a:t>
                      </a:r>
                      <a:r>
                        <a:rPr lang="en-US" sz="1250" dirty="0" err="1">
                          <a:solidFill>
                            <a:srgbClr val="FFFF00"/>
                          </a:solidFill>
                          <a:effectLst/>
                        </a:rPr>
                        <a:t>eynàyim</a:t>
                      </a:r>
                      <a:r>
                        <a:rPr lang="en-US" sz="1250" dirty="0">
                          <a:solidFill>
                            <a:srgbClr val="FFFF00"/>
                          </a:solidFill>
                          <a:effectLst/>
                        </a:rPr>
                        <a:t> </a:t>
                      </a:r>
                      <a:r>
                        <a:rPr lang="en-US" sz="1250" dirty="0" err="1">
                          <a:solidFill>
                            <a:srgbClr val="FFFF00"/>
                          </a:solidFill>
                          <a:effectLst/>
                        </a:rPr>
                        <a:t>betikvà</a:t>
                      </a:r>
                      <a:r>
                        <a:rPr lang="en-US" sz="1250" dirty="0">
                          <a:solidFill>
                            <a:srgbClr val="FFFF00"/>
                          </a:solidFill>
                          <a:effectLst/>
                        </a:rPr>
                        <a:t>, </a:t>
                      </a:r>
                    </a:p>
                    <a:p>
                      <a:pPr marL="0" marR="0" rtl="0">
                        <a:lnSpc>
                          <a:spcPct val="115000"/>
                        </a:lnSpc>
                        <a:spcBef>
                          <a:spcPts val="0"/>
                        </a:spcBef>
                        <a:spcAft>
                          <a:spcPts val="0"/>
                        </a:spcAft>
                      </a:pPr>
                      <a:r>
                        <a:rPr lang="en-US" sz="1250" dirty="0">
                          <a:solidFill>
                            <a:srgbClr val="FFFF00"/>
                          </a:solidFill>
                          <a:effectLst/>
                        </a:rPr>
                        <a:t>lo </a:t>
                      </a:r>
                      <a:r>
                        <a:rPr lang="en-US" sz="1250" dirty="0" err="1">
                          <a:solidFill>
                            <a:srgbClr val="FFFF00"/>
                          </a:solidFill>
                          <a:effectLst/>
                        </a:rPr>
                        <a:t>dèrekh</a:t>
                      </a:r>
                      <a:r>
                        <a:rPr lang="en-US" sz="1250" dirty="0">
                          <a:solidFill>
                            <a:srgbClr val="FFFF00"/>
                          </a:solidFill>
                          <a:effectLst/>
                        </a:rPr>
                        <a:t> </a:t>
                      </a:r>
                      <a:r>
                        <a:rPr lang="en-US" sz="1250" dirty="0" err="1">
                          <a:solidFill>
                            <a:srgbClr val="FFFF00"/>
                          </a:solidFill>
                          <a:effectLst/>
                        </a:rPr>
                        <a:t>kavanòt</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shìru</a:t>
                      </a:r>
                      <a:r>
                        <a:rPr lang="en-US" sz="1250" dirty="0">
                          <a:solidFill>
                            <a:srgbClr val="FFFF00"/>
                          </a:solidFill>
                          <a:effectLst/>
                        </a:rPr>
                        <a:t> </a:t>
                      </a:r>
                      <a:r>
                        <a:rPr lang="en-US" sz="1250" dirty="0" err="1">
                          <a:solidFill>
                            <a:srgbClr val="FFFF00"/>
                          </a:solidFill>
                          <a:effectLst/>
                        </a:rPr>
                        <a:t>shir</a:t>
                      </a:r>
                      <a:r>
                        <a:rPr lang="en-US" sz="1250" dirty="0">
                          <a:solidFill>
                            <a:srgbClr val="FFFF00"/>
                          </a:solidFill>
                          <a:effectLst/>
                        </a:rPr>
                        <a:t> </a:t>
                      </a:r>
                      <a:r>
                        <a:rPr lang="en-US" sz="1250" dirty="0" err="1">
                          <a:solidFill>
                            <a:srgbClr val="FFFF00"/>
                          </a:solidFill>
                          <a:effectLst/>
                        </a:rPr>
                        <a:t>laahavà</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velò</a:t>
                      </a:r>
                      <a:r>
                        <a:rPr lang="en-US" sz="1250" dirty="0">
                          <a:solidFill>
                            <a:srgbClr val="FFFF00"/>
                          </a:solidFill>
                          <a:effectLst/>
                        </a:rPr>
                        <a:t> </a:t>
                      </a:r>
                      <a:r>
                        <a:rPr lang="en-US" sz="1250" dirty="0" err="1">
                          <a:solidFill>
                            <a:srgbClr val="FFFF00"/>
                          </a:solidFill>
                          <a:effectLst/>
                        </a:rPr>
                        <a:t>lamilkhamòt</a:t>
                      </a:r>
                      <a:endParaRPr lang="en-US" sz="1250" dirty="0">
                        <a:solidFill>
                          <a:srgbClr val="FFFF00"/>
                        </a:solidFill>
                        <a:effectLst/>
                      </a:endParaRP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a:solidFill>
                            <a:srgbClr val="FFFF00"/>
                          </a:solidFill>
                          <a:effectLst/>
                        </a:rPr>
                        <a:t>‘al </a:t>
                      </a:r>
                      <a:r>
                        <a:rPr lang="en-US" sz="1250" dirty="0" err="1">
                          <a:solidFill>
                            <a:srgbClr val="FFFF00"/>
                          </a:solidFill>
                          <a:effectLst/>
                        </a:rPr>
                        <a:t>tagìdu</a:t>
                      </a:r>
                      <a:r>
                        <a:rPr lang="en-US" sz="1250" dirty="0">
                          <a:solidFill>
                            <a:srgbClr val="FFFF00"/>
                          </a:solidFill>
                          <a:effectLst/>
                        </a:rPr>
                        <a:t> </a:t>
                      </a:r>
                      <a:r>
                        <a:rPr lang="en-US" sz="1250" dirty="0" err="1">
                          <a:solidFill>
                            <a:srgbClr val="FFFF00"/>
                          </a:solidFill>
                          <a:effectLst/>
                        </a:rPr>
                        <a:t>yom</a:t>
                      </a:r>
                      <a:r>
                        <a:rPr lang="en-US" sz="1250" dirty="0">
                          <a:solidFill>
                            <a:srgbClr val="FFFF00"/>
                          </a:solidFill>
                          <a:effectLst/>
                        </a:rPr>
                        <a:t> </a:t>
                      </a:r>
                      <a:r>
                        <a:rPr lang="en-US" sz="1250" dirty="0" err="1">
                          <a:solidFill>
                            <a:srgbClr val="FFFF00"/>
                          </a:solidFill>
                          <a:effectLst/>
                        </a:rPr>
                        <a:t>yavò</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havì’u</a:t>
                      </a:r>
                      <a:r>
                        <a:rPr lang="en-US" sz="1250" dirty="0">
                          <a:solidFill>
                            <a:srgbClr val="FFFF00"/>
                          </a:solidFill>
                          <a:effectLst/>
                        </a:rPr>
                        <a:t> et </a:t>
                      </a:r>
                      <a:r>
                        <a:rPr lang="en-US" sz="1250" dirty="0" err="1">
                          <a:solidFill>
                            <a:srgbClr val="FFFF00"/>
                          </a:solidFill>
                          <a:effectLst/>
                        </a:rPr>
                        <a:t>hayòm</a:t>
                      </a:r>
                      <a:r>
                        <a:rPr lang="en-US" sz="1250" dirty="0">
                          <a:solidFill>
                            <a:srgbClr val="FFFF00"/>
                          </a:solidFill>
                          <a:effectLst/>
                        </a:rPr>
                        <a:t>!</a:t>
                      </a:r>
                    </a:p>
                    <a:p>
                      <a:pPr marL="0" marR="0" rtl="0">
                        <a:lnSpc>
                          <a:spcPct val="115000"/>
                        </a:lnSpc>
                        <a:spcBef>
                          <a:spcPts val="0"/>
                        </a:spcBef>
                        <a:spcAft>
                          <a:spcPts val="0"/>
                        </a:spcAft>
                      </a:pPr>
                      <a:r>
                        <a:rPr lang="en-US" sz="1250" dirty="0" err="1">
                          <a:solidFill>
                            <a:srgbClr val="FFFF00"/>
                          </a:solidFill>
                          <a:effectLst/>
                        </a:rPr>
                        <a:t>ki</a:t>
                      </a:r>
                      <a:r>
                        <a:rPr lang="en-US" sz="1250" dirty="0">
                          <a:solidFill>
                            <a:srgbClr val="FFFF00"/>
                          </a:solidFill>
                          <a:effectLst/>
                        </a:rPr>
                        <a:t> lo </a:t>
                      </a:r>
                      <a:r>
                        <a:rPr lang="en-US" sz="1250" dirty="0" err="1">
                          <a:solidFill>
                            <a:srgbClr val="FFFF00"/>
                          </a:solidFill>
                          <a:effectLst/>
                        </a:rPr>
                        <a:t>khalòm</a:t>
                      </a:r>
                      <a:r>
                        <a:rPr lang="en-US" sz="1250" dirty="0">
                          <a:solidFill>
                            <a:srgbClr val="FFFF00"/>
                          </a:solidFill>
                          <a:effectLst/>
                        </a:rPr>
                        <a:t> </a:t>
                      </a:r>
                      <a:r>
                        <a:rPr lang="en-US" sz="1250" dirty="0" err="1">
                          <a:solidFill>
                            <a:srgbClr val="FFFF00"/>
                          </a:solidFill>
                          <a:effectLst/>
                        </a:rPr>
                        <a:t>hu</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uvekòl</a:t>
                      </a:r>
                      <a:r>
                        <a:rPr lang="en-US" sz="1250" dirty="0">
                          <a:solidFill>
                            <a:srgbClr val="FFFF00"/>
                          </a:solidFill>
                          <a:effectLst/>
                        </a:rPr>
                        <a:t> </a:t>
                      </a:r>
                      <a:r>
                        <a:rPr lang="en-US" sz="1250" dirty="0" err="1">
                          <a:solidFill>
                            <a:srgbClr val="FFFF00"/>
                          </a:solidFill>
                          <a:effectLst/>
                        </a:rPr>
                        <a:t>hakikaròt</a:t>
                      </a:r>
                      <a:r>
                        <a:rPr lang="en-US" sz="1250" dirty="0">
                          <a:solidFill>
                            <a:srgbClr val="FFFF00"/>
                          </a:solidFill>
                          <a:effectLst/>
                        </a:rPr>
                        <a:t> </a:t>
                      </a:r>
                    </a:p>
                    <a:p>
                      <a:pPr marL="0" marR="0" rtl="0">
                        <a:lnSpc>
                          <a:spcPct val="115000"/>
                        </a:lnSpc>
                        <a:spcBef>
                          <a:spcPts val="0"/>
                        </a:spcBef>
                        <a:spcAft>
                          <a:spcPts val="0"/>
                        </a:spcAft>
                      </a:pPr>
                      <a:r>
                        <a:rPr lang="en-US" sz="1250" dirty="0" err="1">
                          <a:solidFill>
                            <a:srgbClr val="FFFF00"/>
                          </a:solidFill>
                          <a:effectLst/>
                        </a:rPr>
                        <a:t>harì'u</a:t>
                      </a:r>
                      <a:r>
                        <a:rPr lang="en-US" sz="1250" dirty="0">
                          <a:solidFill>
                            <a:srgbClr val="FFFF00"/>
                          </a:solidFill>
                          <a:effectLst/>
                        </a:rPr>
                        <a:t> </a:t>
                      </a:r>
                      <a:r>
                        <a:rPr lang="en-US" sz="1250" dirty="0" err="1">
                          <a:solidFill>
                            <a:srgbClr val="FFFF00"/>
                          </a:solidFill>
                          <a:effectLst/>
                        </a:rPr>
                        <a:t>lashalòm</a:t>
                      </a:r>
                      <a:r>
                        <a:rPr lang="en-US" sz="1250" dirty="0">
                          <a:solidFill>
                            <a:srgbClr val="FFFF00"/>
                          </a:solidFill>
                          <a:effectLst/>
                        </a:rPr>
                        <a:t>.</a:t>
                      </a:r>
                    </a:p>
                    <a:p>
                      <a:pPr marL="0" marR="0" rtl="0">
                        <a:lnSpc>
                          <a:spcPct val="115000"/>
                        </a:lnSpc>
                        <a:spcBef>
                          <a:spcPts val="0"/>
                        </a:spcBef>
                        <a:spcAft>
                          <a:spcPts val="0"/>
                        </a:spcAft>
                      </a:pPr>
                      <a:r>
                        <a:rPr lang="he-IL" sz="1250" dirty="0">
                          <a:solidFill>
                            <a:srgbClr val="FFFF00"/>
                          </a:solidFill>
                          <a:effectLst/>
                        </a:rPr>
                        <a:t> </a:t>
                      </a:r>
                      <a:endParaRPr lang="en-US" sz="1250" dirty="0">
                        <a:solidFill>
                          <a:srgbClr val="FFFF00"/>
                        </a:solidFill>
                        <a:effectLst/>
                      </a:endParaRPr>
                    </a:p>
                    <a:p>
                      <a:pPr marL="0" marR="0" rtl="0">
                        <a:lnSpc>
                          <a:spcPct val="115000"/>
                        </a:lnSpc>
                        <a:spcBef>
                          <a:spcPts val="0"/>
                        </a:spcBef>
                        <a:spcAft>
                          <a:spcPts val="0"/>
                        </a:spcAft>
                      </a:pPr>
                      <a:r>
                        <a:rPr lang="en-US" sz="1250" dirty="0" err="1">
                          <a:solidFill>
                            <a:srgbClr val="FFFF00"/>
                          </a:solidFill>
                          <a:effectLst/>
                        </a:rPr>
                        <a:t>làkhen</a:t>
                      </a:r>
                      <a:r>
                        <a:rPr lang="en-US" sz="1250" dirty="0">
                          <a:solidFill>
                            <a:srgbClr val="FFFF00"/>
                          </a:solidFill>
                          <a:effectLst/>
                        </a:rPr>
                        <a:t>, </a:t>
                      </a:r>
                      <a:r>
                        <a:rPr lang="en-US" sz="1250" dirty="0" err="1">
                          <a:solidFill>
                            <a:srgbClr val="FFFF00"/>
                          </a:solidFill>
                          <a:effectLst/>
                        </a:rPr>
                        <a:t>rak</a:t>
                      </a:r>
                      <a:r>
                        <a:rPr lang="en-US" sz="1250" dirty="0">
                          <a:solidFill>
                            <a:srgbClr val="FFFF00"/>
                          </a:solidFill>
                          <a:effectLst/>
                        </a:rPr>
                        <a:t> </a:t>
                      </a:r>
                      <a:r>
                        <a:rPr lang="en-US" sz="1250" dirty="0" err="1">
                          <a:solidFill>
                            <a:srgbClr val="FFFF00"/>
                          </a:solidFill>
                          <a:effectLst/>
                        </a:rPr>
                        <a:t>shìru</a:t>
                      </a:r>
                      <a:r>
                        <a:rPr lang="en-US" sz="1250" dirty="0">
                          <a:solidFill>
                            <a:srgbClr val="FFFF00"/>
                          </a:solidFill>
                          <a:effectLst/>
                        </a:rPr>
                        <a:t> …</a:t>
                      </a:r>
                      <a:endParaRPr lang="en-US" sz="1250" dirty="0">
                        <a:solidFill>
                          <a:srgbClr val="FFFF00"/>
                        </a:solidFill>
                        <a:effectLst/>
                        <a:latin typeface="Calibri"/>
                        <a:ea typeface="Calibri"/>
                        <a:cs typeface="Arial"/>
                      </a:endParaRPr>
                    </a:p>
                  </a:txBody>
                  <a:tcPr marL="45320" marR="45320" marT="0" marB="0">
                    <a:noFill/>
                  </a:tcPr>
                </a:tc>
                <a:tc>
                  <a:txBody>
                    <a:bodyPr/>
                    <a:lstStyle/>
                    <a:p>
                      <a:pPr marL="0" marR="0" rtl="0">
                        <a:lnSpc>
                          <a:spcPct val="115000"/>
                        </a:lnSpc>
                        <a:spcBef>
                          <a:spcPts val="0"/>
                        </a:spcBef>
                        <a:spcAft>
                          <a:spcPts val="0"/>
                        </a:spcAft>
                      </a:pPr>
                      <a:r>
                        <a:rPr lang="en-US" sz="1300" dirty="0">
                          <a:solidFill>
                            <a:srgbClr val="FFFF00"/>
                          </a:solidFill>
                          <a:effectLst/>
                        </a:rPr>
                        <a:t>Let the sun rise</a:t>
                      </a:r>
                    </a:p>
                    <a:p>
                      <a:pPr marL="0" marR="0" rtl="0">
                        <a:lnSpc>
                          <a:spcPct val="115000"/>
                        </a:lnSpc>
                        <a:spcBef>
                          <a:spcPts val="0"/>
                        </a:spcBef>
                        <a:spcAft>
                          <a:spcPts val="0"/>
                        </a:spcAft>
                      </a:pPr>
                      <a:r>
                        <a:rPr lang="en-US" sz="1300" dirty="0">
                          <a:solidFill>
                            <a:srgbClr val="FFFF00"/>
                          </a:solidFill>
                          <a:effectLst/>
                        </a:rPr>
                        <a:t>And give the morning light,</a:t>
                      </a:r>
                    </a:p>
                    <a:p>
                      <a:pPr marL="0" marR="0" rtl="0">
                        <a:lnSpc>
                          <a:spcPct val="115000"/>
                        </a:lnSpc>
                        <a:spcBef>
                          <a:spcPts val="0"/>
                        </a:spcBef>
                        <a:spcAft>
                          <a:spcPts val="0"/>
                        </a:spcAft>
                      </a:pPr>
                      <a:r>
                        <a:rPr lang="en-US" sz="1300" dirty="0">
                          <a:solidFill>
                            <a:srgbClr val="FFFF00"/>
                          </a:solidFill>
                          <a:effectLst/>
                        </a:rPr>
                        <a:t>The purest prayer</a:t>
                      </a:r>
                    </a:p>
                    <a:p>
                      <a:pPr marL="0" marR="0" rtl="0">
                        <a:lnSpc>
                          <a:spcPct val="115000"/>
                        </a:lnSpc>
                        <a:spcBef>
                          <a:spcPts val="0"/>
                        </a:spcBef>
                        <a:spcAft>
                          <a:spcPts val="0"/>
                        </a:spcAft>
                      </a:pPr>
                      <a:r>
                        <a:rPr lang="en-US" sz="1300" dirty="0">
                          <a:solidFill>
                            <a:srgbClr val="FFFF00"/>
                          </a:solidFill>
                          <a:effectLst/>
                        </a:rPr>
                        <a:t>Will not bring us back.</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He whose candle was blown out</a:t>
                      </a:r>
                    </a:p>
                    <a:p>
                      <a:pPr marL="0" marR="0" rtl="0">
                        <a:lnSpc>
                          <a:spcPct val="115000"/>
                        </a:lnSpc>
                        <a:spcBef>
                          <a:spcPts val="0"/>
                        </a:spcBef>
                        <a:spcAft>
                          <a:spcPts val="0"/>
                        </a:spcAft>
                      </a:pPr>
                      <a:r>
                        <a:rPr lang="en-US" sz="1300" dirty="0">
                          <a:solidFill>
                            <a:srgbClr val="FFFF00"/>
                          </a:solidFill>
                          <a:effectLst/>
                        </a:rPr>
                        <a:t>And was buried in the dust,</a:t>
                      </a:r>
                    </a:p>
                    <a:p>
                      <a:pPr marL="0" marR="0" rtl="0">
                        <a:lnSpc>
                          <a:spcPct val="115000"/>
                        </a:lnSpc>
                        <a:spcBef>
                          <a:spcPts val="0"/>
                        </a:spcBef>
                        <a:spcAft>
                          <a:spcPts val="0"/>
                        </a:spcAft>
                      </a:pPr>
                      <a:r>
                        <a:rPr lang="en-US" sz="1300" dirty="0">
                          <a:solidFill>
                            <a:srgbClr val="FFFF00"/>
                          </a:solidFill>
                          <a:effectLst/>
                        </a:rPr>
                        <a:t>A bitter cry won't wake him</a:t>
                      </a:r>
                    </a:p>
                    <a:p>
                      <a:pPr marL="0" marR="0" rtl="0">
                        <a:lnSpc>
                          <a:spcPct val="115000"/>
                        </a:lnSpc>
                        <a:spcBef>
                          <a:spcPts val="0"/>
                        </a:spcBef>
                        <a:spcAft>
                          <a:spcPts val="0"/>
                        </a:spcAft>
                      </a:pPr>
                      <a:r>
                        <a:rPr lang="en-US" sz="1300" dirty="0">
                          <a:solidFill>
                            <a:srgbClr val="FFFF00"/>
                          </a:solidFill>
                          <a:effectLst/>
                        </a:rPr>
                        <a:t>Won't bring him back.</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Nobody will return us</a:t>
                      </a:r>
                    </a:p>
                    <a:p>
                      <a:pPr marL="0" marR="0" rtl="0">
                        <a:lnSpc>
                          <a:spcPct val="115000"/>
                        </a:lnSpc>
                        <a:spcBef>
                          <a:spcPts val="0"/>
                        </a:spcBef>
                        <a:spcAft>
                          <a:spcPts val="0"/>
                        </a:spcAft>
                      </a:pPr>
                      <a:r>
                        <a:rPr lang="en-US" sz="1300" dirty="0">
                          <a:solidFill>
                            <a:srgbClr val="FFFF00"/>
                          </a:solidFill>
                          <a:effectLst/>
                        </a:rPr>
                        <a:t>From the dead dark pit</a:t>
                      </a:r>
                    </a:p>
                    <a:p>
                      <a:pPr marL="0" marR="0" rtl="0">
                        <a:lnSpc>
                          <a:spcPct val="115000"/>
                        </a:lnSpc>
                        <a:spcBef>
                          <a:spcPts val="0"/>
                        </a:spcBef>
                        <a:spcAft>
                          <a:spcPts val="0"/>
                        </a:spcAft>
                      </a:pPr>
                      <a:r>
                        <a:rPr lang="en-US" sz="1300" dirty="0">
                          <a:solidFill>
                            <a:srgbClr val="FFFF00"/>
                          </a:solidFill>
                          <a:effectLst/>
                        </a:rPr>
                        <a:t>Here - neither the victory cheer</a:t>
                      </a:r>
                    </a:p>
                    <a:p>
                      <a:pPr marL="0" marR="0" rtl="0">
                        <a:lnSpc>
                          <a:spcPct val="115000"/>
                        </a:lnSpc>
                        <a:spcBef>
                          <a:spcPts val="0"/>
                        </a:spcBef>
                        <a:spcAft>
                          <a:spcPts val="0"/>
                        </a:spcAft>
                      </a:pPr>
                      <a:r>
                        <a:rPr lang="en-US" sz="1300" dirty="0">
                          <a:solidFill>
                            <a:srgbClr val="FFFF00"/>
                          </a:solidFill>
                          <a:effectLst/>
                        </a:rPr>
                        <a:t>Nor songs of praise will help.</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So sing only a song for peace,</a:t>
                      </a:r>
                    </a:p>
                    <a:p>
                      <a:pPr marL="0" marR="0" rtl="0">
                        <a:lnSpc>
                          <a:spcPct val="115000"/>
                        </a:lnSpc>
                        <a:spcBef>
                          <a:spcPts val="0"/>
                        </a:spcBef>
                        <a:spcAft>
                          <a:spcPts val="0"/>
                        </a:spcAft>
                      </a:pPr>
                      <a:r>
                        <a:rPr lang="en-US" sz="1300" dirty="0">
                          <a:solidFill>
                            <a:srgbClr val="FFFF00"/>
                          </a:solidFill>
                          <a:effectLst/>
                        </a:rPr>
                        <a:t>Do not whisper a prayer.</a:t>
                      </a:r>
                    </a:p>
                    <a:p>
                      <a:pPr marL="0" marR="0" rtl="0">
                        <a:lnSpc>
                          <a:spcPct val="115000"/>
                        </a:lnSpc>
                        <a:spcBef>
                          <a:spcPts val="0"/>
                        </a:spcBef>
                        <a:spcAft>
                          <a:spcPts val="0"/>
                        </a:spcAft>
                      </a:pPr>
                      <a:r>
                        <a:rPr lang="en-US" sz="1300" dirty="0">
                          <a:solidFill>
                            <a:srgbClr val="FFFF00"/>
                          </a:solidFill>
                          <a:effectLst/>
                        </a:rPr>
                        <a:t>Better sing a song for peace</a:t>
                      </a:r>
                    </a:p>
                    <a:p>
                      <a:pPr marL="0" marR="0" rtl="0">
                        <a:lnSpc>
                          <a:spcPct val="115000"/>
                        </a:lnSpc>
                        <a:spcBef>
                          <a:spcPts val="0"/>
                        </a:spcBef>
                        <a:spcAft>
                          <a:spcPts val="0"/>
                        </a:spcAft>
                      </a:pPr>
                      <a:r>
                        <a:rPr lang="en-US" sz="1300" dirty="0">
                          <a:solidFill>
                            <a:srgbClr val="FFFF00"/>
                          </a:solidFill>
                          <a:effectLst/>
                        </a:rPr>
                        <a:t>With a big shout</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Let the sun penetrate</a:t>
                      </a:r>
                    </a:p>
                    <a:p>
                      <a:pPr marL="0" marR="0" rtl="0">
                        <a:lnSpc>
                          <a:spcPct val="115000"/>
                        </a:lnSpc>
                        <a:spcBef>
                          <a:spcPts val="0"/>
                        </a:spcBef>
                        <a:spcAft>
                          <a:spcPts val="0"/>
                        </a:spcAft>
                      </a:pPr>
                      <a:r>
                        <a:rPr lang="en-US" sz="1300" dirty="0">
                          <a:solidFill>
                            <a:srgbClr val="FFFF00"/>
                          </a:solidFill>
                          <a:effectLst/>
                        </a:rPr>
                        <a:t>Through the flowers,</a:t>
                      </a:r>
                    </a:p>
                    <a:p>
                      <a:pPr marL="0" marR="0" rtl="0">
                        <a:lnSpc>
                          <a:spcPct val="115000"/>
                        </a:lnSpc>
                        <a:spcBef>
                          <a:spcPts val="0"/>
                        </a:spcBef>
                        <a:spcAft>
                          <a:spcPts val="0"/>
                        </a:spcAft>
                      </a:pPr>
                      <a:r>
                        <a:rPr lang="en-US" sz="1300" dirty="0">
                          <a:solidFill>
                            <a:srgbClr val="FFFF00"/>
                          </a:solidFill>
                          <a:effectLst/>
                        </a:rPr>
                        <a:t>Don't look backward</a:t>
                      </a:r>
                    </a:p>
                    <a:p>
                      <a:pPr marL="0" marR="0" rtl="0">
                        <a:lnSpc>
                          <a:spcPct val="115000"/>
                        </a:lnSpc>
                        <a:spcBef>
                          <a:spcPts val="0"/>
                        </a:spcBef>
                        <a:spcAft>
                          <a:spcPts val="0"/>
                        </a:spcAft>
                      </a:pPr>
                      <a:r>
                        <a:rPr lang="en-US" sz="1300" dirty="0">
                          <a:solidFill>
                            <a:srgbClr val="FFFF00"/>
                          </a:solidFill>
                          <a:effectLst/>
                        </a:rPr>
                        <a:t>Leave those who departed.</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Lift your eyes with hope,</a:t>
                      </a:r>
                    </a:p>
                    <a:p>
                      <a:pPr marL="0" marR="0" rtl="0">
                        <a:lnSpc>
                          <a:spcPct val="115000"/>
                        </a:lnSpc>
                        <a:spcBef>
                          <a:spcPts val="0"/>
                        </a:spcBef>
                        <a:spcAft>
                          <a:spcPts val="0"/>
                        </a:spcAft>
                      </a:pPr>
                      <a:r>
                        <a:rPr lang="en-US" sz="1300" dirty="0">
                          <a:solidFill>
                            <a:srgbClr val="FFFF00"/>
                          </a:solidFill>
                          <a:effectLst/>
                        </a:rPr>
                        <a:t>Not through the rifle sights.</a:t>
                      </a:r>
                    </a:p>
                    <a:p>
                      <a:pPr marL="0" marR="0" rtl="0">
                        <a:lnSpc>
                          <a:spcPct val="115000"/>
                        </a:lnSpc>
                        <a:spcBef>
                          <a:spcPts val="0"/>
                        </a:spcBef>
                        <a:spcAft>
                          <a:spcPts val="0"/>
                        </a:spcAft>
                      </a:pPr>
                      <a:r>
                        <a:rPr lang="en-US" sz="1300" dirty="0">
                          <a:solidFill>
                            <a:srgbClr val="FFFF00"/>
                          </a:solidFill>
                          <a:effectLst/>
                        </a:rPr>
                        <a:t>Sing a song for love,</a:t>
                      </a:r>
                    </a:p>
                    <a:p>
                      <a:pPr marL="0" marR="0" rtl="0">
                        <a:lnSpc>
                          <a:spcPct val="115000"/>
                        </a:lnSpc>
                        <a:spcBef>
                          <a:spcPts val="0"/>
                        </a:spcBef>
                        <a:spcAft>
                          <a:spcPts val="0"/>
                        </a:spcAft>
                      </a:pPr>
                      <a:r>
                        <a:rPr lang="en-US" sz="1300" dirty="0">
                          <a:solidFill>
                            <a:srgbClr val="FFFF00"/>
                          </a:solidFill>
                          <a:effectLst/>
                        </a:rPr>
                        <a:t>And not for wars.</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Don't say the day will come,</a:t>
                      </a:r>
                    </a:p>
                    <a:p>
                      <a:pPr marL="0" marR="0" rtl="0">
                        <a:lnSpc>
                          <a:spcPct val="115000"/>
                        </a:lnSpc>
                        <a:spcBef>
                          <a:spcPts val="0"/>
                        </a:spcBef>
                        <a:spcAft>
                          <a:spcPts val="0"/>
                        </a:spcAft>
                      </a:pPr>
                      <a:r>
                        <a:rPr lang="en-US" sz="1300" dirty="0">
                          <a:solidFill>
                            <a:srgbClr val="FFFF00"/>
                          </a:solidFill>
                          <a:effectLst/>
                        </a:rPr>
                        <a:t>Bring the day</a:t>
                      </a:r>
                    </a:p>
                    <a:p>
                      <a:pPr marL="0" marR="0" rtl="0">
                        <a:lnSpc>
                          <a:spcPct val="115000"/>
                        </a:lnSpc>
                        <a:spcBef>
                          <a:spcPts val="0"/>
                        </a:spcBef>
                        <a:spcAft>
                          <a:spcPts val="0"/>
                        </a:spcAft>
                      </a:pPr>
                      <a:r>
                        <a:rPr lang="en-US" sz="1300" dirty="0">
                          <a:solidFill>
                            <a:srgbClr val="FFFF00"/>
                          </a:solidFill>
                          <a:effectLst/>
                        </a:rPr>
                        <a:t>Because it is not a dream,</a:t>
                      </a:r>
                    </a:p>
                    <a:p>
                      <a:pPr marL="0" marR="0" rtl="0">
                        <a:lnSpc>
                          <a:spcPct val="115000"/>
                        </a:lnSpc>
                        <a:spcBef>
                          <a:spcPts val="0"/>
                        </a:spcBef>
                        <a:spcAft>
                          <a:spcPts val="0"/>
                        </a:spcAft>
                      </a:pPr>
                      <a:r>
                        <a:rPr lang="en-US" sz="1300" dirty="0">
                          <a:solidFill>
                            <a:srgbClr val="FFFF00"/>
                          </a:solidFill>
                          <a:effectLst/>
                        </a:rPr>
                        <a:t>And within all the city's squares,</a:t>
                      </a:r>
                    </a:p>
                    <a:p>
                      <a:pPr marL="0" marR="0" rtl="0">
                        <a:lnSpc>
                          <a:spcPct val="115000"/>
                        </a:lnSpc>
                        <a:spcBef>
                          <a:spcPts val="0"/>
                        </a:spcBef>
                        <a:spcAft>
                          <a:spcPts val="0"/>
                        </a:spcAft>
                      </a:pPr>
                      <a:r>
                        <a:rPr lang="en-US" sz="1300" dirty="0">
                          <a:solidFill>
                            <a:srgbClr val="FFFF00"/>
                          </a:solidFill>
                          <a:effectLst/>
                        </a:rPr>
                        <a:t>Cheer only peace.</a:t>
                      </a:r>
                    </a:p>
                    <a:p>
                      <a:pPr marL="0" marR="0" rtl="0">
                        <a:lnSpc>
                          <a:spcPct val="115000"/>
                        </a:lnSpc>
                        <a:spcBef>
                          <a:spcPts val="0"/>
                        </a:spcBef>
                        <a:spcAft>
                          <a:spcPts val="0"/>
                        </a:spcAft>
                      </a:pPr>
                      <a:r>
                        <a:rPr lang="en-US" sz="1300" dirty="0">
                          <a:solidFill>
                            <a:srgbClr val="FFFF00"/>
                          </a:solidFill>
                          <a:effectLst/>
                        </a:rPr>
                        <a:t> </a:t>
                      </a:r>
                    </a:p>
                    <a:p>
                      <a:pPr marL="0" marR="0" rtl="0">
                        <a:lnSpc>
                          <a:spcPct val="115000"/>
                        </a:lnSpc>
                        <a:spcBef>
                          <a:spcPts val="0"/>
                        </a:spcBef>
                        <a:spcAft>
                          <a:spcPts val="0"/>
                        </a:spcAft>
                      </a:pPr>
                      <a:r>
                        <a:rPr lang="en-US" sz="1300" dirty="0">
                          <a:solidFill>
                            <a:srgbClr val="FFFF00"/>
                          </a:solidFill>
                          <a:effectLst/>
                        </a:rPr>
                        <a:t>So sing only …</a:t>
                      </a:r>
                      <a:endParaRPr lang="en-US" sz="1300" dirty="0">
                        <a:solidFill>
                          <a:srgbClr val="FFFF00"/>
                        </a:solidFill>
                        <a:effectLst/>
                        <a:latin typeface="Calibri"/>
                        <a:ea typeface="Calibri"/>
                        <a:cs typeface="Arial"/>
                      </a:endParaRPr>
                    </a:p>
                  </a:txBody>
                  <a:tcPr marL="45320" marR="45320" marT="0" marB="0">
                    <a:noFill/>
                  </a:tcPr>
                </a:tc>
              </a:tr>
            </a:tbl>
          </a:graphicData>
        </a:graphic>
      </p:graphicFrame>
      <p:sp>
        <p:nvSpPr>
          <p:cNvPr id="5" name="Rectangle 1"/>
          <p:cNvSpPr>
            <a:spLocks noChangeArrowheads="1"/>
          </p:cNvSpPr>
          <p:nvPr/>
        </p:nvSpPr>
        <p:spPr bwMode="auto">
          <a:xfrm>
            <a:off x="0" y="-27179"/>
            <a:ext cx="6858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he-IL" altLang="en-US" b="1" i="0" u="sng" strike="noStrike" cap="none" normalizeH="0" baseline="0" dirty="0" smtClean="0">
                <a:ln>
                  <a:noFill/>
                </a:ln>
                <a:solidFill>
                  <a:srgbClr val="00B0F0"/>
                </a:solidFill>
                <a:effectLst/>
                <a:latin typeface="Calibri" pitchFamily="34" charset="0"/>
                <a:ea typeface="Calibri" pitchFamily="34" charset="0"/>
                <a:cs typeface="Arial" pitchFamily="34" charset="0"/>
              </a:rPr>
              <a:t>שיר לשלום – מירי אלוני - </a:t>
            </a:r>
            <a:r>
              <a:rPr kumimoji="0" lang="en-US" altLang="en-US"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Shir</a:t>
            </a:r>
            <a:r>
              <a:rPr kumimoji="0" lang="en-US" altLang="en-US" b="1" i="0" u="sng" strike="noStrike" cap="none" normalizeH="0" baseline="0" dirty="0" smtClean="0">
                <a:ln>
                  <a:noFill/>
                </a:ln>
                <a:solidFill>
                  <a:srgbClr val="00B0F0"/>
                </a:solidFill>
                <a:effectLst/>
                <a:latin typeface="Calibri" pitchFamily="34" charset="0"/>
                <a:ea typeface="Calibri" pitchFamily="34" charset="0"/>
                <a:cs typeface="Arial" pitchFamily="34" charset="0"/>
              </a:rPr>
              <a:t> </a:t>
            </a:r>
            <a:r>
              <a:rPr kumimoji="0" lang="en-US" altLang="en-US"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LaShalom</a:t>
            </a:r>
            <a:r>
              <a:rPr kumimoji="0" lang="en-US" altLang="en-US" b="1" i="0" u="sng" strike="noStrike" cap="none" normalizeH="0" baseline="0" dirty="0" smtClean="0">
                <a:ln>
                  <a:noFill/>
                </a:ln>
                <a:solidFill>
                  <a:srgbClr val="00B0F0"/>
                </a:solidFill>
                <a:effectLst/>
                <a:latin typeface="Calibri" pitchFamily="34" charset="0"/>
                <a:ea typeface="Calibri" pitchFamily="34" charset="0"/>
                <a:cs typeface="Arial" pitchFamily="34" charset="0"/>
              </a:rPr>
              <a:t> – A song for Peace – Miri </a:t>
            </a:r>
            <a:r>
              <a:rPr kumimoji="0" lang="en-US" altLang="en-US"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Aloni</a:t>
            </a:r>
            <a:endParaRPr kumimoji="0" lang="en-US" altLang="en-US" sz="800" b="0" i="0" u="none" strike="noStrike" cap="none" normalizeH="0" baseline="0" dirty="0" smtClean="0">
              <a:ln>
                <a:noFill/>
              </a:ln>
              <a:solidFill>
                <a:srgbClr val="00B0F0"/>
              </a:solidFill>
              <a:effectLst/>
              <a:latin typeface="Arial" pitchFamily="34" charset="0"/>
              <a:cs typeface="Arial" pitchFamily="34" charset="0"/>
            </a:endParaRPr>
          </a:p>
        </p:txBody>
      </p:sp>
      <p:sp>
        <p:nvSpPr>
          <p:cNvPr id="6" name="Rectangle 5"/>
          <p:cNvSpPr/>
          <p:nvPr/>
        </p:nvSpPr>
        <p:spPr>
          <a:xfrm>
            <a:off x="990600" y="8826589"/>
            <a:ext cx="5410200" cy="369332"/>
          </a:xfrm>
          <a:prstGeom prst="rect">
            <a:avLst/>
          </a:prstGeom>
        </p:spPr>
        <p:txBody>
          <a:bodyPr wrap="square">
            <a:spAutoFit/>
          </a:bodyPr>
          <a:lstStyle/>
          <a:p>
            <a:pPr lvl="0" eaLnBrk="0" fontAlgn="base" hangingPunct="0">
              <a:spcBef>
                <a:spcPct val="0"/>
              </a:spcBef>
              <a:spcAft>
                <a:spcPct val="0"/>
              </a:spcAft>
            </a:pPr>
            <a:r>
              <a:rPr kumimoji="0" lang="en-US" altLang="en-US" b="1" i="0" u="none" strike="noStrike" cap="none" normalizeH="0" baseline="0" dirty="0" smtClean="0">
                <a:ln>
                  <a:noFill/>
                </a:ln>
                <a:solidFill>
                  <a:schemeClr val="tx1"/>
                </a:solidFill>
                <a:effectLst/>
                <a:latin typeface="Arial" pitchFamily="34" charset="0"/>
                <a:ea typeface="Calibri" pitchFamily="34" charset="0"/>
                <a:cs typeface="Arial" pitchFamily="34" charset="0"/>
                <a:hlinkClick r:id="rId2"/>
              </a:rPr>
              <a:t>https://</a:t>
            </a:r>
            <a:r>
              <a:rPr kumimoji="0" lang="en-US" altLang="en-US" sz="1600" b="1" i="0" u="none" strike="noStrike" cap="none" normalizeH="0" baseline="0" dirty="0" smtClean="0">
                <a:ln>
                  <a:noFill/>
                </a:ln>
                <a:solidFill>
                  <a:schemeClr val="tx1"/>
                </a:solidFill>
                <a:effectLst/>
                <a:latin typeface="Arial" pitchFamily="34" charset="0"/>
                <a:ea typeface="Calibri" pitchFamily="34" charset="0"/>
                <a:cs typeface="Arial" pitchFamily="34" charset="0"/>
                <a:hlinkClick r:id="rId2"/>
              </a:rPr>
              <a:t>www.youtube.com/watch?v=Ir9mwMHFZ6A</a:t>
            </a:r>
            <a:r>
              <a:rPr kumimoji="0" lang="en-US" alt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76834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37212882"/>
              </p:ext>
            </p:extLst>
          </p:nvPr>
        </p:nvGraphicFramePr>
        <p:xfrm>
          <a:off x="-1" y="423637"/>
          <a:ext cx="6858001" cy="8472522"/>
        </p:xfrm>
        <a:graphic>
          <a:graphicData uri="http://schemas.openxmlformats.org/drawingml/2006/table">
            <a:tbl>
              <a:tblPr rtl="1" firstRow="1" firstCol="1" bandRow="1">
                <a:tableStyleId>{5C22544A-7EE6-4342-B048-85BDC9FD1C3A}</a:tableStyleId>
              </a:tblPr>
              <a:tblGrid>
                <a:gridCol w="2079886"/>
                <a:gridCol w="2360951"/>
                <a:gridCol w="2417164"/>
              </a:tblGrid>
              <a:tr h="8472522">
                <a:tc>
                  <a:txBody>
                    <a:bodyPr/>
                    <a:lstStyle/>
                    <a:p>
                      <a:pPr marL="0" marR="0" algn="r" rtl="1">
                        <a:lnSpc>
                          <a:spcPct val="115000"/>
                        </a:lnSpc>
                        <a:spcBef>
                          <a:spcPts val="0"/>
                        </a:spcBef>
                        <a:spcAft>
                          <a:spcPts val="0"/>
                        </a:spcAft>
                      </a:pPr>
                      <a:r>
                        <a:rPr lang="he-IL" sz="1700" dirty="0">
                          <a:solidFill>
                            <a:srgbClr val="FFFF00"/>
                          </a:solidFill>
                          <a:effectLst/>
                        </a:rPr>
                        <a:t>אני הולך לבכות לך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תהיה חזק למעלה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געגועי כמו דלתות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שנפתחות בלילה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לנצח אחי אזכור אותך תמיד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וניפגש בסוף, אתה יודע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ויש לי חברים אבל גם הם כבים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אל מול אורך המשגע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כשעצובים הולכים לים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לכן הים מלוח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וזה עצוב שלהחזיר ציוד אפשר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לא געגוע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לנצח אחי</a:t>
                      </a:r>
                      <a:r>
                        <a:rPr lang="en-US" sz="1700" dirty="0">
                          <a:solidFill>
                            <a:srgbClr val="FFFF00"/>
                          </a:solidFill>
                          <a:effectLst/>
                        </a:rPr>
                        <a:t>... </a:t>
                      </a:r>
                    </a:p>
                    <a:p>
                      <a:pPr marL="0" marR="0" algn="r" rtl="1">
                        <a:lnSpc>
                          <a:spcPct val="115000"/>
                        </a:lnSpc>
                        <a:spcBef>
                          <a:spcPts val="0"/>
                        </a:spcBef>
                        <a:spcAft>
                          <a:spcPts val="0"/>
                        </a:spcAft>
                      </a:pPr>
                      <a:r>
                        <a:rPr lang="he-IL" sz="1700" dirty="0">
                          <a:solidFill>
                            <a:srgbClr val="FFFF00"/>
                          </a:solidFill>
                          <a:effectLst/>
                        </a:rPr>
                        <a:t>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וכמו הגלים אנחנו מתנפצים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אל המזח אל החיים </a:t>
                      </a:r>
                      <a:r>
                        <a:rPr lang="en-US" sz="1700" dirty="0">
                          <a:solidFill>
                            <a:srgbClr val="FFFF00"/>
                          </a:solidFill>
                          <a:effectLst/>
                        </a:rPr>
                        <a:t>X</a:t>
                      </a:r>
                      <a:r>
                        <a:rPr lang="he-IL" sz="1700" dirty="0">
                          <a:solidFill>
                            <a:srgbClr val="FFFF00"/>
                          </a:solidFill>
                          <a:effectLst/>
                        </a:rPr>
                        <a:t>2</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 </a:t>
                      </a:r>
                      <a:endParaRPr lang="en-US" sz="1700" dirty="0">
                        <a:solidFill>
                          <a:srgbClr val="FFFF00"/>
                        </a:solidFill>
                        <a:effectLst/>
                      </a:endParaRPr>
                    </a:p>
                    <a:p>
                      <a:pPr marL="0" marR="0" algn="r" rtl="1">
                        <a:lnSpc>
                          <a:spcPct val="115000"/>
                        </a:lnSpc>
                        <a:spcBef>
                          <a:spcPts val="0"/>
                        </a:spcBef>
                        <a:spcAft>
                          <a:spcPts val="0"/>
                        </a:spcAft>
                      </a:pPr>
                      <a:r>
                        <a:rPr lang="he-IL" sz="1700" dirty="0">
                          <a:solidFill>
                            <a:srgbClr val="FFFF00"/>
                          </a:solidFill>
                          <a:effectLst/>
                        </a:rPr>
                        <a:t>אז אני הולך לבכות לך</a:t>
                      </a:r>
                      <a:br>
                        <a:rPr lang="he-IL" sz="1700" dirty="0">
                          <a:solidFill>
                            <a:srgbClr val="FFFF00"/>
                          </a:solidFill>
                          <a:effectLst/>
                        </a:rPr>
                      </a:br>
                      <a:r>
                        <a:rPr lang="he-IL" sz="1700" dirty="0">
                          <a:solidFill>
                            <a:srgbClr val="FFFF00"/>
                          </a:solidFill>
                          <a:effectLst/>
                        </a:rPr>
                        <a:t>תהיה חזק למעלה.</a:t>
                      </a:r>
                      <a:endParaRPr lang="en-US" sz="1700" dirty="0">
                        <a:solidFill>
                          <a:srgbClr val="FFFF00"/>
                        </a:solidFill>
                        <a:effectLst/>
                        <a:latin typeface="Calibri"/>
                        <a:ea typeface="Calibri"/>
                        <a:cs typeface="Arial"/>
                      </a:endParaRPr>
                    </a:p>
                  </a:txBody>
                  <a:tcPr marL="54405" marR="54405" marT="0" marB="0">
                    <a:noFill/>
                  </a:tcPr>
                </a:tc>
                <a:tc>
                  <a:txBody>
                    <a:bodyPr/>
                    <a:lstStyle/>
                    <a:p>
                      <a:pPr marL="0" marR="0" rtl="0">
                        <a:lnSpc>
                          <a:spcPct val="115000"/>
                        </a:lnSpc>
                        <a:spcBef>
                          <a:spcPts val="0"/>
                        </a:spcBef>
                        <a:spcAft>
                          <a:spcPts val="0"/>
                        </a:spcAft>
                      </a:pPr>
                      <a:r>
                        <a:rPr lang="en-US" sz="1550" dirty="0">
                          <a:solidFill>
                            <a:srgbClr val="FFFF00"/>
                          </a:solidFill>
                          <a:effectLst/>
                        </a:rPr>
                        <a:t>Ani </a:t>
                      </a:r>
                      <a:r>
                        <a:rPr lang="en-US" sz="1550" dirty="0" err="1">
                          <a:solidFill>
                            <a:srgbClr val="FFFF00"/>
                          </a:solidFill>
                          <a:effectLst/>
                        </a:rPr>
                        <a:t>holech</a:t>
                      </a:r>
                      <a:r>
                        <a:rPr lang="en-US" sz="1550" dirty="0">
                          <a:solidFill>
                            <a:srgbClr val="FFFF00"/>
                          </a:solidFill>
                          <a:effectLst/>
                        </a:rPr>
                        <a:t> </a:t>
                      </a:r>
                      <a:r>
                        <a:rPr lang="en-US" sz="1550" dirty="0" err="1">
                          <a:solidFill>
                            <a:srgbClr val="FFFF00"/>
                          </a:solidFill>
                          <a:effectLst/>
                        </a:rPr>
                        <a:t>livkot</a:t>
                      </a:r>
                      <a:r>
                        <a:rPr lang="en-US" sz="1550" dirty="0">
                          <a:solidFill>
                            <a:srgbClr val="FFFF00"/>
                          </a:solidFill>
                          <a:effectLst/>
                        </a:rPr>
                        <a:t> </a:t>
                      </a:r>
                      <a:r>
                        <a:rPr lang="en-US" sz="1550" dirty="0" err="1">
                          <a:solidFill>
                            <a:srgbClr val="FFFF00"/>
                          </a:solidFill>
                          <a:effectLst/>
                        </a:rPr>
                        <a:t>lecha</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tihyeh</a:t>
                      </a:r>
                      <a:r>
                        <a:rPr lang="en-US" sz="1550" dirty="0">
                          <a:solidFill>
                            <a:srgbClr val="FFFF00"/>
                          </a:solidFill>
                          <a:effectLst/>
                        </a:rPr>
                        <a:t> </a:t>
                      </a:r>
                      <a:r>
                        <a:rPr lang="en-US" sz="1550" dirty="0" err="1">
                          <a:solidFill>
                            <a:srgbClr val="FFFF00"/>
                          </a:solidFill>
                          <a:effectLst/>
                        </a:rPr>
                        <a:t>chazak</a:t>
                      </a:r>
                      <a:r>
                        <a:rPr lang="en-US" sz="1550" dirty="0">
                          <a:solidFill>
                            <a:srgbClr val="FFFF00"/>
                          </a:solidFill>
                          <a:effectLst/>
                        </a:rPr>
                        <a:t> </a:t>
                      </a:r>
                      <a:r>
                        <a:rPr lang="en-US" sz="1550" dirty="0" err="1">
                          <a:solidFill>
                            <a:srgbClr val="FFFF00"/>
                          </a:solidFill>
                          <a:effectLst/>
                        </a:rPr>
                        <a:t>lema'ala</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Ga'aguai</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k'mo</a:t>
                      </a:r>
                      <a:r>
                        <a:rPr lang="en-US" sz="1550" dirty="0">
                          <a:solidFill>
                            <a:srgbClr val="FFFF00"/>
                          </a:solidFill>
                          <a:effectLst/>
                        </a:rPr>
                        <a:t> </a:t>
                      </a:r>
                      <a:r>
                        <a:rPr lang="en-US" sz="1550" dirty="0" err="1">
                          <a:solidFill>
                            <a:srgbClr val="FFFF00"/>
                          </a:solidFill>
                          <a:effectLst/>
                        </a:rPr>
                        <a:t>d'latot</a:t>
                      </a:r>
                      <a:r>
                        <a:rPr lang="en-US" sz="1550" dirty="0">
                          <a:solidFill>
                            <a:srgbClr val="FFFF00"/>
                          </a:solidFill>
                          <a:effectLst/>
                        </a:rPr>
                        <a:t> </a:t>
                      </a:r>
                      <a:r>
                        <a:rPr lang="en-US" sz="1550" dirty="0" err="1">
                          <a:solidFill>
                            <a:srgbClr val="FFFF00"/>
                          </a:solidFill>
                          <a:effectLst/>
                        </a:rPr>
                        <a:t>sheniftachot</a:t>
                      </a:r>
                      <a:r>
                        <a:rPr lang="en-US" sz="1550" dirty="0">
                          <a:solidFill>
                            <a:srgbClr val="FFFF00"/>
                          </a:solidFill>
                          <a:effectLst/>
                        </a:rPr>
                        <a:t> </a:t>
                      </a:r>
                      <a:r>
                        <a:rPr lang="en-US" sz="1550" dirty="0" err="1">
                          <a:solidFill>
                            <a:srgbClr val="FFFF00"/>
                          </a:solidFill>
                          <a:effectLst/>
                        </a:rPr>
                        <a:t>balaila</a:t>
                      </a:r>
                      <a:r>
                        <a:rPr lang="en-US" sz="1550" dirty="0">
                          <a:solidFill>
                            <a:srgbClr val="FFFF00"/>
                          </a:solidFill>
                          <a:effectLst/>
                        </a:rPr>
                        <a:t>.</a:t>
                      </a:r>
                    </a:p>
                    <a:p>
                      <a:pPr marL="0" marR="0" rtl="0">
                        <a:lnSpc>
                          <a:spcPct val="115000"/>
                        </a:lnSpc>
                        <a:spcBef>
                          <a:spcPts val="0"/>
                        </a:spcBef>
                        <a:spcAft>
                          <a:spcPts val="0"/>
                        </a:spcAft>
                      </a:pPr>
                      <a:r>
                        <a:rPr lang="en-US" sz="1550" dirty="0">
                          <a:solidFill>
                            <a:srgbClr val="FFFF00"/>
                          </a:solidFill>
                          <a:effectLst/>
                        </a:rPr>
                        <a:t/>
                      </a:r>
                      <a:br>
                        <a:rPr lang="en-US" sz="1550" dirty="0">
                          <a:solidFill>
                            <a:srgbClr val="FFFF00"/>
                          </a:solidFill>
                          <a:effectLst/>
                        </a:rPr>
                      </a:br>
                      <a:r>
                        <a:rPr lang="en-US" sz="1550" dirty="0" err="1">
                          <a:solidFill>
                            <a:srgbClr val="FFFF00"/>
                          </a:solidFill>
                          <a:effectLst/>
                        </a:rPr>
                        <a:t>Lanetzach</a:t>
                      </a:r>
                      <a:r>
                        <a:rPr lang="en-US" sz="1550" dirty="0">
                          <a:solidFill>
                            <a:srgbClr val="FFFF00"/>
                          </a:solidFill>
                          <a:effectLst/>
                        </a:rPr>
                        <a:t> </a:t>
                      </a:r>
                      <a:r>
                        <a:rPr lang="en-US" sz="1550" dirty="0" err="1">
                          <a:solidFill>
                            <a:srgbClr val="FFFF00"/>
                          </a:solidFill>
                          <a:effectLst/>
                        </a:rPr>
                        <a:t>achi</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ezkor</a:t>
                      </a:r>
                      <a:r>
                        <a:rPr lang="en-US" sz="1550" dirty="0">
                          <a:solidFill>
                            <a:srgbClr val="FFFF00"/>
                          </a:solidFill>
                          <a:effectLst/>
                        </a:rPr>
                        <a:t> </a:t>
                      </a:r>
                      <a:r>
                        <a:rPr lang="en-US" sz="1550" dirty="0" err="1">
                          <a:solidFill>
                            <a:srgbClr val="FFFF00"/>
                          </a:solidFill>
                          <a:effectLst/>
                        </a:rPr>
                        <a:t>otcha</a:t>
                      </a:r>
                      <a:r>
                        <a:rPr lang="en-US" sz="1550" dirty="0">
                          <a:solidFill>
                            <a:srgbClr val="FFFF00"/>
                          </a:solidFill>
                          <a:effectLst/>
                        </a:rPr>
                        <a:t> </a:t>
                      </a:r>
                      <a:r>
                        <a:rPr lang="en-US" sz="1550" dirty="0" err="1">
                          <a:solidFill>
                            <a:srgbClr val="FFFF00"/>
                          </a:solidFill>
                          <a:effectLst/>
                        </a:rPr>
                        <a:t>tamid</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Venipagesh</a:t>
                      </a:r>
                      <a:r>
                        <a:rPr lang="en-US" sz="1550" dirty="0">
                          <a:solidFill>
                            <a:srgbClr val="FFFF00"/>
                          </a:solidFill>
                          <a:effectLst/>
                        </a:rPr>
                        <a:t> </a:t>
                      </a:r>
                      <a:r>
                        <a:rPr lang="en-US" sz="1550" dirty="0" err="1">
                          <a:solidFill>
                            <a:srgbClr val="FFFF00"/>
                          </a:solidFill>
                          <a:effectLst/>
                        </a:rPr>
                        <a:t>basof</a:t>
                      </a:r>
                      <a:r>
                        <a:rPr lang="en-US" sz="1550" dirty="0">
                          <a:solidFill>
                            <a:srgbClr val="FFFF00"/>
                          </a:solidFill>
                          <a:effectLst/>
                        </a:rPr>
                        <a:t> </a:t>
                      </a:r>
                      <a:r>
                        <a:rPr lang="en-US" sz="1550" dirty="0" err="1">
                          <a:solidFill>
                            <a:srgbClr val="FFFF00"/>
                          </a:solidFill>
                          <a:effectLst/>
                        </a:rPr>
                        <a:t>ata</a:t>
                      </a:r>
                      <a:r>
                        <a:rPr lang="en-US" sz="1550" dirty="0">
                          <a:solidFill>
                            <a:srgbClr val="FFFF00"/>
                          </a:solidFill>
                          <a:effectLst/>
                        </a:rPr>
                        <a:t> </a:t>
                      </a:r>
                      <a:r>
                        <a:rPr lang="en-US" sz="1550" dirty="0" err="1">
                          <a:solidFill>
                            <a:srgbClr val="FFFF00"/>
                          </a:solidFill>
                          <a:effectLst/>
                        </a:rPr>
                        <a:t>yode'a</a:t>
                      </a:r>
                      <a:r>
                        <a:rPr lang="en-US" sz="1550" dirty="0">
                          <a:solidFill>
                            <a:srgbClr val="FFFF00"/>
                          </a:solidFill>
                          <a:effectLst/>
                        </a:rPr>
                        <a:t>.</a:t>
                      </a:r>
                      <a:br>
                        <a:rPr lang="en-US" sz="1550" dirty="0">
                          <a:solidFill>
                            <a:srgbClr val="FFFF00"/>
                          </a:solidFill>
                          <a:effectLst/>
                        </a:rPr>
                      </a:br>
                      <a:r>
                        <a:rPr lang="en-US" sz="1550" dirty="0" err="1">
                          <a:solidFill>
                            <a:srgbClr val="FFFF00"/>
                          </a:solidFill>
                          <a:effectLst/>
                        </a:rPr>
                        <a:t>veyesh</a:t>
                      </a:r>
                      <a:r>
                        <a:rPr lang="en-US" sz="1550" dirty="0">
                          <a:solidFill>
                            <a:srgbClr val="FFFF00"/>
                          </a:solidFill>
                          <a:effectLst/>
                        </a:rPr>
                        <a:t> li </a:t>
                      </a:r>
                      <a:r>
                        <a:rPr lang="en-US" sz="1550" dirty="0" err="1">
                          <a:solidFill>
                            <a:srgbClr val="FFFF00"/>
                          </a:solidFill>
                          <a:effectLst/>
                        </a:rPr>
                        <a:t>chaverim</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aval</a:t>
                      </a:r>
                      <a:r>
                        <a:rPr lang="en-US" sz="1550" dirty="0">
                          <a:solidFill>
                            <a:srgbClr val="FFFF00"/>
                          </a:solidFill>
                          <a:effectLst/>
                        </a:rPr>
                        <a:t> gam hem </a:t>
                      </a:r>
                      <a:r>
                        <a:rPr lang="en-US" sz="1550" dirty="0" err="1">
                          <a:solidFill>
                            <a:srgbClr val="FFFF00"/>
                          </a:solidFill>
                          <a:effectLst/>
                        </a:rPr>
                        <a:t>kavim</a:t>
                      </a:r>
                      <a:r>
                        <a:rPr lang="en-US" sz="1550" dirty="0">
                          <a:solidFill>
                            <a:srgbClr val="FFFF00"/>
                          </a:solidFill>
                          <a:effectLst/>
                        </a:rPr>
                        <a:t> </a:t>
                      </a:r>
                      <a:br>
                        <a:rPr lang="en-US" sz="1550" dirty="0">
                          <a:solidFill>
                            <a:srgbClr val="FFFF00"/>
                          </a:solidFill>
                          <a:effectLst/>
                        </a:rPr>
                      </a:br>
                      <a:r>
                        <a:rPr lang="en-US" sz="1550" dirty="0">
                          <a:solidFill>
                            <a:srgbClr val="FFFF00"/>
                          </a:solidFill>
                          <a:effectLst/>
                        </a:rPr>
                        <a:t>El </a:t>
                      </a:r>
                      <a:r>
                        <a:rPr lang="en-US" sz="1550" dirty="0" err="1">
                          <a:solidFill>
                            <a:srgbClr val="FFFF00"/>
                          </a:solidFill>
                          <a:effectLst/>
                        </a:rPr>
                        <a:t>mul</a:t>
                      </a:r>
                      <a:r>
                        <a:rPr lang="en-US" sz="1550" dirty="0">
                          <a:solidFill>
                            <a:srgbClr val="FFFF00"/>
                          </a:solidFill>
                          <a:effectLst/>
                        </a:rPr>
                        <a:t> </a:t>
                      </a:r>
                      <a:r>
                        <a:rPr lang="en-US" sz="1550" dirty="0" err="1">
                          <a:solidFill>
                            <a:srgbClr val="FFFF00"/>
                          </a:solidFill>
                          <a:effectLst/>
                        </a:rPr>
                        <a:t>orcha</a:t>
                      </a:r>
                      <a:r>
                        <a:rPr lang="en-US" sz="1550" dirty="0">
                          <a:solidFill>
                            <a:srgbClr val="FFFF00"/>
                          </a:solidFill>
                          <a:effectLst/>
                        </a:rPr>
                        <a:t> </a:t>
                      </a:r>
                      <a:r>
                        <a:rPr lang="en-US" sz="1550" dirty="0" err="1">
                          <a:solidFill>
                            <a:srgbClr val="FFFF00"/>
                          </a:solidFill>
                          <a:effectLst/>
                        </a:rPr>
                        <a:t>hameshage'a</a:t>
                      </a:r>
                      <a:r>
                        <a:rPr lang="en-US" sz="1550" dirty="0">
                          <a:solidFill>
                            <a:srgbClr val="FFFF00"/>
                          </a:solidFill>
                          <a:effectLst/>
                        </a:rPr>
                        <a:t>.</a:t>
                      </a:r>
                    </a:p>
                    <a:p>
                      <a:pPr marL="0" marR="0" rtl="0">
                        <a:lnSpc>
                          <a:spcPct val="115000"/>
                        </a:lnSpc>
                        <a:spcBef>
                          <a:spcPts val="0"/>
                        </a:spcBef>
                        <a:spcAft>
                          <a:spcPts val="0"/>
                        </a:spcAft>
                      </a:pPr>
                      <a:r>
                        <a:rPr lang="en-US" sz="1550" dirty="0">
                          <a:solidFill>
                            <a:srgbClr val="FFFF00"/>
                          </a:solidFill>
                          <a:effectLst/>
                        </a:rPr>
                        <a:t/>
                      </a:r>
                      <a:br>
                        <a:rPr lang="en-US" sz="1550" dirty="0">
                          <a:solidFill>
                            <a:srgbClr val="FFFF00"/>
                          </a:solidFill>
                          <a:effectLst/>
                        </a:rPr>
                      </a:br>
                      <a:r>
                        <a:rPr lang="en-US" sz="1550" dirty="0" err="1">
                          <a:solidFill>
                            <a:srgbClr val="FFFF00"/>
                          </a:solidFill>
                          <a:effectLst/>
                        </a:rPr>
                        <a:t>Kshe'atzuvim</a:t>
                      </a:r>
                      <a:r>
                        <a:rPr lang="en-US" sz="1550" dirty="0">
                          <a:solidFill>
                            <a:srgbClr val="FFFF00"/>
                          </a:solidFill>
                          <a:effectLst/>
                        </a:rPr>
                        <a:t> </a:t>
                      </a:r>
                      <a:r>
                        <a:rPr lang="en-US" sz="1550" dirty="0" err="1">
                          <a:solidFill>
                            <a:srgbClr val="FFFF00"/>
                          </a:solidFill>
                          <a:effectLst/>
                        </a:rPr>
                        <a:t>holchim</a:t>
                      </a:r>
                      <a:r>
                        <a:rPr lang="en-US" sz="1550" dirty="0">
                          <a:solidFill>
                            <a:srgbClr val="FFFF00"/>
                          </a:solidFill>
                          <a:effectLst/>
                        </a:rPr>
                        <a:t> </a:t>
                      </a:r>
                      <a:r>
                        <a:rPr lang="en-US" sz="1550" dirty="0" err="1">
                          <a:solidFill>
                            <a:srgbClr val="FFFF00"/>
                          </a:solidFill>
                          <a:effectLst/>
                        </a:rPr>
                        <a:t>layam</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Lachen</a:t>
                      </a:r>
                      <a:r>
                        <a:rPr lang="en-US" sz="1550" dirty="0">
                          <a:solidFill>
                            <a:srgbClr val="FFFF00"/>
                          </a:solidFill>
                          <a:effectLst/>
                        </a:rPr>
                        <a:t> </a:t>
                      </a:r>
                      <a:r>
                        <a:rPr lang="en-US" sz="1550" dirty="0" err="1">
                          <a:solidFill>
                            <a:srgbClr val="FFFF00"/>
                          </a:solidFill>
                          <a:effectLst/>
                        </a:rPr>
                        <a:t>hayam</a:t>
                      </a:r>
                      <a:r>
                        <a:rPr lang="en-US" sz="1550" dirty="0">
                          <a:solidFill>
                            <a:srgbClr val="FFFF00"/>
                          </a:solidFill>
                          <a:effectLst/>
                        </a:rPr>
                        <a:t> </a:t>
                      </a:r>
                      <a:r>
                        <a:rPr lang="en-US" sz="1550" dirty="0" err="1">
                          <a:solidFill>
                            <a:srgbClr val="FFFF00"/>
                          </a:solidFill>
                          <a:effectLst/>
                        </a:rPr>
                        <a:t>maluach</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Vezeh</a:t>
                      </a:r>
                      <a:r>
                        <a:rPr lang="en-US" sz="1550" dirty="0">
                          <a:solidFill>
                            <a:srgbClr val="FFFF00"/>
                          </a:solidFill>
                          <a:effectLst/>
                        </a:rPr>
                        <a:t> </a:t>
                      </a:r>
                      <a:r>
                        <a:rPr lang="en-US" sz="1550" dirty="0" err="1">
                          <a:solidFill>
                            <a:srgbClr val="FFFF00"/>
                          </a:solidFill>
                          <a:effectLst/>
                        </a:rPr>
                        <a:t>atzuv</a:t>
                      </a:r>
                      <a:r>
                        <a:rPr lang="en-US" sz="1550" dirty="0">
                          <a:solidFill>
                            <a:srgbClr val="FFFF00"/>
                          </a:solidFill>
                          <a:effectLst/>
                        </a:rPr>
                        <a:t> </a:t>
                      </a:r>
                      <a:r>
                        <a:rPr lang="en-US" sz="1550" dirty="0" err="1">
                          <a:solidFill>
                            <a:srgbClr val="FFFF00"/>
                          </a:solidFill>
                          <a:effectLst/>
                        </a:rPr>
                        <a:t>shelehachzir</a:t>
                      </a:r>
                      <a:r>
                        <a:rPr lang="en-US" sz="1550" dirty="0">
                          <a:solidFill>
                            <a:srgbClr val="FFFF00"/>
                          </a:solidFill>
                          <a:effectLst/>
                        </a:rPr>
                        <a:t> </a:t>
                      </a:r>
                      <a:r>
                        <a:rPr lang="en-US" sz="1550" dirty="0" err="1">
                          <a:solidFill>
                            <a:srgbClr val="FFFF00"/>
                          </a:solidFill>
                          <a:effectLst/>
                        </a:rPr>
                        <a:t>tziud</a:t>
                      </a:r>
                      <a:r>
                        <a:rPr lang="en-US" sz="1550" dirty="0">
                          <a:solidFill>
                            <a:srgbClr val="FFFF00"/>
                          </a:solidFill>
                          <a:effectLst/>
                        </a:rPr>
                        <a:t> </a:t>
                      </a:r>
                      <a:r>
                        <a:rPr lang="en-US" sz="1550" dirty="0" err="1">
                          <a:solidFill>
                            <a:srgbClr val="FFFF00"/>
                          </a:solidFill>
                          <a:effectLst/>
                        </a:rPr>
                        <a:t>efshar</a:t>
                      </a:r>
                      <a:r>
                        <a:rPr lang="en-US" sz="1550" dirty="0">
                          <a:solidFill>
                            <a:srgbClr val="FFFF00"/>
                          </a:solidFill>
                          <a:effectLst/>
                        </a:rPr>
                        <a:t> </a:t>
                      </a:r>
                      <a:br>
                        <a:rPr lang="en-US" sz="1550" dirty="0">
                          <a:solidFill>
                            <a:srgbClr val="FFFF00"/>
                          </a:solidFill>
                          <a:effectLst/>
                        </a:rPr>
                      </a:br>
                      <a:r>
                        <a:rPr lang="en-US" sz="1550" dirty="0">
                          <a:solidFill>
                            <a:srgbClr val="FFFF00"/>
                          </a:solidFill>
                          <a:effectLst/>
                        </a:rPr>
                        <a:t>Lo </a:t>
                      </a:r>
                      <a:r>
                        <a:rPr lang="en-US" sz="1550" dirty="0" err="1">
                          <a:solidFill>
                            <a:srgbClr val="FFFF00"/>
                          </a:solidFill>
                          <a:effectLst/>
                        </a:rPr>
                        <a:t>ga-aguah</a:t>
                      </a: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
                      </a:r>
                      <a:br>
                        <a:rPr lang="en-US" sz="1550" dirty="0">
                          <a:solidFill>
                            <a:srgbClr val="FFFF00"/>
                          </a:solidFill>
                          <a:effectLst/>
                        </a:rPr>
                      </a:br>
                      <a:r>
                        <a:rPr lang="en-US" sz="1550" dirty="0" err="1">
                          <a:solidFill>
                            <a:srgbClr val="FFFF00"/>
                          </a:solidFill>
                          <a:effectLst/>
                        </a:rPr>
                        <a:t>Lanetzach</a:t>
                      </a:r>
                      <a:r>
                        <a:rPr lang="en-US" sz="1550" dirty="0">
                          <a:solidFill>
                            <a:srgbClr val="FFFF00"/>
                          </a:solidFill>
                          <a:effectLst/>
                        </a:rPr>
                        <a:t> </a:t>
                      </a:r>
                      <a:r>
                        <a:rPr lang="en-US" sz="1550" dirty="0" err="1">
                          <a:solidFill>
                            <a:srgbClr val="FFFF00"/>
                          </a:solidFill>
                          <a:effectLst/>
                        </a:rPr>
                        <a:t>achi</a:t>
                      </a: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
                      </a:r>
                      <a:br>
                        <a:rPr lang="en-US" sz="1550" dirty="0">
                          <a:solidFill>
                            <a:srgbClr val="FFFF00"/>
                          </a:solidFill>
                          <a:effectLst/>
                        </a:rPr>
                      </a:br>
                      <a:r>
                        <a:rPr lang="en-US" sz="1550" dirty="0" err="1">
                          <a:solidFill>
                            <a:srgbClr val="FFFF00"/>
                          </a:solidFill>
                          <a:effectLst/>
                        </a:rPr>
                        <a:t>Uchmo</a:t>
                      </a:r>
                      <a:r>
                        <a:rPr lang="en-US" sz="1550" dirty="0">
                          <a:solidFill>
                            <a:srgbClr val="FFFF00"/>
                          </a:solidFill>
                          <a:effectLst/>
                        </a:rPr>
                        <a:t> </a:t>
                      </a:r>
                      <a:r>
                        <a:rPr lang="en-US" sz="1550" dirty="0" err="1">
                          <a:solidFill>
                            <a:srgbClr val="FFFF00"/>
                          </a:solidFill>
                          <a:effectLst/>
                        </a:rPr>
                        <a:t>hagalim</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anachnu</a:t>
                      </a:r>
                      <a:r>
                        <a:rPr lang="en-US" sz="1550" dirty="0">
                          <a:solidFill>
                            <a:srgbClr val="FFFF00"/>
                          </a:solidFill>
                          <a:effectLst/>
                        </a:rPr>
                        <a:t> </a:t>
                      </a:r>
                      <a:r>
                        <a:rPr lang="en-US" sz="1550" dirty="0" err="1">
                          <a:solidFill>
                            <a:srgbClr val="FFFF00"/>
                          </a:solidFill>
                          <a:effectLst/>
                        </a:rPr>
                        <a:t>mitnaptzim</a:t>
                      </a:r>
                      <a:r>
                        <a:rPr lang="en-US" sz="1550" dirty="0">
                          <a:solidFill>
                            <a:srgbClr val="FFFF00"/>
                          </a:solidFill>
                          <a:effectLst/>
                        </a:rPr>
                        <a:t> </a:t>
                      </a:r>
                      <a:br>
                        <a:rPr lang="en-US" sz="1550" dirty="0">
                          <a:solidFill>
                            <a:srgbClr val="FFFF00"/>
                          </a:solidFill>
                          <a:effectLst/>
                        </a:rPr>
                      </a:br>
                      <a:r>
                        <a:rPr lang="en-US" sz="1550" dirty="0">
                          <a:solidFill>
                            <a:srgbClr val="FFFF00"/>
                          </a:solidFill>
                          <a:effectLst/>
                        </a:rPr>
                        <a:t>El </a:t>
                      </a:r>
                      <a:r>
                        <a:rPr lang="en-US" sz="1550" dirty="0" err="1">
                          <a:solidFill>
                            <a:srgbClr val="FFFF00"/>
                          </a:solidFill>
                          <a:effectLst/>
                        </a:rPr>
                        <a:t>hamezach</a:t>
                      </a:r>
                      <a:r>
                        <a:rPr lang="en-US" sz="1550" dirty="0">
                          <a:solidFill>
                            <a:srgbClr val="FFFF00"/>
                          </a:solidFill>
                          <a:effectLst/>
                        </a:rPr>
                        <a:t> </a:t>
                      </a:r>
                      <a:br>
                        <a:rPr lang="en-US" sz="1550" dirty="0">
                          <a:solidFill>
                            <a:srgbClr val="FFFF00"/>
                          </a:solidFill>
                          <a:effectLst/>
                        </a:rPr>
                      </a:br>
                      <a:r>
                        <a:rPr lang="en-US" sz="1550" dirty="0">
                          <a:solidFill>
                            <a:srgbClr val="FFFF00"/>
                          </a:solidFill>
                          <a:effectLst/>
                        </a:rPr>
                        <a:t>el </a:t>
                      </a:r>
                      <a:r>
                        <a:rPr lang="en-US" sz="1550" dirty="0" err="1">
                          <a:solidFill>
                            <a:srgbClr val="FFFF00"/>
                          </a:solidFill>
                          <a:effectLst/>
                        </a:rPr>
                        <a:t>hachayim</a:t>
                      </a:r>
                      <a:r>
                        <a:rPr lang="en-US" sz="1550" dirty="0">
                          <a:solidFill>
                            <a:srgbClr val="FFFF00"/>
                          </a:solidFill>
                          <a:effectLst/>
                        </a:rPr>
                        <a:t> X2</a:t>
                      </a:r>
                    </a:p>
                    <a:p>
                      <a:pPr marL="0" marR="0" rtl="0">
                        <a:lnSpc>
                          <a:spcPct val="115000"/>
                        </a:lnSpc>
                        <a:spcBef>
                          <a:spcPts val="0"/>
                        </a:spcBef>
                        <a:spcAft>
                          <a:spcPts val="0"/>
                        </a:spcAft>
                      </a:pPr>
                      <a:r>
                        <a:rPr lang="en-US" sz="1550" dirty="0">
                          <a:solidFill>
                            <a:srgbClr val="FFFF00"/>
                          </a:solidFill>
                          <a:effectLst/>
                        </a:rPr>
                        <a:t/>
                      </a:r>
                      <a:br>
                        <a:rPr lang="en-US" sz="1550" dirty="0">
                          <a:solidFill>
                            <a:srgbClr val="FFFF00"/>
                          </a:solidFill>
                          <a:effectLst/>
                        </a:rPr>
                      </a:br>
                      <a:r>
                        <a:rPr lang="en-US" sz="1550" dirty="0" err="1">
                          <a:solidFill>
                            <a:srgbClr val="FFFF00"/>
                          </a:solidFill>
                          <a:effectLst/>
                        </a:rPr>
                        <a:t>Az</a:t>
                      </a:r>
                      <a:r>
                        <a:rPr lang="en-US" sz="1550" dirty="0">
                          <a:solidFill>
                            <a:srgbClr val="FFFF00"/>
                          </a:solidFill>
                          <a:effectLst/>
                        </a:rPr>
                        <a:t> </a:t>
                      </a:r>
                      <a:r>
                        <a:rPr lang="en-US" sz="1550" dirty="0" err="1">
                          <a:solidFill>
                            <a:srgbClr val="FFFF00"/>
                          </a:solidFill>
                          <a:effectLst/>
                        </a:rPr>
                        <a:t>ani</a:t>
                      </a:r>
                      <a:r>
                        <a:rPr lang="en-US" sz="1550" dirty="0">
                          <a:solidFill>
                            <a:srgbClr val="FFFF00"/>
                          </a:solidFill>
                          <a:effectLst/>
                        </a:rPr>
                        <a:t> </a:t>
                      </a:r>
                      <a:r>
                        <a:rPr lang="en-US" sz="1550" dirty="0" err="1">
                          <a:solidFill>
                            <a:srgbClr val="FFFF00"/>
                          </a:solidFill>
                          <a:effectLst/>
                        </a:rPr>
                        <a:t>holech</a:t>
                      </a:r>
                      <a:r>
                        <a:rPr lang="en-US" sz="1550" dirty="0">
                          <a:solidFill>
                            <a:srgbClr val="FFFF00"/>
                          </a:solidFill>
                          <a:effectLst/>
                        </a:rPr>
                        <a:t> </a:t>
                      </a:r>
                      <a:r>
                        <a:rPr lang="en-US" sz="1550" dirty="0" err="1">
                          <a:solidFill>
                            <a:srgbClr val="FFFF00"/>
                          </a:solidFill>
                          <a:effectLst/>
                        </a:rPr>
                        <a:t>livkot</a:t>
                      </a:r>
                      <a:r>
                        <a:rPr lang="en-US" sz="1550" dirty="0">
                          <a:solidFill>
                            <a:srgbClr val="FFFF00"/>
                          </a:solidFill>
                          <a:effectLst/>
                        </a:rPr>
                        <a:t> </a:t>
                      </a:r>
                      <a:r>
                        <a:rPr lang="en-US" sz="1550" dirty="0" err="1">
                          <a:solidFill>
                            <a:srgbClr val="FFFF00"/>
                          </a:solidFill>
                          <a:effectLst/>
                        </a:rPr>
                        <a:t>lecha</a:t>
                      </a:r>
                      <a:r>
                        <a:rPr lang="en-US" sz="1550" dirty="0">
                          <a:solidFill>
                            <a:srgbClr val="FFFF00"/>
                          </a:solidFill>
                          <a:effectLst/>
                        </a:rPr>
                        <a:t> </a:t>
                      </a:r>
                      <a:br>
                        <a:rPr lang="en-US" sz="1550" dirty="0">
                          <a:solidFill>
                            <a:srgbClr val="FFFF00"/>
                          </a:solidFill>
                          <a:effectLst/>
                        </a:rPr>
                      </a:br>
                      <a:r>
                        <a:rPr lang="en-US" sz="1550" dirty="0" err="1">
                          <a:solidFill>
                            <a:srgbClr val="FFFF00"/>
                          </a:solidFill>
                          <a:effectLst/>
                        </a:rPr>
                        <a:t>Tihyeh</a:t>
                      </a:r>
                      <a:r>
                        <a:rPr lang="en-US" sz="1550" dirty="0">
                          <a:solidFill>
                            <a:srgbClr val="FFFF00"/>
                          </a:solidFill>
                          <a:effectLst/>
                        </a:rPr>
                        <a:t> </a:t>
                      </a:r>
                      <a:r>
                        <a:rPr lang="en-US" sz="1550" dirty="0" err="1">
                          <a:solidFill>
                            <a:srgbClr val="FFFF00"/>
                          </a:solidFill>
                          <a:effectLst/>
                        </a:rPr>
                        <a:t>chazak</a:t>
                      </a:r>
                      <a:r>
                        <a:rPr lang="en-US" sz="1550" dirty="0">
                          <a:solidFill>
                            <a:srgbClr val="FFFF00"/>
                          </a:solidFill>
                          <a:effectLst/>
                        </a:rPr>
                        <a:t> </a:t>
                      </a:r>
                      <a:r>
                        <a:rPr lang="en-US" sz="1550" dirty="0" err="1">
                          <a:solidFill>
                            <a:srgbClr val="FFFF00"/>
                          </a:solidFill>
                          <a:effectLst/>
                        </a:rPr>
                        <a:t>lema</a:t>
                      </a:r>
                      <a:r>
                        <a:rPr lang="en-US" sz="1550" dirty="0">
                          <a:solidFill>
                            <a:srgbClr val="FFFF00"/>
                          </a:solidFill>
                          <a:effectLst/>
                        </a:rPr>
                        <a:t>-ala.</a:t>
                      </a:r>
                      <a:endParaRPr lang="en-US" sz="1550" dirty="0">
                        <a:solidFill>
                          <a:srgbClr val="FFFF00"/>
                        </a:solidFill>
                        <a:effectLst/>
                        <a:latin typeface="Calibri"/>
                        <a:ea typeface="Calibri"/>
                        <a:cs typeface="Arial"/>
                      </a:endParaRPr>
                    </a:p>
                  </a:txBody>
                  <a:tcPr marL="54405" marR="54405" marT="0" marB="0">
                    <a:noFill/>
                  </a:tcPr>
                </a:tc>
                <a:tc>
                  <a:txBody>
                    <a:bodyPr/>
                    <a:lstStyle/>
                    <a:p>
                      <a:pPr marL="0" marR="0" rtl="0">
                        <a:lnSpc>
                          <a:spcPct val="115000"/>
                        </a:lnSpc>
                        <a:spcBef>
                          <a:spcPts val="0"/>
                        </a:spcBef>
                        <a:spcAft>
                          <a:spcPts val="0"/>
                        </a:spcAft>
                      </a:pPr>
                      <a:r>
                        <a:rPr lang="en-US" sz="1550" dirty="0">
                          <a:solidFill>
                            <a:srgbClr val="FFFF00"/>
                          </a:solidFill>
                          <a:effectLst/>
                        </a:rPr>
                        <a:t>I am going to cry for you, be strong up there </a:t>
                      </a:r>
                    </a:p>
                    <a:p>
                      <a:pPr marL="0" marR="0" rtl="0">
                        <a:lnSpc>
                          <a:spcPct val="115000"/>
                        </a:lnSpc>
                        <a:spcBef>
                          <a:spcPts val="0"/>
                        </a:spcBef>
                        <a:spcAft>
                          <a:spcPts val="0"/>
                        </a:spcAft>
                      </a:pPr>
                      <a:r>
                        <a:rPr lang="en-US" sz="1550" dirty="0">
                          <a:solidFill>
                            <a:srgbClr val="FFFF00"/>
                          </a:solidFill>
                          <a:effectLst/>
                        </a:rPr>
                        <a:t>My longings are like doors opened at night. </a:t>
                      </a:r>
                    </a:p>
                    <a:p>
                      <a:pPr marL="0" marR="0" rtl="0">
                        <a:lnSpc>
                          <a:spcPct val="115000"/>
                        </a:lnSpc>
                        <a:spcBef>
                          <a:spcPts val="0"/>
                        </a:spcBef>
                        <a:spcAft>
                          <a:spcPts val="0"/>
                        </a:spcAft>
                      </a:pP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Forever, my brother, I will always remember you </a:t>
                      </a:r>
                    </a:p>
                    <a:p>
                      <a:pPr marL="0" marR="0" rtl="0">
                        <a:lnSpc>
                          <a:spcPct val="115000"/>
                        </a:lnSpc>
                        <a:spcBef>
                          <a:spcPts val="0"/>
                        </a:spcBef>
                        <a:spcAft>
                          <a:spcPts val="0"/>
                        </a:spcAft>
                      </a:pPr>
                      <a:r>
                        <a:rPr lang="en-US" sz="1550" dirty="0">
                          <a:solidFill>
                            <a:srgbClr val="FFFF00"/>
                          </a:solidFill>
                          <a:effectLst/>
                        </a:rPr>
                        <a:t>And at the end we will meet, you know, </a:t>
                      </a:r>
                    </a:p>
                    <a:p>
                      <a:pPr marL="0" marR="0" rtl="0">
                        <a:lnSpc>
                          <a:spcPct val="115000"/>
                        </a:lnSpc>
                        <a:spcBef>
                          <a:spcPts val="0"/>
                        </a:spcBef>
                        <a:spcAft>
                          <a:spcPts val="0"/>
                        </a:spcAft>
                      </a:pPr>
                      <a:r>
                        <a:rPr lang="en-US" sz="1550" dirty="0">
                          <a:solidFill>
                            <a:srgbClr val="FFFF00"/>
                          </a:solidFill>
                          <a:effectLst/>
                        </a:rPr>
                        <a:t>I have other friends but they all fade away </a:t>
                      </a:r>
                    </a:p>
                    <a:p>
                      <a:pPr marL="0" marR="0" rtl="0">
                        <a:lnSpc>
                          <a:spcPct val="115000"/>
                        </a:lnSpc>
                        <a:spcBef>
                          <a:spcPts val="0"/>
                        </a:spcBef>
                        <a:spcAft>
                          <a:spcPts val="0"/>
                        </a:spcAft>
                      </a:pPr>
                      <a:r>
                        <a:rPr lang="en-US" sz="1550" dirty="0">
                          <a:solidFill>
                            <a:srgbClr val="FFFF00"/>
                          </a:solidFill>
                          <a:effectLst/>
                        </a:rPr>
                        <a:t>Against your unbelievable light.</a:t>
                      </a:r>
                    </a:p>
                    <a:p>
                      <a:pPr marL="0" marR="0" rtl="0">
                        <a:lnSpc>
                          <a:spcPct val="115000"/>
                        </a:lnSpc>
                        <a:spcBef>
                          <a:spcPts val="0"/>
                        </a:spcBef>
                        <a:spcAft>
                          <a:spcPts val="0"/>
                        </a:spcAft>
                      </a:pP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When we are sad we go to the sea, that's why the sea is salty </a:t>
                      </a:r>
                    </a:p>
                    <a:p>
                      <a:pPr marL="0" marR="0" rtl="0">
                        <a:lnSpc>
                          <a:spcPct val="115000"/>
                        </a:lnSpc>
                        <a:spcBef>
                          <a:spcPts val="0"/>
                        </a:spcBef>
                        <a:spcAft>
                          <a:spcPts val="0"/>
                        </a:spcAft>
                      </a:pPr>
                      <a:r>
                        <a:rPr lang="en-US" sz="1550" dirty="0">
                          <a:solidFill>
                            <a:srgbClr val="FFFF00"/>
                          </a:solidFill>
                          <a:effectLst/>
                        </a:rPr>
                        <a:t>And it is very sad you can return equipment </a:t>
                      </a:r>
                    </a:p>
                    <a:p>
                      <a:pPr marL="0" marR="0" rtl="0">
                        <a:lnSpc>
                          <a:spcPct val="115000"/>
                        </a:lnSpc>
                        <a:spcBef>
                          <a:spcPts val="0"/>
                        </a:spcBef>
                        <a:spcAft>
                          <a:spcPts val="0"/>
                        </a:spcAft>
                      </a:pPr>
                      <a:r>
                        <a:rPr lang="en-US" sz="1550" dirty="0">
                          <a:solidFill>
                            <a:srgbClr val="FFFF00"/>
                          </a:solidFill>
                          <a:effectLst/>
                        </a:rPr>
                        <a:t>But you cannot return the longings. </a:t>
                      </a:r>
                    </a:p>
                    <a:p>
                      <a:pPr marL="0" marR="0" rtl="0">
                        <a:lnSpc>
                          <a:spcPct val="115000"/>
                        </a:lnSpc>
                        <a:spcBef>
                          <a:spcPts val="0"/>
                        </a:spcBef>
                        <a:spcAft>
                          <a:spcPts val="0"/>
                        </a:spcAft>
                      </a:pP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Forever, my brother....</a:t>
                      </a:r>
                    </a:p>
                    <a:p>
                      <a:pPr marL="0" marR="0" rtl="0">
                        <a:lnSpc>
                          <a:spcPct val="115000"/>
                        </a:lnSpc>
                        <a:spcBef>
                          <a:spcPts val="0"/>
                        </a:spcBef>
                        <a:spcAft>
                          <a:spcPts val="0"/>
                        </a:spcAft>
                      </a:pP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And like the waves we are getting smashed </a:t>
                      </a:r>
                    </a:p>
                    <a:p>
                      <a:pPr marL="0" marR="0" rtl="0">
                        <a:lnSpc>
                          <a:spcPct val="115000"/>
                        </a:lnSpc>
                        <a:spcBef>
                          <a:spcPts val="0"/>
                        </a:spcBef>
                        <a:spcAft>
                          <a:spcPts val="0"/>
                        </a:spcAft>
                      </a:pPr>
                      <a:r>
                        <a:rPr lang="en-US" sz="1550" dirty="0">
                          <a:solidFill>
                            <a:srgbClr val="FFFF00"/>
                          </a:solidFill>
                          <a:effectLst/>
                        </a:rPr>
                        <a:t>Against the pier, against life. X2</a:t>
                      </a:r>
                    </a:p>
                    <a:p>
                      <a:pPr marL="0" marR="0" rtl="0">
                        <a:lnSpc>
                          <a:spcPct val="115000"/>
                        </a:lnSpc>
                        <a:spcBef>
                          <a:spcPts val="0"/>
                        </a:spcBef>
                        <a:spcAft>
                          <a:spcPts val="0"/>
                        </a:spcAft>
                      </a:pPr>
                      <a:r>
                        <a:rPr lang="en-US" sz="1550" dirty="0">
                          <a:solidFill>
                            <a:srgbClr val="FFFF00"/>
                          </a:solidFill>
                          <a:effectLst/>
                        </a:rPr>
                        <a:t> </a:t>
                      </a:r>
                    </a:p>
                    <a:p>
                      <a:pPr marL="0" marR="0" rtl="0">
                        <a:lnSpc>
                          <a:spcPct val="115000"/>
                        </a:lnSpc>
                        <a:spcBef>
                          <a:spcPts val="0"/>
                        </a:spcBef>
                        <a:spcAft>
                          <a:spcPts val="0"/>
                        </a:spcAft>
                      </a:pPr>
                      <a:r>
                        <a:rPr lang="en-US" sz="1550" dirty="0">
                          <a:solidFill>
                            <a:srgbClr val="FFFF00"/>
                          </a:solidFill>
                          <a:effectLst/>
                        </a:rPr>
                        <a:t>So I'm going to cry for you, </a:t>
                      </a:r>
                    </a:p>
                    <a:p>
                      <a:pPr marL="0" marR="0" rtl="0">
                        <a:lnSpc>
                          <a:spcPct val="115000"/>
                        </a:lnSpc>
                        <a:spcBef>
                          <a:spcPts val="0"/>
                        </a:spcBef>
                        <a:spcAft>
                          <a:spcPts val="0"/>
                        </a:spcAft>
                      </a:pPr>
                      <a:r>
                        <a:rPr lang="en-US" sz="1550" dirty="0">
                          <a:solidFill>
                            <a:srgbClr val="FFFF00"/>
                          </a:solidFill>
                          <a:effectLst/>
                        </a:rPr>
                        <a:t>be strong up there</a:t>
                      </a:r>
                      <a:endParaRPr lang="en-US" sz="1550" dirty="0">
                        <a:solidFill>
                          <a:srgbClr val="FFFF00"/>
                        </a:solidFill>
                        <a:effectLst/>
                        <a:latin typeface="Calibri"/>
                        <a:ea typeface="Calibri"/>
                        <a:cs typeface="Arial"/>
                      </a:endParaRPr>
                    </a:p>
                  </a:txBody>
                  <a:tcPr marL="54405" marR="54405" marT="0" marB="0">
                    <a:noFill/>
                  </a:tcPr>
                </a:tc>
              </a:tr>
            </a:tbl>
          </a:graphicData>
        </a:graphic>
      </p:graphicFrame>
      <p:sp>
        <p:nvSpPr>
          <p:cNvPr id="5" name="Rectangle 1"/>
          <p:cNvSpPr>
            <a:spLocks noChangeArrowheads="1"/>
          </p:cNvSpPr>
          <p:nvPr/>
        </p:nvSpPr>
        <p:spPr bwMode="auto">
          <a:xfrm>
            <a:off x="1447800" y="8681365"/>
            <a:ext cx="5257800" cy="369332"/>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Calibri" pitchFamily="34" charset="0"/>
                <a:cs typeface="Arial" pitchFamily="34" charset="0"/>
                <a:hlinkClick r:id="rId2"/>
              </a:rPr>
              <a:t>https://www.youtube.com/watch?v=aftzlwYpots</a:t>
            </a:r>
            <a:endParaRPr kumimoji="0" lang="en-US" alt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52400" y="23527"/>
            <a:ext cx="7086600" cy="400110"/>
          </a:xfrm>
          <a:prstGeom prst="rect">
            <a:avLst/>
          </a:prstGeom>
        </p:spPr>
        <p:txBody>
          <a:bodyPr wrap="square">
            <a:spAutoFit/>
          </a:bodyPr>
          <a:lstStyle/>
          <a:p>
            <a:pPr lvl="0" algn="ctr" rtl="1" fontAlgn="base">
              <a:spcBef>
                <a:spcPct val="0"/>
              </a:spcBef>
              <a:spcAft>
                <a:spcPct val="0"/>
              </a:spcAft>
            </a:pPr>
            <a:r>
              <a:rPr kumimoji="0" lang="he-IL" altLang="en-US" sz="20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לבכות לך – אביב גפן – </a:t>
            </a:r>
            <a:r>
              <a:rPr kumimoji="0" lang="en-US" altLang="en-US" sz="2000"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Livkot</a:t>
            </a:r>
            <a:r>
              <a:rPr kumimoji="0" lang="en-US" altLang="en-US" sz="20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 </a:t>
            </a:r>
            <a:r>
              <a:rPr kumimoji="0" lang="en-US" altLang="en-US" sz="2000"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Lecha</a:t>
            </a:r>
            <a:r>
              <a:rPr kumimoji="0" lang="en-US" altLang="en-US" sz="20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 – To Cry for You – Aviv </a:t>
            </a:r>
            <a:r>
              <a:rPr kumimoji="0" lang="en-US" altLang="en-US" sz="2000"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Gefen</a:t>
            </a:r>
            <a:endParaRPr kumimoji="0" lang="en-US" altLang="en-US" sz="900" b="0" i="0" u="none" strike="noStrike" cap="none" normalizeH="0" baseline="0" dirty="0" smtClean="0">
              <a:ln>
                <a:noFill/>
              </a:ln>
              <a:solidFill>
                <a:srgbClr val="00B0F0"/>
              </a:solidFill>
              <a:effectLst/>
              <a:latin typeface="Arial" pitchFamily="34" charset="0"/>
              <a:cs typeface="Arial" pitchFamily="34" charset="0"/>
            </a:endParaRPr>
          </a:p>
        </p:txBody>
      </p:sp>
    </p:spTree>
    <p:extLst>
      <p:ext uri="{BB962C8B-B14F-4D97-AF65-F5344CB8AC3E}">
        <p14:creationId xmlns:p14="http://schemas.microsoft.com/office/powerpoint/2010/main" val="272107391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62560804"/>
              </p:ext>
            </p:extLst>
          </p:nvPr>
        </p:nvGraphicFramePr>
        <p:xfrm>
          <a:off x="37322" y="723025"/>
          <a:ext cx="6857999" cy="8061960"/>
        </p:xfrm>
        <a:graphic>
          <a:graphicData uri="http://schemas.openxmlformats.org/drawingml/2006/table">
            <a:tbl>
              <a:tblPr rtl="1" firstRow="1" firstCol="1" bandRow="1">
                <a:tableStyleId>{5C22544A-7EE6-4342-B048-85BDC9FD1C3A}</a:tableStyleId>
              </a:tblPr>
              <a:tblGrid>
                <a:gridCol w="2248524"/>
                <a:gridCol w="2231723"/>
                <a:gridCol w="2377752"/>
              </a:tblGrid>
              <a:tr h="7774938">
                <a:tc>
                  <a:txBody>
                    <a:bodyPr/>
                    <a:lstStyle/>
                    <a:p>
                      <a:pPr marL="0" marR="0" algn="r" rtl="1">
                        <a:lnSpc>
                          <a:spcPct val="115000"/>
                        </a:lnSpc>
                        <a:spcBef>
                          <a:spcPts val="0"/>
                        </a:spcBef>
                        <a:spcAft>
                          <a:spcPts val="0"/>
                        </a:spcAft>
                      </a:pPr>
                      <a:r>
                        <a:rPr lang="he-IL" sz="1150" dirty="0" smtClean="0">
                          <a:solidFill>
                            <a:srgbClr val="FFFF00"/>
                          </a:solidFill>
                          <a:effectLst/>
                        </a:rPr>
                        <a:t>הו רב חובל, קברניט שלי, סופה כבר שככה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אל הנמל שבעת קרבות חותרת ספינתך</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זרי פרחים, פעמונים, המון אדם צוהל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כאשר ספינת הקרב שלך קרבה אל הנמל</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אבוי ליבי ליבי ליבי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הו כתם דם שותת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באשר רב החובל שלי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צונח קר ומת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ליבי ליבי ליבי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הו כתם דם שותת</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הו רב חובל, אבי שלי, הקשב לקול פעמון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לך כל הדגלים כולם לך תרועות המון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רק לכבודך ביום חגך ינוע הקהל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ובכולם תקוות עולם לנס המיוחל</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אבוי ליבי ליבי ליבי</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הו רב חובל, אבי שלי, זרועי תתמוך ראשך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סיוט הוא לראותך פתאום נופל על סיפונך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רב החובל אינו עונה שפתיו חוורו אילמות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הוא לא יחוש מגע ידי, הוא לא יתן לי אות</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אבוי ליבי ליבי ליבי</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עוגנת הספינה לבטח, המסע הושלם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נוצחו כל סכנות הדרך, כל אימי הים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כשבנמל קהל יצהל, אני אצעד אבל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על הסיפון עליו נפל אבי, רב החובל</a:t>
                      </a:r>
                      <a:r>
                        <a:rPr lang="en-US" sz="1150" dirty="0" smtClean="0">
                          <a:solidFill>
                            <a:srgbClr val="FFFF00"/>
                          </a:solidFill>
                          <a:effectLst/>
                        </a:rPr>
                        <a:t>. </a:t>
                      </a:r>
                    </a:p>
                    <a:p>
                      <a:pPr marL="0" marR="0" algn="r" rtl="1">
                        <a:lnSpc>
                          <a:spcPct val="115000"/>
                        </a:lnSpc>
                        <a:spcBef>
                          <a:spcPts val="0"/>
                        </a:spcBef>
                        <a:spcAft>
                          <a:spcPts val="0"/>
                        </a:spcAft>
                      </a:pPr>
                      <a:r>
                        <a:rPr lang="he-IL" sz="1150" dirty="0" smtClean="0">
                          <a:solidFill>
                            <a:srgbClr val="FFFF00"/>
                          </a:solidFill>
                          <a:effectLst/>
                        </a:rPr>
                        <a:t> </a:t>
                      </a:r>
                      <a:endParaRPr lang="en-US" sz="1150" dirty="0" smtClean="0">
                        <a:solidFill>
                          <a:srgbClr val="FFFF00"/>
                        </a:solidFill>
                        <a:effectLst/>
                      </a:endParaRPr>
                    </a:p>
                    <a:p>
                      <a:pPr marL="0" marR="0" algn="r" rtl="1">
                        <a:lnSpc>
                          <a:spcPct val="115000"/>
                        </a:lnSpc>
                        <a:spcBef>
                          <a:spcPts val="0"/>
                        </a:spcBef>
                        <a:spcAft>
                          <a:spcPts val="0"/>
                        </a:spcAft>
                      </a:pPr>
                      <a:r>
                        <a:rPr lang="he-IL" sz="1150" dirty="0" smtClean="0">
                          <a:solidFill>
                            <a:srgbClr val="FFFF00"/>
                          </a:solidFill>
                          <a:effectLst/>
                        </a:rPr>
                        <a:t>אבוי ליבי ליבי ליבי...</a:t>
                      </a:r>
                      <a:endParaRPr lang="en-US" sz="1150" dirty="0">
                        <a:solidFill>
                          <a:srgbClr val="FFFF00"/>
                        </a:solidFill>
                        <a:effectLst/>
                        <a:latin typeface="Calibri"/>
                        <a:ea typeface="Calibri"/>
                        <a:cs typeface="Arial"/>
                      </a:endParaRPr>
                    </a:p>
                  </a:txBody>
                  <a:tcPr marL="47991" marR="47991" marT="0" marB="0">
                    <a:noFill/>
                  </a:tcPr>
                </a:tc>
                <a:tc>
                  <a:txBody>
                    <a:bodyPr/>
                    <a:lstStyle/>
                    <a:p>
                      <a:pPr marL="0" marR="0" rtl="0">
                        <a:lnSpc>
                          <a:spcPct val="115000"/>
                        </a:lnSpc>
                        <a:spcBef>
                          <a:spcPts val="0"/>
                        </a:spcBef>
                        <a:spcAft>
                          <a:spcPts val="0"/>
                        </a:spcAft>
                      </a:pPr>
                      <a:r>
                        <a:rPr lang="en-US" sz="1150" dirty="0">
                          <a:solidFill>
                            <a:srgbClr val="FFFF00"/>
                          </a:solidFill>
                          <a:effectLst/>
                        </a:rPr>
                        <a:t>Walt Whitman wrote the poem after Abraham Lincoln ‘s assassination.  </a:t>
                      </a:r>
                    </a:p>
                    <a:p>
                      <a:pPr marL="0" marR="0" rtl="0">
                        <a:lnSpc>
                          <a:spcPct val="115000"/>
                        </a:lnSpc>
                        <a:spcBef>
                          <a:spcPts val="0"/>
                        </a:spcBef>
                        <a:spcAft>
                          <a:spcPts val="0"/>
                        </a:spcAft>
                      </a:pPr>
                      <a:r>
                        <a:rPr lang="en-US" sz="1150" dirty="0">
                          <a:solidFill>
                            <a:srgbClr val="FFFF00"/>
                          </a:solidFill>
                          <a:effectLst/>
                        </a:rPr>
                        <a:t>Repeated metaphorical reference is made to this issue throughout the verse. The "ship" spoken of is intended to represent the United States of America,  while its "fearful trip" recalls the troubles of the American Civil War.  The  titular “Captain" is Lincoln himself.</a:t>
                      </a:r>
                    </a:p>
                    <a:p>
                      <a:pPr marL="0" marR="0" rtl="0">
                        <a:lnSpc>
                          <a:spcPct val="115000"/>
                        </a:lnSpc>
                        <a:spcBef>
                          <a:spcPts val="0"/>
                        </a:spcBef>
                        <a:spcAft>
                          <a:spcPts val="0"/>
                        </a:spcAft>
                      </a:pPr>
                      <a:r>
                        <a:rPr lang="en-US" sz="1150" dirty="0">
                          <a:solidFill>
                            <a:srgbClr val="FFFF00"/>
                          </a:solidFill>
                          <a:effectLst/>
                        </a:rPr>
                        <a:t>The assassination of Abraham Lincoln, one of the last major events in the American Civil War, took place on Good Friday,  April 14, 1865, when President Abraham Lincoln was shot while attending a performance of Our American Cousin at Ford's Theatre with his wife and two guests.</a:t>
                      </a:r>
                    </a:p>
                    <a:p>
                      <a:pPr marL="0" marR="0" algn="ctr" rtl="0">
                        <a:lnSpc>
                          <a:spcPct val="115000"/>
                        </a:lnSpc>
                        <a:spcBef>
                          <a:spcPts val="0"/>
                        </a:spcBef>
                        <a:spcAft>
                          <a:spcPts val="0"/>
                        </a:spcAft>
                      </a:pPr>
                      <a:r>
                        <a:rPr lang="en-US" sz="1150" dirty="0">
                          <a:solidFill>
                            <a:srgbClr val="FFFF00"/>
                          </a:solidFill>
                          <a:effectLst/>
                        </a:rPr>
                        <a:t>Lincoln's assassin, actor and Confederate sympathizer John Wilkes Booth,  had also plotted with fellow conspirators, Lewis Powell and George </a:t>
                      </a:r>
                      <a:r>
                        <a:rPr lang="en-US" sz="1150" dirty="0" err="1">
                          <a:solidFill>
                            <a:srgbClr val="FFFF00"/>
                          </a:solidFill>
                          <a:effectLst/>
                        </a:rPr>
                        <a:t>Atzerodt</a:t>
                      </a:r>
                      <a:r>
                        <a:rPr lang="en-US" sz="1150" dirty="0">
                          <a:solidFill>
                            <a:srgbClr val="FFFF00"/>
                          </a:solidFill>
                          <a:effectLst/>
                        </a:rPr>
                        <a:t> to kill William H. Seward (then Secretary of State) and Vice President Andrew Johnson respectively. Booth hoped to create chaos and overthrow the Federal government by assassinating Lincoln, Seward, and Johnson. Although Booth succeeded in killing Lincoln, the larger plot failed. Seward was attacked, but recovered from his wounds, and Johnson's would-be assassin fled Washington, D.C. upon losing his nerve.</a:t>
                      </a:r>
                      <a:endParaRPr lang="en-US" sz="1150" dirty="0">
                        <a:solidFill>
                          <a:srgbClr val="FFFF00"/>
                        </a:solidFill>
                        <a:effectLst/>
                        <a:latin typeface="Calibri"/>
                        <a:ea typeface="Calibri"/>
                        <a:cs typeface="Arial"/>
                      </a:endParaRPr>
                    </a:p>
                  </a:txBody>
                  <a:tcPr marL="47991" marR="47991" marT="0" marB="0" anchor="ctr">
                    <a:noFill/>
                  </a:tcPr>
                </a:tc>
                <a:tc>
                  <a:txBody>
                    <a:bodyPr/>
                    <a:lstStyle/>
                    <a:p>
                      <a:pPr marL="0" marR="0" algn="ctr" rtl="0">
                        <a:lnSpc>
                          <a:spcPct val="115000"/>
                        </a:lnSpc>
                        <a:spcBef>
                          <a:spcPts val="0"/>
                        </a:spcBef>
                        <a:spcAft>
                          <a:spcPts val="0"/>
                        </a:spcAft>
                      </a:pPr>
                      <a:r>
                        <a:rPr lang="en-US" sz="1150" dirty="0">
                          <a:solidFill>
                            <a:srgbClr val="FFFF00"/>
                          </a:solidFill>
                          <a:effectLst/>
                        </a:rPr>
                        <a:t>Original</a:t>
                      </a:r>
                    </a:p>
                    <a:p>
                      <a:pPr marL="0" marR="0" rtl="0">
                        <a:lnSpc>
                          <a:spcPct val="115000"/>
                        </a:lnSpc>
                        <a:spcBef>
                          <a:spcPts val="0"/>
                        </a:spcBef>
                        <a:spcAft>
                          <a:spcPts val="0"/>
                        </a:spcAft>
                      </a:pPr>
                      <a:r>
                        <a:rPr lang="en-US" sz="1150" dirty="0">
                          <a:solidFill>
                            <a:srgbClr val="FFFF00"/>
                          </a:solidFill>
                          <a:effectLst/>
                        </a:rPr>
                        <a:t>O captain! my captain! our fearful trip is done;</a:t>
                      </a:r>
                    </a:p>
                    <a:p>
                      <a:pPr marL="0" marR="0" rtl="0">
                        <a:lnSpc>
                          <a:spcPct val="115000"/>
                        </a:lnSpc>
                        <a:spcBef>
                          <a:spcPts val="0"/>
                        </a:spcBef>
                        <a:spcAft>
                          <a:spcPts val="0"/>
                        </a:spcAft>
                      </a:pPr>
                      <a:r>
                        <a:rPr lang="en-US" sz="1150" dirty="0">
                          <a:solidFill>
                            <a:srgbClr val="FFFF00"/>
                          </a:solidFill>
                          <a:effectLst/>
                        </a:rPr>
                        <a:t>The ship has weathered every rack, the prize we sought is won;</a:t>
                      </a:r>
                    </a:p>
                    <a:p>
                      <a:pPr marL="0" marR="0" rtl="0">
                        <a:lnSpc>
                          <a:spcPct val="115000"/>
                        </a:lnSpc>
                        <a:spcBef>
                          <a:spcPts val="0"/>
                        </a:spcBef>
                        <a:spcAft>
                          <a:spcPts val="0"/>
                        </a:spcAft>
                      </a:pPr>
                      <a:r>
                        <a:rPr lang="en-US" sz="1150" dirty="0">
                          <a:solidFill>
                            <a:srgbClr val="FFFF00"/>
                          </a:solidFill>
                          <a:effectLst/>
                        </a:rPr>
                        <a:t>The port is near, the bells I hear, the people all exulting,</a:t>
                      </a:r>
                    </a:p>
                    <a:p>
                      <a:pPr marL="0" marR="0" rtl="0">
                        <a:lnSpc>
                          <a:spcPct val="115000"/>
                        </a:lnSpc>
                        <a:spcBef>
                          <a:spcPts val="0"/>
                        </a:spcBef>
                        <a:spcAft>
                          <a:spcPts val="0"/>
                        </a:spcAft>
                      </a:pPr>
                      <a:r>
                        <a:rPr lang="en-US" sz="1150" dirty="0">
                          <a:solidFill>
                            <a:srgbClr val="FFFF00"/>
                          </a:solidFill>
                          <a:effectLst/>
                        </a:rPr>
                        <a:t>While follow eyes the stead keel, the vessel grim and daring.</a:t>
                      </a:r>
                    </a:p>
                    <a:p>
                      <a:pPr marL="0" marR="0" rtl="0">
                        <a:lnSpc>
                          <a:spcPct val="115000"/>
                        </a:lnSpc>
                        <a:spcBef>
                          <a:spcPts val="0"/>
                        </a:spcBef>
                        <a:spcAft>
                          <a:spcPts val="0"/>
                        </a:spcAft>
                      </a:pPr>
                      <a:r>
                        <a:rPr lang="en-US" sz="1150" dirty="0">
                          <a:solidFill>
                            <a:srgbClr val="FFFF00"/>
                          </a:solidFill>
                          <a:effectLst/>
                        </a:rPr>
                        <a:t>But O heart! heart! heart!</a:t>
                      </a:r>
                    </a:p>
                    <a:p>
                      <a:pPr marL="0" marR="0" rtl="0">
                        <a:lnSpc>
                          <a:spcPct val="115000"/>
                        </a:lnSpc>
                        <a:spcBef>
                          <a:spcPts val="0"/>
                        </a:spcBef>
                        <a:spcAft>
                          <a:spcPts val="0"/>
                        </a:spcAft>
                      </a:pPr>
                      <a:r>
                        <a:rPr lang="en-US" sz="1150" dirty="0">
                          <a:solidFill>
                            <a:srgbClr val="FFFF00"/>
                          </a:solidFill>
                          <a:effectLst/>
                        </a:rPr>
                        <a:t>O the bleeding drops of red!</a:t>
                      </a:r>
                    </a:p>
                    <a:p>
                      <a:pPr marL="0" marR="0" rtl="0">
                        <a:lnSpc>
                          <a:spcPct val="115000"/>
                        </a:lnSpc>
                        <a:spcBef>
                          <a:spcPts val="0"/>
                        </a:spcBef>
                        <a:spcAft>
                          <a:spcPts val="0"/>
                        </a:spcAft>
                      </a:pPr>
                      <a:r>
                        <a:rPr lang="en-US" sz="1150" dirty="0">
                          <a:solidFill>
                            <a:srgbClr val="FFFF00"/>
                          </a:solidFill>
                          <a:effectLst/>
                        </a:rPr>
                        <a:t>Where on the deck my captain lies,</a:t>
                      </a:r>
                    </a:p>
                    <a:p>
                      <a:pPr marL="0" marR="0" rtl="0">
                        <a:lnSpc>
                          <a:spcPct val="115000"/>
                        </a:lnSpc>
                        <a:spcBef>
                          <a:spcPts val="0"/>
                        </a:spcBef>
                        <a:spcAft>
                          <a:spcPts val="0"/>
                        </a:spcAft>
                      </a:pPr>
                      <a:r>
                        <a:rPr lang="en-US" sz="1150" dirty="0">
                          <a:solidFill>
                            <a:srgbClr val="FFFF00"/>
                          </a:solidFill>
                          <a:effectLst/>
                        </a:rPr>
                        <a:t>Fallen cold and dead.</a:t>
                      </a:r>
                    </a:p>
                    <a:p>
                      <a:pPr marL="0" marR="0" rtl="0">
                        <a:lnSpc>
                          <a:spcPct val="115000"/>
                        </a:lnSpc>
                        <a:spcBef>
                          <a:spcPts val="0"/>
                        </a:spcBef>
                        <a:spcAft>
                          <a:spcPts val="0"/>
                        </a:spcAft>
                      </a:pPr>
                      <a:r>
                        <a:rPr lang="en-US" sz="1150" dirty="0">
                          <a:solidFill>
                            <a:srgbClr val="FFFF00"/>
                          </a:solidFill>
                          <a:effectLst/>
                        </a:rPr>
                        <a:t> </a:t>
                      </a:r>
                    </a:p>
                    <a:p>
                      <a:pPr marL="0" marR="0" rtl="0">
                        <a:lnSpc>
                          <a:spcPct val="115000"/>
                        </a:lnSpc>
                        <a:spcBef>
                          <a:spcPts val="0"/>
                        </a:spcBef>
                        <a:spcAft>
                          <a:spcPts val="0"/>
                        </a:spcAft>
                      </a:pPr>
                      <a:r>
                        <a:rPr lang="en-US" sz="1150" dirty="0">
                          <a:solidFill>
                            <a:srgbClr val="FFFF00"/>
                          </a:solidFill>
                          <a:effectLst/>
                        </a:rPr>
                        <a:t>O captain! my captain! rise up and hear the bells;</a:t>
                      </a:r>
                    </a:p>
                    <a:p>
                      <a:pPr marL="0" marR="0" rtl="0">
                        <a:lnSpc>
                          <a:spcPct val="115000"/>
                        </a:lnSpc>
                        <a:spcBef>
                          <a:spcPts val="0"/>
                        </a:spcBef>
                        <a:spcAft>
                          <a:spcPts val="0"/>
                        </a:spcAft>
                      </a:pPr>
                      <a:r>
                        <a:rPr lang="en-US" sz="1150" dirty="0">
                          <a:solidFill>
                            <a:srgbClr val="FFFF00"/>
                          </a:solidFill>
                          <a:effectLst/>
                        </a:rPr>
                        <a:t>Rise up! for you the flag is flung, for you the bugle trills:</a:t>
                      </a:r>
                    </a:p>
                    <a:p>
                      <a:pPr marL="0" marR="0" rtl="0">
                        <a:lnSpc>
                          <a:spcPct val="115000"/>
                        </a:lnSpc>
                        <a:spcBef>
                          <a:spcPts val="0"/>
                        </a:spcBef>
                        <a:spcAft>
                          <a:spcPts val="0"/>
                        </a:spcAft>
                      </a:pPr>
                      <a:r>
                        <a:rPr lang="en-US" sz="1150" dirty="0">
                          <a:solidFill>
                            <a:srgbClr val="FFFF00"/>
                          </a:solidFill>
                          <a:effectLst/>
                        </a:rPr>
                        <a:t>For you bouquets and </a:t>
                      </a:r>
                      <a:r>
                        <a:rPr lang="en-US" sz="1150" dirty="0" err="1">
                          <a:solidFill>
                            <a:srgbClr val="FFFF00"/>
                          </a:solidFill>
                          <a:effectLst/>
                        </a:rPr>
                        <a:t>ribboned</a:t>
                      </a:r>
                      <a:r>
                        <a:rPr lang="en-US" sz="1150" dirty="0">
                          <a:solidFill>
                            <a:srgbClr val="FFFF00"/>
                          </a:solidFill>
                          <a:effectLst/>
                        </a:rPr>
                        <a:t> wreaths, for you the shores a-crowding:</a:t>
                      </a:r>
                    </a:p>
                    <a:p>
                      <a:pPr marL="0" marR="0" rtl="0">
                        <a:lnSpc>
                          <a:spcPct val="115000"/>
                        </a:lnSpc>
                        <a:spcBef>
                          <a:spcPts val="0"/>
                        </a:spcBef>
                        <a:spcAft>
                          <a:spcPts val="0"/>
                        </a:spcAft>
                      </a:pPr>
                      <a:r>
                        <a:rPr lang="en-US" sz="1150" dirty="0">
                          <a:solidFill>
                            <a:srgbClr val="FFFF00"/>
                          </a:solidFill>
                          <a:effectLst/>
                        </a:rPr>
                        <a:t>For you they call, the swaying mass, their eager faces turning.</a:t>
                      </a:r>
                    </a:p>
                    <a:p>
                      <a:pPr marL="0" marR="0" rtl="0">
                        <a:lnSpc>
                          <a:spcPct val="115000"/>
                        </a:lnSpc>
                        <a:spcBef>
                          <a:spcPts val="0"/>
                        </a:spcBef>
                        <a:spcAft>
                          <a:spcPts val="0"/>
                        </a:spcAft>
                      </a:pPr>
                      <a:r>
                        <a:rPr lang="en-US" sz="1150" dirty="0">
                          <a:solidFill>
                            <a:srgbClr val="FFFF00"/>
                          </a:solidFill>
                          <a:effectLst/>
                        </a:rPr>
                        <a:t>O captain! dear father!</a:t>
                      </a:r>
                    </a:p>
                    <a:p>
                      <a:pPr marL="0" marR="0" rtl="0">
                        <a:lnSpc>
                          <a:spcPct val="115000"/>
                        </a:lnSpc>
                        <a:spcBef>
                          <a:spcPts val="0"/>
                        </a:spcBef>
                        <a:spcAft>
                          <a:spcPts val="0"/>
                        </a:spcAft>
                      </a:pPr>
                      <a:r>
                        <a:rPr lang="en-US" sz="1150" dirty="0">
                          <a:solidFill>
                            <a:srgbClr val="FFFF00"/>
                          </a:solidFill>
                          <a:effectLst/>
                        </a:rPr>
                        <a:t>This arm beneath your head;</a:t>
                      </a:r>
                    </a:p>
                    <a:p>
                      <a:pPr marL="0" marR="0" rtl="0">
                        <a:lnSpc>
                          <a:spcPct val="115000"/>
                        </a:lnSpc>
                        <a:spcBef>
                          <a:spcPts val="0"/>
                        </a:spcBef>
                        <a:spcAft>
                          <a:spcPts val="0"/>
                        </a:spcAft>
                      </a:pPr>
                      <a:r>
                        <a:rPr lang="en-US" sz="1150" dirty="0">
                          <a:solidFill>
                            <a:srgbClr val="FFFF00"/>
                          </a:solidFill>
                          <a:effectLst/>
                        </a:rPr>
                        <a:t>It is some dream that on the deck</a:t>
                      </a:r>
                    </a:p>
                    <a:p>
                      <a:pPr marL="0" marR="0" rtl="0">
                        <a:lnSpc>
                          <a:spcPct val="115000"/>
                        </a:lnSpc>
                        <a:spcBef>
                          <a:spcPts val="0"/>
                        </a:spcBef>
                        <a:spcAft>
                          <a:spcPts val="0"/>
                        </a:spcAft>
                      </a:pPr>
                      <a:r>
                        <a:rPr lang="en-US" sz="1150" dirty="0">
                          <a:solidFill>
                            <a:srgbClr val="FFFF00"/>
                          </a:solidFill>
                          <a:effectLst/>
                        </a:rPr>
                        <a:t>You've fallen cold and dead.</a:t>
                      </a:r>
                    </a:p>
                    <a:p>
                      <a:pPr marL="0" marR="0" rtl="0">
                        <a:lnSpc>
                          <a:spcPct val="115000"/>
                        </a:lnSpc>
                        <a:spcBef>
                          <a:spcPts val="0"/>
                        </a:spcBef>
                        <a:spcAft>
                          <a:spcPts val="0"/>
                        </a:spcAft>
                      </a:pPr>
                      <a:r>
                        <a:rPr lang="en-US" sz="1150" dirty="0">
                          <a:solidFill>
                            <a:srgbClr val="FFFF00"/>
                          </a:solidFill>
                          <a:effectLst/>
                        </a:rPr>
                        <a:t> </a:t>
                      </a:r>
                    </a:p>
                    <a:p>
                      <a:pPr marL="0" marR="0" rtl="0">
                        <a:lnSpc>
                          <a:spcPct val="115000"/>
                        </a:lnSpc>
                        <a:spcBef>
                          <a:spcPts val="0"/>
                        </a:spcBef>
                        <a:spcAft>
                          <a:spcPts val="0"/>
                        </a:spcAft>
                      </a:pPr>
                      <a:r>
                        <a:rPr lang="en-US" sz="1150" dirty="0">
                          <a:solidFill>
                            <a:srgbClr val="FFFF00"/>
                          </a:solidFill>
                          <a:effectLst/>
                        </a:rPr>
                        <a:t>My captain does not answer, his lips are pale and still;</a:t>
                      </a:r>
                    </a:p>
                    <a:p>
                      <a:pPr marL="0" marR="0" rtl="0">
                        <a:lnSpc>
                          <a:spcPct val="115000"/>
                        </a:lnSpc>
                        <a:spcBef>
                          <a:spcPts val="0"/>
                        </a:spcBef>
                        <a:spcAft>
                          <a:spcPts val="0"/>
                        </a:spcAft>
                      </a:pPr>
                      <a:r>
                        <a:rPr lang="en-US" sz="1150" dirty="0">
                          <a:solidFill>
                            <a:srgbClr val="FFFF00"/>
                          </a:solidFill>
                          <a:effectLst/>
                        </a:rPr>
                        <a:t>My father does not feel my arm, he has no pulse nor will.</a:t>
                      </a:r>
                    </a:p>
                    <a:p>
                      <a:pPr marL="0" marR="0" rtl="0">
                        <a:lnSpc>
                          <a:spcPct val="115000"/>
                        </a:lnSpc>
                        <a:spcBef>
                          <a:spcPts val="0"/>
                        </a:spcBef>
                        <a:spcAft>
                          <a:spcPts val="0"/>
                        </a:spcAft>
                      </a:pPr>
                      <a:r>
                        <a:rPr lang="en-US" sz="1150" dirty="0">
                          <a:solidFill>
                            <a:srgbClr val="FFFF00"/>
                          </a:solidFill>
                          <a:effectLst/>
                        </a:rPr>
                        <a:t>The ship is anchored safe and sound, its voyage closed and done:</a:t>
                      </a:r>
                    </a:p>
                    <a:p>
                      <a:pPr marL="0" marR="0" rtl="0">
                        <a:lnSpc>
                          <a:spcPct val="115000"/>
                        </a:lnSpc>
                        <a:spcBef>
                          <a:spcPts val="0"/>
                        </a:spcBef>
                        <a:spcAft>
                          <a:spcPts val="0"/>
                        </a:spcAft>
                      </a:pPr>
                      <a:r>
                        <a:rPr lang="en-US" sz="1150" dirty="0">
                          <a:solidFill>
                            <a:srgbClr val="FFFF00"/>
                          </a:solidFill>
                          <a:effectLst/>
                        </a:rPr>
                        <a:t>From fearful trip the victor ship comes in with object won!</a:t>
                      </a:r>
                    </a:p>
                    <a:p>
                      <a:pPr marL="0" marR="0" rtl="0">
                        <a:lnSpc>
                          <a:spcPct val="115000"/>
                        </a:lnSpc>
                        <a:spcBef>
                          <a:spcPts val="0"/>
                        </a:spcBef>
                        <a:spcAft>
                          <a:spcPts val="0"/>
                        </a:spcAft>
                      </a:pPr>
                      <a:r>
                        <a:rPr lang="en-US" sz="1150" dirty="0">
                          <a:solidFill>
                            <a:srgbClr val="FFFF00"/>
                          </a:solidFill>
                          <a:effectLst/>
                        </a:rPr>
                        <a:t>Exult, O </a:t>
                      </a:r>
                      <a:r>
                        <a:rPr lang="en-US" sz="1150" dirty="0" err="1">
                          <a:solidFill>
                            <a:srgbClr val="FFFF00"/>
                          </a:solidFill>
                          <a:effectLst/>
                        </a:rPr>
                        <a:t>abores</a:t>
                      </a:r>
                      <a:r>
                        <a:rPr lang="en-US" sz="1150" dirty="0">
                          <a:solidFill>
                            <a:srgbClr val="FFFF00"/>
                          </a:solidFill>
                          <a:effectLst/>
                        </a:rPr>
                        <a:t>! and ring, O bells!</a:t>
                      </a:r>
                    </a:p>
                    <a:p>
                      <a:pPr marL="0" marR="0" rtl="0">
                        <a:lnSpc>
                          <a:spcPct val="115000"/>
                        </a:lnSpc>
                        <a:spcBef>
                          <a:spcPts val="0"/>
                        </a:spcBef>
                        <a:spcAft>
                          <a:spcPts val="0"/>
                        </a:spcAft>
                      </a:pPr>
                      <a:r>
                        <a:rPr lang="en-US" sz="1150" dirty="0">
                          <a:solidFill>
                            <a:srgbClr val="FFFF00"/>
                          </a:solidFill>
                          <a:effectLst/>
                        </a:rPr>
                        <a:t>But I, with silent tread,</a:t>
                      </a:r>
                    </a:p>
                    <a:p>
                      <a:pPr marL="0" marR="0" rtl="0">
                        <a:lnSpc>
                          <a:spcPct val="115000"/>
                        </a:lnSpc>
                        <a:spcBef>
                          <a:spcPts val="0"/>
                        </a:spcBef>
                        <a:spcAft>
                          <a:spcPts val="0"/>
                        </a:spcAft>
                      </a:pPr>
                      <a:r>
                        <a:rPr lang="en-US" sz="1150" dirty="0">
                          <a:solidFill>
                            <a:srgbClr val="FFFF00"/>
                          </a:solidFill>
                          <a:effectLst/>
                        </a:rPr>
                        <a:t>Walk the spot my captain lies</a:t>
                      </a:r>
                    </a:p>
                    <a:p>
                      <a:pPr marL="0" marR="0" rtl="0">
                        <a:lnSpc>
                          <a:spcPct val="115000"/>
                        </a:lnSpc>
                        <a:spcBef>
                          <a:spcPts val="0"/>
                        </a:spcBef>
                        <a:spcAft>
                          <a:spcPts val="0"/>
                        </a:spcAft>
                      </a:pPr>
                      <a:r>
                        <a:rPr lang="en-US" sz="1150" dirty="0">
                          <a:solidFill>
                            <a:srgbClr val="FFFF00"/>
                          </a:solidFill>
                          <a:effectLst/>
                        </a:rPr>
                        <a:t>Fallen cold and dead</a:t>
                      </a:r>
                      <a:r>
                        <a:rPr lang="he-IL" sz="1150" dirty="0">
                          <a:solidFill>
                            <a:srgbClr val="FFFF00"/>
                          </a:solidFill>
                          <a:effectLst/>
                        </a:rPr>
                        <a:t>.</a:t>
                      </a:r>
                      <a:endParaRPr lang="en-US" sz="1150" dirty="0">
                        <a:solidFill>
                          <a:srgbClr val="FFFF00"/>
                        </a:solidFill>
                        <a:effectLst/>
                        <a:latin typeface="Calibri"/>
                        <a:ea typeface="Calibri"/>
                        <a:cs typeface="Arial"/>
                      </a:endParaRPr>
                    </a:p>
                  </a:txBody>
                  <a:tcPr marL="47991" marR="47991" marT="0" marB="0">
                    <a:noFill/>
                  </a:tcPr>
                </a:tc>
              </a:tr>
            </a:tbl>
          </a:graphicData>
        </a:graphic>
      </p:graphicFrame>
      <p:sp>
        <p:nvSpPr>
          <p:cNvPr id="5" name="Rectangle 1"/>
          <p:cNvSpPr>
            <a:spLocks noChangeArrowheads="1"/>
          </p:cNvSpPr>
          <p:nvPr/>
        </p:nvSpPr>
        <p:spPr bwMode="auto">
          <a:xfrm>
            <a:off x="0" y="-76200"/>
            <a:ext cx="6858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altLang="en-US" sz="24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הו רב חובל - נעמי שמר / </a:t>
            </a:r>
            <a:r>
              <a:rPr kumimoji="0" lang="he-IL" altLang="en-US" sz="2400" b="1" i="0" u="sng" strike="noStrike" cap="none" normalizeH="0" baseline="0" dirty="0" smtClean="0">
                <a:ln>
                  <a:noFill/>
                </a:ln>
                <a:solidFill>
                  <a:srgbClr val="00B0F0"/>
                </a:solidFill>
                <a:effectLst/>
                <a:latin typeface="Arial" pitchFamily="34" charset="0"/>
                <a:ea typeface="Calibri" pitchFamily="34" charset="0"/>
                <a:cs typeface="Arial" pitchFamily="34" charset="0"/>
              </a:rPr>
              <a:t>וולט ויטמן -</a:t>
            </a:r>
            <a:r>
              <a:rPr kumimoji="0" lang="en-US" altLang="en-US" sz="24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Ho </a:t>
            </a:r>
            <a:r>
              <a:rPr kumimoji="0" lang="en-US" altLang="en-US" sz="2400"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Rav</a:t>
            </a:r>
            <a:r>
              <a:rPr kumimoji="0" lang="en-US" altLang="en-US" sz="24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 Hovel </a:t>
            </a:r>
            <a:endParaRPr kumimoji="0" lang="en-US" altLang="en-US" sz="1000" b="1" i="0" u="none" strike="noStrike" cap="none" normalizeH="0" baseline="0" dirty="0" smtClean="0">
              <a:ln>
                <a:noFill/>
              </a:ln>
              <a:solidFill>
                <a:srgbClr val="00B0F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OH CAPTAIN - Naomi </a:t>
            </a:r>
            <a:r>
              <a:rPr kumimoji="0" lang="en-US" altLang="en-US" sz="2400" b="1" i="0" u="sng" strike="noStrike" cap="none" normalizeH="0" baseline="0" dirty="0" err="1" smtClean="0">
                <a:ln>
                  <a:noFill/>
                </a:ln>
                <a:solidFill>
                  <a:srgbClr val="00B0F0"/>
                </a:solidFill>
                <a:effectLst/>
                <a:latin typeface="Calibri" pitchFamily="34" charset="0"/>
                <a:ea typeface="Calibri" pitchFamily="34" charset="0"/>
                <a:cs typeface="Arial" pitchFamily="34" charset="0"/>
              </a:rPr>
              <a:t>Shemer</a:t>
            </a:r>
            <a:r>
              <a:rPr kumimoji="0" lang="en-US" altLang="en-US" sz="2400" b="1" i="0" u="sng" strike="noStrike" cap="none" normalizeH="0" baseline="0" dirty="0" smtClean="0">
                <a:ln>
                  <a:noFill/>
                </a:ln>
                <a:solidFill>
                  <a:srgbClr val="00B0F0"/>
                </a:solidFill>
                <a:effectLst/>
                <a:latin typeface="Calibri" pitchFamily="34" charset="0"/>
                <a:ea typeface="Calibri" pitchFamily="34" charset="0"/>
                <a:cs typeface="Arial" pitchFamily="34" charset="0"/>
              </a:rPr>
              <a:t> / Walt Whitman</a:t>
            </a:r>
            <a:endParaRPr kumimoji="0" lang="en-US" altLang="en-US" sz="1000" b="1" i="0" u="none" strike="noStrike" cap="none" normalizeH="0" baseline="0" dirty="0" smtClean="0">
              <a:ln>
                <a:noFill/>
              </a:ln>
              <a:solidFill>
                <a:srgbClr val="00B0F0"/>
              </a:solidFill>
              <a:effectLst/>
              <a:latin typeface="Arial" pitchFamily="34" charset="0"/>
              <a:cs typeface="Arial" pitchFamily="34" charset="0"/>
            </a:endParaRPr>
          </a:p>
        </p:txBody>
      </p:sp>
      <p:sp>
        <p:nvSpPr>
          <p:cNvPr id="6" name="Rectangle 5"/>
          <p:cNvSpPr/>
          <p:nvPr/>
        </p:nvSpPr>
        <p:spPr>
          <a:xfrm>
            <a:off x="1143000" y="8805446"/>
            <a:ext cx="4953000" cy="369332"/>
          </a:xfrm>
          <a:prstGeom prst="rect">
            <a:avLst/>
          </a:prstGeom>
        </p:spPr>
        <p:txBody>
          <a:bodyPr wrap="square">
            <a:spAutoFit/>
          </a:bodyPr>
          <a:lstStyle/>
          <a:p>
            <a:pPr lvl="0" algn="ctr" rtl="1" eaLnBrk="0" fontAlgn="base" hangingPunct="0">
              <a:spcBef>
                <a:spcPct val="0"/>
              </a:spcBef>
              <a:spcAft>
                <a:spcPct val="0"/>
              </a:spcAft>
            </a:pPr>
            <a:r>
              <a:rPr kumimoji="0" lang="en-US" altLang="en-US" b="1" i="0" u="none" strike="noStrike" cap="none" normalizeH="0" baseline="0" dirty="0" smtClean="0">
                <a:ln>
                  <a:noFill/>
                </a:ln>
                <a:solidFill>
                  <a:schemeClr val="tx1"/>
                </a:solidFill>
                <a:effectLst/>
                <a:latin typeface="Calibri" pitchFamily="34" charset="0"/>
                <a:ea typeface="Calibri" pitchFamily="34" charset="0"/>
                <a:cs typeface="Arial" pitchFamily="34" charset="0"/>
                <a:hlinkClick r:id="rId2"/>
              </a:rPr>
              <a:t>https://www.youtube.com/watch?v=f0n97r2J4i0</a:t>
            </a:r>
            <a:endParaRPr kumimoji="0" lang="en-US" altLang="en-US"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2107391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SRAEL WITH YONO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ISRAEL WITH YONOT</Template>
  <TotalTime>13</TotalTime>
  <Words>471</Words>
  <Application>Microsoft Office PowerPoint</Application>
  <PresentationFormat>On-screen Show (4:3)</PresentationFormat>
  <Paragraphs>227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ISRAEL WITH YONOT</vt:lpstr>
      <vt:lpstr>PowerPoint Presentation</vt:lpstr>
      <vt:lpstr>PowerPoint Presentation</vt:lpstr>
      <vt:lpstr>PowerPoint Presentation</vt:lpstr>
    </vt:vector>
  </TitlesOfParts>
  <Company>Foundation of Shalom Park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JFGC Shlicha - Inbal Ozeri</dc:creator>
  <cp:lastModifiedBy>JFGC Shlicha - Inbal Ozeri</cp:lastModifiedBy>
  <cp:revision>3</cp:revision>
  <dcterms:created xsi:type="dcterms:W3CDTF">2015-10-28T19:29:06Z</dcterms:created>
  <dcterms:modified xsi:type="dcterms:W3CDTF">2015-10-28T19:42:52Z</dcterms:modified>
</cp:coreProperties>
</file>