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C69F86-2A97-452A-9668-F962F3262581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B6FDEA8-5DE4-4C4F-9EE1-8E4D282FC7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ewishvirtuallibrary.org/jsource/History/rabintoc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1828800"/>
            <a:ext cx="54864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dirty="0" smtClean="0"/>
              <a:t>1922 - Yitzhak Rabin was born in Jerusalem.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557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627525"/>
            <a:ext cx="7086600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smtClean="0"/>
              <a:t>1994 - Rabin received the Nobel Peace Prize together with Israeli Foreign Minister Shimon Peres and PLO Chairman Yasser Arafat.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8320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43891" y="1447800"/>
            <a:ext cx="6553200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 smtClean="0"/>
              <a:t>1994 - Rabin and King Hussein signed the Israel-Jordan peace treaty.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21992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03563" y="1114485"/>
            <a:ext cx="7502237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/>
              <a:t>On November 4, 1995, Prime Minister Yitzhak Rabin was </a:t>
            </a:r>
            <a:r>
              <a:rPr lang="en-US" sz="3600" b="1" dirty="0" smtClean="0">
                <a:solidFill>
                  <a:srgbClr val="FF0000"/>
                </a:solidFill>
                <a:hlinkClick r:id="rId2"/>
              </a:rPr>
              <a:t>assassinated</a:t>
            </a:r>
            <a:r>
              <a:rPr lang="en-US" sz="3600" b="1" dirty="0" smtClean="0"/>
              <a:t> </a:t>
            </a:r>
            <a:r>
              <a:rPr lang="en-US" sz="3600" b="1" dirty="0"/>
              <a:t>by an extremist apposing his political views and ways of peace, </a:t>
            </a:r>
            <a:br>
              <a:rPr lang="en-US" sz="3600" b="1" dirty="0"/>
            </a:br>
            <a:r>
              <a:rPr lang="en-US" sz="3600" b="1" dirty="0"/>
              <a:t>during a peace rally in central Tel Aviv. </a:t>
            </a:r>
            <a:br>
              <a:rPr lang="en-US" sz="3600" b="1" dirty="0"/>
            </a:br>
            <a:r>
              <a:rPr lang="en-US" sz="3600" b="1" dirty="0"/>
              <a:t>Rabin was buried on Mount </a:t>
            </a:r>
            <a:r>
              <a:rPr lang="en-US" sz="3600" b="1" dirty="0" err="1"/>
              <a:t>Hertzel</a:t>
            </a:r>
            <a:r>
              <a:rPr lang="en-US" sz="3600" b="1" dirty="0"/>
              <a:t> in Jerusalem</a:t>
            </a:r>
            <a:r>
              <a:rPr lang="en-US" sz="3600" b="1" dirty="0" smtClean="0"/>
              <a:t>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0122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524000"/>
            <a:ext cx="73152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1940’s – 1960’s - Rabin served in the “</a:t>
            </a:r>
            <a:r>
              <a:rPr lang="en-US" sz="4000" b="1" dirty="0" err="1"/>
              <a:t>Palmach</a:t>
            </a:r>
            <a:r>
              <a:rPr lang="en-US" sz="4000" b="1" dirty="0"/>
              <a:t>”, the commando unit of the Jewish community in Israel and the IDF for 27 years, culminating his military career as IDF Chief of Staff</a:t>
            </a:r>
            <a:r>
              <a:rPr lang="en-US" sz="4000" b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6956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524000"/>
            <a:ext cx="7315200" cy="31700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1968- Retiring from I.D.F. service, he was appointed Israeli Ambassador to the United States, where he consolidated ties between the two states.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7925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143000"/>
            <a:ext cx="73152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1974 - Yitzhak Rabin was voted by the Knesset to lead the new government. As Prime Minister Rabin placed a special emphasis on improving the economy, solving social problems, and strengthening the I.D.F.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1376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731818"/>
            <a:ext cx="62484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/>
              <a:t>1975 - With American mediation, Rabin concluded the interim agreement with Egypt. </a:t>
            </a:r>
          </a:p>
        </p:txBody>
      </p:sp>
    </p:spTree>
    <p:extLst>
      <p:ext uri="{BB962C8B-B14F-4D97-AF65-F5344CB8AC3E}">
        <p14:creationId xmlns:p14="http://schemas.microsoft.com/office/powerpoint/2010/main" val="3001755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71600" y="1143000"/>
            <a:ext cx="62484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/>
              <a:t>1976 - The Entebbe Operation – the release of passengers from a French airline hijacked by terrorists, lead by the Rabin government.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4539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0" y="1143000"/>
            <a:ext cx="693420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/>
              <a:t>1970’s and 1980’s - Rabin served as a Member of Knesset in the opposition, a member of the Foreign Affairs and Defense Committee and Minister of Defense in the National Unity Government</a:t>
            </a:r>
            <a:r>
              <a:rPr lang="en-US" sz="4000" b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6635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7800" y="1752600"/>
            <a:ext cx="64008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b="1" dirty="0" smtClean="0"/>
              <a:t>1992 - Elected Chairman of the Labor Party, and later that year, Prime Minister.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2302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378327"/>
            <a:ext cx="7086600" cy="40318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/>
              <a:t>1993 - September 13, Rabin and PLO Chairman, Yasser Arafat, signed the Declaration of Principles in Washington, D.C. The “</a:t>
            </a:r>
            <a:r>
              <a:rPr lang="en-US" sz="3200" b="1" dirty="0" err="1" smtClean="0"/>
              <a:t>Gaza¬Jericho</a:t>
            </a:r>
            <a:r>
              <a:rPr lang="en-US" sz="3200" b="1" dirty="0" smtClean="0"/>
              <a:t> First” agreement, signed in Cairo on May 4, 1994, addressed the implementation of the first stage of the Declaration of Principles.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78695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</TotalTime>
  <Words>307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Foundation of Shalom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JFGC Shlicha - Inbal Ozeri</dc:creator>
  <cp:lastModifiedBy>JFGC Shlicha - Inbal Ozeri</cp:lastModifiedBy>
  <cp:revision>2</cp:revision>
  <dcterms:created xsi:type="dcterms:W3CDTF">2015-10-28T20:07:40Z</dcterms:created>
  <dcterms:modified xsi:type="dcterms:W3CDTF">2015-10-28T20:19:48Z</dcterms:modified>
</cp:coreProperties>
</file>