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56" r:id="rId2"/>
    <p:sldId id="257" r:id="rId3"/>
    <p:sldId id="261" r:id="rId4"/>
    <p:sldId id="259" r:id="rId5"/>
    <p:sldId id="258" r:id="rId6"/>
    <p:sldId id="260" r:id="rId7"/>
    <p:sldId id="262" r:id="rId8"/>
    <p:sldId id="264" r:id="rId9"/>
    <p:sldId id="265" r:id="rId10"/>
    <p:sldId id="266" r:id="rId11"/>
    <p:sldId id="267" r:id="rId12"/>
    <p:sldId id="268" r:id="rId13"/>
    <p:sldId id="269" r:id="rId14"/>
    <p:sldId id="270" r:id="rId15"/>
    <p:sldId id="271" r:id="rId1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ectangle 9"/>
          <p:cNvSpPr/>
          <p:nvPr/>
        </p:nvSpPr>
        <p:spPr>
          <a:xfrm>
            <a:off x="0" y="0"/>
            <a:ext cx="9144000" cy="29337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8" name="Straight Connector 17"/>
          <p:cNvCxnSpPr/>
          <p:nvPr/>
        </p:nvCxnSpPr>
        <p:spPr>
          <a:xfrm>
            <a:off x="0" y="2925286"/>
            <a:ext cx="9144000" cy="1588"/>
          </a:xfrm>
          <a:prstGeom prst="line">
            <a:avLst/>
          </a:prstGeom>
          <a:ln w="12700"/>
        </p:spPr>
        <p:style>
          <a:lnRef idx="1">
            <a:schemeClr val="accent1"/>
          </a:lnRef>
          <a:fillRef idx="0">
            <a:schemeClr val="accent1"/>
          </a:fillRef>
          <a:effectRef idx="0">
            <a:schemeClr val="accent1"/>
          </a:effectRef>
          <a:fontRef idx="minor">
            <a:schemeClr val="tx1"/>
          </a:fontRef>
        </p:style>
      </p:cxnSp>
      <p:sp>
        <p:nvSpPr>
          <p:cNvPr id="13" name="Rectangle 12"/>
          <p:cNvSpPr/>
          <p:nvPr/>
        </p:nvSpPr>
        <p:spPr>
          <a:xfrm>
            <a:off x="2514600" y="236220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3" name="Subtitle 2"/>
          <p:cNvSpPr>
            <a:spLocks noGrp="1"/>
          </p:cNvSpPr>
          <p:nvPr>
            <p:ph type="subTitle" idx="1"/>
          </p:nvPr>
        </p:nvSpPr>
        <p:spPr>
          <a:xfrm>
            <a:off x="2565400" y="3045460"/>
            <a:ext cx="4013200" cy="428625"/>
          </a:xfrm>
        </p:spPr>
        <p:txBody>
          <a:bodyPr tIns="0" anchor="t">
            <a:noAutofit/>
          </a:bodyPr>
          <a:lstStyle>
            <a:lvl1pPr marL="0" indent="0" algn="ctr">
              <a:buNone/>
              <a:defRPr sz="1600" b="0" i="0" cap="none" spc="0" baseline="0">
                <a:solidFill>
                  <a:schemeClr val="bg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2" name="Title 11"/>
          <p:cNvSpPr>
            <a:spLocks noGrp="1"/>
          </p:cNvSpPr>
          <p:nvPr>
            <p:ph type="title"/>
          </p:nvPr>
        </p:nvSpPr>
        <p:spPr>
          <a:xfrm>
            <a:off x="2565400" y="2397760"/>
            <a:ext cx="4013200" cy="599440"/>
          </a:xfrm>
          <a:noFill/>
          <a:ln>
            <a:noFill/>
          </a:ln>
        </p:spPr>
        <p:txBody>
          <a:bodyPr bIns="0" anchor="b"/>
          <a:lstStyle>
            <a:lvl1pPr>
              <a:defRPr>
                <a:effectLst>
                  <a:glow rad="88900">
                    <a:schemeClr val="tx1">
                      <a:alpha val="60000"/>
                    </a:schemeClr>
                  </a:glow>
                </a:effectLst>
              </a:defRPr>
            </a:lvl1pPr>
          </a:lstStyle>
          <a:p>
            <a:r>
              <a:rPr lang="en-US" smtClean="0"/>
              <a:t>Click to edit Master title style</a:t>
            </a:r>
            <a:endParaRPr lang="en-US" dirty="0"/>
          </a:p>
        </p:txBody>
      </p:sp>
      <p:sp>
        <p:nvSpPr>
          <p:cNvPr id="11" name="Date Placeholder 10"/>
          <p:cNvSpPr>
            <a:spLocks noGrp="1"/>
          </p:cNvSpPr>
          <p:nvPr>
            <p:ph type="dt" sz="half" idx="10"/>
          </p:nvPr>
        </p:nvSpPr>
        <p:spPr bwMode="black"/>
        <p:txBody>
          <a:bodyPr/>
          <a:lstStyle/>
          <a:p>
            <a:fld id="{243A995A-3296-433A-AC8C-C83CE0CE0CBF}" type="datetimeFigureOut">
              <a:rPr lang="en-US" smtClean="0"/>
              <a:t>10/29/2015</a:t>
            </a:fld>
            <a:endParaRPr lang="en-US"/>
          </a:p>
        </p:txBody>
      </p:sp>
      <p:sp>
        <p:nvSpPr>
          <p:cNvPr id="17" name="Slide Number Placeholder 16"/>
          <p:cNvSpPr>
            <a:spLocks noGrp="1"/>
          </p:cNvSpPr>
          <p:nvPr>
            <p:ph type="sldNum" sz="quarter" idx="11"/>
          </p:nvPr>
        </p:nvSpPr>
        <p:spPr/>
        <p:txBody>
          <a:bodyPr/>
          <a:lstStyle/>
          <a:p>
            <a:fld id="{D4631680-2E1A-4DF4-85B1-2CE77B70ADBA}" type="slidenum">
              <a:rPr lang="en-US" smtClean="0"/>
              <a:t>‹#›</a:t>
            </a:fld>
            <a:endParaRPr lang="en-US"/>
          </a:p>
        </p:txBody>
      </p:sp>
      <p:sp>
        <p:nvSpPr>
          <p:cNvPr id="19" name="Footer Placeholder 18"/>
          <p:cNvSpPr>
            <a:spLocks noGrp="1"/>
          </p:cNvSpPr>
          <p:nvPr>
            <p:ph type="ftr" sz="quarter" idx="12"/>
          </p:nvPr>
        </p:nvSpPr>
        <p:spPr/>
        <p:txBody>
          <a:bodyPr/>
          <a:lstStyle/>
          <a:p>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3A995A-3296-433A-AC8C-C83CE0CE0CBF}"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31680-2E1A-4DF4-85B1-2CE77B70ADBA}"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cxnSp>
        <p:nvCxnSpPr>
          <p:cNvPr id="9" name="Straight Connector 8"/>
          <p:cNvCxnSpPr/>
          <p:nvPr/>
        </p:nvCxnSpPr>
        <p:spPr>
          <a:xfrm rot="5400000">
            <a:off x="4267200" y="3429000"/>
            <a:ext cx="6858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7" name="Rectangle 6"/>
          <p:cNvSpPr/>
          <p:nvPr/>
        </p:nvSpPr>
        <p:spPr bwMode="hidden">
          <a:xfrm>
            <a:off x="0" y="1"/>
            <a:ext cx="76962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Vertical Text Placeholder 2"/>
          <p:cNvSpPr>
            <a:spLocks noGrp="1"/>
          </p:cNvSpPr>
          <p:nvPr>
            <p:ph type="body" orient="vert" idx="1"/>
          </p:nvPr>
        </p:nvSpPr>
        <p:spPr>
          <a:xfrm>
            <a:off x="457200" y="914401"/>
            <a:ext cx="6629400" cy="5029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43A995A-3296-433A-AC8C-C83CE0CE0CBF}" type="datetimeFigureOut">
              <a:rPr lang="en-US" smtClean="0"/>
              <a:t>10/29/2015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4631680-2E1A-4DF4-85B1-2CE77B70ADBA}" type="slidenum">
              <a:rPr lang="en-US" smtClean="0"/>
              <a:t>‹#›</a:t>
            </a:fld>
            <a:endParaRPr lang="en-US"/>
          </a:p>
        </p:txBody>
      </p:sp>
      <p:sp>
        <p:nvSpPr>
          <p:cNvPr id="2" name="Vertical Title 1"/>
          <p:cNvSpPr>
            <a:spLocks noGrp="1"/>
          </p:cNvSpPr>
          <p:nvPr>
            <p:ph type="title" orient="vert"/>
          </p:nvPr>
        </p:nvSpPr>
        <p:spPr>
          <a:xfrm>
            <a:off x="7239000" y="914401"/>
            <a:ext cx="926980" cy="5029200"/>
          </a:xfrm>
        </p:spPr>
        <p:txBody>
          <a:bodyPr vert="eaVert"/>
          <a:lstStyle/>
          <a:p>
            <a:r>
              <a:rPr lang="en-US" smtClean="0"/>
              <a:t>Click to edit Master 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1" name="Content Placeholder 30"/>
          <p:cNvSpPr>
            <a:spLocks noGrp="1"/>
          </p:cNvSpPr>
          <p:nvPr>
            <p:ph sz="quarter" idx="13"/>
          </p:nvPr>
        </p:nvSpPr>
        <p:spPr>
          <a:xfrm>
            <a:off x="457200" y="2020824"/>
            <a:ext cx="8229600" cy="4075176"/>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8"/>
          <p:cNvSpPr>
            <a:spLocks noGrp="1"/>
          </p:cNvSpPr>
          <p:nvPr>
            <p:ph type="title"/>
          </p:nvPr>
        </p:nvSpPr>
        <p:spPr/>
        <p:txBody>
          <a:bodyPr/>
          <a:lstStyle/>
          <a:p>
            <a:r>
              <a:rPr lang="en-US" smtClean="0"/>
              <a:t>Click to edit Master title style</a:t>
            </a:r>
            <a:endParaRPr lang="en-US"/>
          </a:p>
        </p:txBody>
      </p:sp>
      <p:sp>
        <p:nvSpPr>
          <p:cNvPr id="11" name="Date Placeholder 10"/>
          <p:cNvSpPr>
            <a:spLocks noGrp="1"/>
          </p:cNvSpPr>
          <p:nvPr>
            <p:ph type="dt" sz="half" idx="14"/>
          </p:nvPr>
        </p:nvSpPr>
        <p:spPr/>
        <p:txBody>
          <a:bodyPr/>
          <a:lstStyle/>
          <a:p>
            <a:fld id="{243A995A-3296-433A-AC8C-C83CE0CE0CBF}" type="datetimeFigureOut">
              <a:rPr lang="en-US" smtClean="0"/>
              <a:t>10/29/2015</a:t>
            </a:fld>
            <a:endParaRPr lang="en-US"/>
          </a:p>
        </p:txBody>
      </p:sp>
      <p:sp>
        <p:nvSpPr>
          <p:cNvPr id="12" name="Slide Number Placeholder 11"/>
          <p:cNvSpPr>
            <a:spLocks noGrp="1"/>
          </p:cNvSpPr>
          <p:nvPr>
            <p:ph type="sldNum" sz="quarter" idx="15"/>
          </p:nvPr>
        </p:nvSpPr>
        <p:spPr/>
        <p:txBody>
          <a:bodyPr/>
          <a:lstStyle/>
          <a:p>
            <a:fld id="{D4631680-2E1A-4DF4-85B1-2CE77B70ADBA}" type="slidenum">
              <a:rPr lang="en-US" smtClean="0"/>
              <a:t>‹#›</a:t>
            </a:fld>
            <a:endParaRPr lang="en-US"/>
          </a:p>
        </p:txBody>
      </p:sp>
      <p:sp>
        <p:nvSpPr>
          <p:cNvPr id="13" name="Footer Placeholder 12"/>
          <p:cNvSpPr>
            <a:spLocks noGrp="1"/>
          </p:cNvSpPr>
          <p:nvPr>
            <p:ph type="ftr" sz="quarter" idx="16"/>
          </p:nvPr>
        </p:nvSpPr>
        <p:spPr/>
        <p:txBody>
          <a:bodyPr/>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8" name="Rectangle 7"/>
          <p:cNvSpPr/>
          <p:nvPr/>
        </p:nvSpPr>
        <p:spPr>
          <a:xfrm>
            <a:off x="0" y="3922776"/>
            <a:ext cx="9144000" cy="2935224"/>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p:nvPr/>
        </p:nvCxnSpPr>
        <p:spPr>
          <a:xfrm>
            <a:off x="0" y="3921760"/>
            <a:ext cx="9144000" cy="1588"/>
          </a:xfrm>
          <a:prstGeom prst="line">
            <a:avLst/>
          </a:prstGeom>
          <a:ln w="12700">
            <a:solidFill>
              <a:schemeClr val="tx2">
                <a:lumMod val="75000"/>
              </a:schemeClr>
            </a:solidFill>
          </a:ln>
        </p:spPr>
        <p:style>
          <a:lnRef idx="1">
            <a:schemeClr val="accent1"/>
          </a:lnRef>
          <a:fillRef idx="0">
            <a:schemeClr val="accent1"/>
          </a:fillRef>
          <a:effectRef idx="0">
            <a:schemeClr val="accent1"/>
          </a:effectRef>
          <a:fontRef idx="minor">
            <a:schemeClr val="tx1"/>
          </a:fontRef>
        </p:style>
      </p:cxnSp>
      <p:sp>
        <p:nvSpPr>
          <p:cNvPr id="12" name="Rectangle 11"/>
          <p:cNvSpPr/>
          <p:nvPr/>
        </p:nvSpPr>
        <p:spPr>
          <a:xfrm>
            <a:off x="2514600" y="3368040"/>
            <a:ext cx="4114800" cy="112776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pPr algn="ctr" defTabSz="914400" rtl="0" eaLnBrk="1" latinLnBrk="0" hangingPunct="1">
              <a:spcBef>
                <a:spcPts val="400"/>
              </a:spcBef>
              <a:buNone/>
            </a:pPr>
            <a:endParaRPr lang="en-US" sz="1800" b="1" kern="1200" cap="all" spc="0" baseline="0" smtClean="0">
              <a:solidFill>
                <a:schemeClr val="bg1"/>
              </a:solidFill>
              <a:latin typeface="+mj-lt"/>
              <a:ea typeface="+mj-ea"/>
              <a:cs typeface="Tunga" pitchFamily="2"/>
            </a:endParaRPr>
          </a:p>
        </p:txBody>
      </p:sp>
      <p:sp>
        <p:nvSpPr>
          <p:cNvPr id="9" name="Title Placeholder 1"/>
          <p:cNvSpPr>
            <a:spLocks noGrp="1"/>
          </p:cNvSpPr>
          <p:nvPr>
            <p:ph type="title"/>
          </p:nvPr>
        </p:nvSpPr>
        <p:spPr bwMode="black">
          <a:xfrm>
            <a:off x="2529052" y="3367246"/>
            <a:ext cx="4085897" cy="706821"/>
          </a:xfrm>
          <a:prstGeom prst="rect">
            <a:avLst/>
          </a:prstGeom>
          <a:noFill/>
          <a:ln w="98425" cmpd="thinThick">
            <a:noFill/>
            <a:miter lim="800000"/>
          </a:ln>
        </p:spPr>
        <p:txBody>
          <a:bodyPr vert="horz" lIns="91440" tIns="45720" rIns="91440" bIns="0" rtlCol="0" anchor="b" anchorCtr="0">
            <a:normAutofit/>
          </a:bodyPr>
          <a:lstStyle>
            <a:lvl1pPr>
              <a:defRPr kumimoji="0" lang="en-US" sz="1800" b="1" i="0" u="none" strike="noStrike" kern="1200" cap="all" spc="0" normalizeH="0" baseline="0" noProof="0" dirty="0" smtClean="0">
                <a:ln>
                  <a:noFill/>
                </a:ln>
                <a:solidFill>
                  <a:schemeClr val="bg1"/>
                </a:solidFill>
                <a:effectLst/>
                <a:uLnTx/>
                <a:uFillTx/>
                <a:latin typeface="+mj-lt"/>
                <a:ea typeface="+mj-ea"/>
                <a:cs typeface="Tunga" pitchFamily="2"/>
              </a:defRPr>
            </a:lvl1pPr>
          </a:lstStyle>
          <a:p>
            <a:r>
              <a:rPr lang="en-US" smtClean="0"/>
              <a:t>Click to edit Master title style</a:t>
            </a:r>
            <a:endParaRPr lang="en-US" dirty="0"/>
          </a:p>
        </p:txBody>
      </p:sp>
      <p:sp>
        <p:nvSpPr>
          <p:cNvPr id="10" name="Subtitle 2"/>
          <p:cNvSpPr>
            <a:spLocks noGrp="1"/>
          </p:cNvSpPr>
          <p:nvPr>
            <p:ph type="subTitle" idx="1"/>
          </p:nvPr>
        </p:nvSpPr>
        <p:spPr bwMode="black">
          <a:xfrm>
            <a:off x="2518542" y="4084577"/>
            <a:ext cx="4106917" cy="397094"/>
          </a:xfrm>
        </p:spPr>
        <p:txBody>
          <a:bodyPr tIns="0" anchor="t" anchorCtr="0">
            <a:normAutofit/>
          </a:bodyPr>
          <a:lstStyle>
            <a:lvl1pPr marL="0" indent="0" algn="ctr">
              <a:buNone/>
              <a:defRPr kumimoji="0" lang="en-US" sz="1600" b="0" i="0" u="none" strike="noStrike" kern="1200" cap="none" spc="0" normalizeH="0" baseline="0" noProof="0" dirty="0">
                <a:ln>
                  <a:noFill/>
                </a:ln>
                <a:solidFill>
                  <a:schemeClr val="bg1"/>
                </a:solidFill>
                <a:effectLst/>
                <a:uLnTx/>
                <a:uFillTx/>
                <a:latin typeface="+mn-lt"/>
                <a:ea typeface="+mn-ea"/>
                <a:cs typeface="Tahoma"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3" name="Date Placeholder 12"/>
          <p:cNvSpPr>
            <a:spLocks noGrp="1"/>
          </p:cNvSpPr>
          <p:nvPr>
            <p:ph type="dt" sz="half" idx="10"/>
          </p:nvPr>
        </p:nvSpPr>
        <p:spPr/>
        <p:txBody>
          <a:bodyPr/>
          <a:lstStyle/>
          <a:p>
            <a:fld id="{243A995A-3296-433A-AC8C-C83CE0CE0CBF}" type="datetimeFigureOut">
              <a:rPr lang="en-US" smtClean="0"/>
              <a:t>10/29/2015</a:t>
            </a:fld>
            <a:endParaRPr lang="en-US"/>
          </a:p>
        </p:txBody>
      </p:sp>
      <p:sp>
        <p:nvSpPr>
          <p:cNvPr id="14" name="Slide Number Placeholder 13"/>
          <p:cNvSpPr>
            <a:spLocks noGrp="1"/>
          </p:cNvSpPr>
          <p:nvPr>
            <p:ph type="sldNum" sz="quarter" idx="11"/>
          </p:nvPr>
        </p:nvSpPr>
        <p:spPr/>
        <p:txBody>
          <a:bodyPr/>
          <a:lstStyle/>
          <a:p>
            <a:fld id="{D4631680-2E1A-4DF4-85B1-2CE77B70ADBA}" type="slidenum">
              <a:rPr lang="en-US" smtClean="0"/>
              <a:t>‹#›</a:t>
            </a:fld>
            <a:endParaRPr lang="en-US"/>
          </a:p>
        </p:txBody>
      </p:sp>
      <p:sp>
        <p:nvSpPr>
          <p:cNvPr id="15" name="Footer Placeholder 14"/>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14" name="Content Placeholder 30"/>
          <p:cNvSpPr>
            <a:spLocks noGrp="1"/>
          </p:cNvSpPr>
          <p:nvPr>
            <p:ph sz="quarter" idx="13"/>
          </p:nvPr>
        </p:nvSpPr>
        <p:spPr>
          <a:xfrm>
            <a:off x="457201"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30"/>
          <p:cNvSpPr>
            <a:spLocks noGrp="1"/>
          </p:cNvSpPr>
          <p:nvPr>
            <p:ph sz="quarter" idx="14"/>
          </p:nvPr>
        </p:nvSpPr>
        <p:spPr>
          <a:xfrm>
            <a:off x="4663440" y="2020824"/>
            <a:ext cx="4023360" cy="400507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Date Placeholder 8"/>
          <p:cNvSpPr>
            <a:spLocks noGrp="1"/>
          </p:cNvSpPr>
          <p:nvPr>
            <p:ph type="dt" sz="half" idx="15"/>
          </p:nvPr>
        </p:nvSpPr>
        <p:spPr/>
        <p:txBody>
          <a:bodyPr/>
          <a:lstStyle/>
          <a:p>
            <a:fld id="{243A995A-3296-433A-AC8C-C83CE0CE0CBF}" type="datetimeFigureOut">
              <a:rPr lang="en-US" smtClean="0"/>
              <a:t>10/29/2015</a:t>
            </a:fld>
            <a:endParaRPr lang="en-US"/>
          </a:p>
        </p:txBody>
      </p:sp>
      <p:sp>
        <p:nvSpPr>
          <p:cNvPr id="12" name="Slide Number Placeholder 11"/>
          <p:cNvSpPr>
            <a:spLocks noGrp="1"/>
          </p:cNvSpPr>
          <p:nvPr>
            <p:ph type="sldNum" sz="quarter" idx="16"/>
          </p:nvPr>
        </p:nvSpPr>
        <p:spPr/>
        <p:txBody>
          <a:bodyPr/>
          <a:lstStyle/>
          <a:p>
            <a:fld id="{D4631680-2E1A-4DF4-85B1-2CE77B70ADBA}" type="slidenum">
              <a:rPr lang="en-US" smtClean="0"/>
              <a:t>‹#›</a:t>
            </a:fld>
            <a:endParaRPr lang="en-US"/>
          </a:p>
        </p:txBody>
      </p:sp>
      <p:sp>
        <p:nvSpPr>
          <p:cNvPr id="13" name="Footer Placeholder 12"/>
          <p:cNvSpPr>
            <a:spLocks noGrp="1"/>
          </p:cNvSpPr>
          <p:nvPr>
            <p:ph type="ftr" sz="quarter" idx="17"/>
          </p:nvPr>
        </p:nvSpPr>
        <p:spPr/>
        <p:txBody>
          <a:bodyPr/>
          <a:lstStyle/>
          <a:p>
            <a:endParaRPr lang="en-US"/>
          </a:p>
        </p:txBody>
      </p:sp>
      <p:sp>
        <p:nvSpPr>
          <p:cNvPr id="16" name="Title 15"/>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3" name="Content Placeholder 30"/>
          <p:cNvSpPr>
            <a:spLocks noGrp="1"/>
          </p:cNvSpPr>
          <p:nvPr>
            <p:ph sz="quarter" idx="13"/>
          </p:nvPr>
        </p:nvSpPr>
        <p:spPr>
          <a:xfrm>
            <a:off x="457201" y="2819400"/>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4" name="Content Placeholder 30"/>
          <p:cNvSpPr>
            <a:spLocks noGrp="1"/>
          </p:cNvSpPr>
          <p:nvPr>
            <p:ph sz="quarter" idx="14"/>
          </p:nvPr>
        </p:nvSpPr>
        <p:spPr>
          <a:xfrm>
            <a:off x="4663440" y="2816352"/>
            <a:ext cx="4023360" cy="3209544"/>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0" name="Text Placeholder 3"/>
          <p:cNvSpPr>
            <a:spLocks noGrp="1"/>
          </p:cNvSpPr>
          <p:nvPr>
            <p:ph type="body" sz="half" idx="2"/>
          </p:nvPr>
        </p:nvSpPr>
        <p:spPr>
          <a:xfrm>
            <a:off x="45720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kern="1200" cap="none" spc="200" baseline="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21" name="Text Placeholder 3"/>
          <p:cNvSpPr>
            <a:spLocks noGrp="1"/>
          </p:cNvSpPr>
          <p:nvPr>
            <p:ph type="body" sz="half" idx="15"/>
          </p:nvPr>
        </p:nvSpPr>
        <p:spPr>
          <a:xfrm>
            <a:off x="4663440" y="2020824"/>
            <a:ext cx="4023360" cy="704088"/>
          </a:xfrm>
          <a:noFill/>
          <a:ln w="98425" cmpd="thinThick">
            <a:no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1" i="0" kern="1200" cap="none" spc="200" baseline="0" dirty="0" smtClean="0">
                <a:solidFill>
                  <a:schemeClr val="tx1"/>
                </a:solidFill>
                <a:latin typeface="+mj-lt"/>
                <a:ea typeface="+mj-ea"/>
                <a:cs typeface="Tunga" pitchFamily="2"/>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ctr" defTabSz="914400" rtl="0" eaLnBrk="1" latinLnBrk="0" hangingPunct="1">
              <a:lnSpc>
                <a:spcPct val="110000"/>
              </a:lnSpc>
              <a:spcBef>
                <a:spcPts val="400"/>
              </a:spcBef>
              <a:spcAft>
                <a:spcPts val="0"/>
              </a:spcAft>
              <a:buClr>
                <a:schemeClr val="accent1"/>
              </a:buClr>
              <a:buFontTx/>
              <a:buNone/>
            </a:pPr>
            <a:r>
              <a:rPr lang="en-US" smtClean="0"/>
              <a:t>Click to edit Master text styles</a:t>
            </a:r>
          </a:p>
        </p:txBody>
      </p:sp>
      <p:sp>
        <p:nvSpPr>
          <p:cNvPr id="11" name="Date Placeholder 10"/>
          <p:cNvSpPr>
            <a:spLocks noGrp="1"/>
          </p:cNvSpPr>
          <p:nvPr>
            <p:ph type="dt" sz="half" idx="16"/>
          </p:nvPr>
        </p:nvSpPr>
        <p:spPr/>
        <p:txBody>
          <a:bodyPr/>
          <a:lstStyle/>
          <a:p>
            <a:fld id="{243A995A-3296-433A-AC8C-C83CE0CE0CBF}" type="datetimeFigureOut">
              <a:rPr lang="en-US" smtClean="0"/>
              <a:t>10/29/2015</a:t>
            </a:fld>
            <a:endParaRPr lang="en-US"/>
          </a:p>
        </p:txBody>
      </p:sp>
      <p:sp>
        <p:nvSpPr>
          <p:cNvPr id="12" name="Slide Number Placeholder 11"/>
          <p:cNvSpPr>
            <a:spLocks noGrp="1"/>
          </p:cNvSpPr>
          <p:nvPr>
            <p:ph type="sldNum" sz="quarter" idx="17"/>
          </p:nvPr>
        </p:nvSpPr>
        <p:spPr/>
        <p:txBody>
          <a:bodyPr/>
          <a:lstStyle/>
          <a:p>
            <a:fld id="{D4631680-2E1A-4DF4-85B1-2CE77B70ADBA}" type="slidenum">
              <a:rPr lang="en-US" smtClean="0"/>
              <a:t>‹#›</a:t>
            </a:fld>
            <a:endParaRPr lang="en-US"/>
          </a:p>
        </p:txBody>
      </p:sp>
      <p:sp>
        <p:nvSpPr>
          <p:cNvPr id="13" name="Footer Placeholder 12"/>
          <p:cNvSpPr>
            <a:spLocks noGrp="1"/>
          </p:cNvSpPr>
          <p:nvPr>
            <p:ph type="ftr" sz="quarter" idx="18"/>
          </p:nvPr>
        </p:nvSpPr>
        <p:spPr/>
        <p:txBody>
          <a:bodyPr/>
          <a:lstStyle/>
          <a:p>
            <a:endParaRPr lang="en-US"/>
          </a:p>
        </p:txBody>
      </p:sp>
      <p:sp>
        <p:nvSpPr>
          <p:cNvPr id="18" name="Title 1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8"/>
          <p:cNvSpPr>
            <a:spLocks noGrp="1"/>
          </p:cNvSpPr>
          <p:nvPr>
            <p:ph type="title"/>
          </p:nvPr>
        </p:nvSpPr>
        <p:spPr/>
        <p:txBody>
          <a:bodyPr/>
          <a:lstStyle/>
          <a:p>
            <a:r>
              <a:rPr lang="en-US" smtClean="0"/>
              <a:t>Click to edit Master title style</a:t>
            </a:r>
            <a:endParaRPr lang="en-US"/>
          </a:p>
        </p:txBody>
      </p:sp>
      <p:sp>
        <p:nvSpPr>
          <p:cNvPr id="15" name="Date Placeholder 14"/>
          <p:cNvSpPr>
            <a:spLocks noGrp="1"/>
          </p:cNvSpPr>
          <p:nvPr>
            <p:ph type="dt" sz="half" idx="10"/>
          </p:nvPr>
        </p:nvSpPr>
        <p:spPr/>
        <p:txBody>
          <a:bodyPr/>
          <a:lstStyle/>
          <a:p>
            <a:fld id="{243A995A-3296-433A-AC8C-C83CE0CE0CBF}" type="datetimeFigureOut">
              <a:rPr lang="en-US" smtClean="0"/>
              <a:t>10/29/2015</a:t>
            </a:fld>
            <a:endParaRPr lang="en-US"/>
          </a:p>
        </p:txBody>
      </p:sp>
      <p:sp>
        <p:nvSpPr>
          <p:cNvPr id="16" name="Slide Number Placeholder 15"/>
          <p:cNvSpPr>
            <a:spLocks noGrp="1"/>
          </p:cNvSpPr>
          <p:nvPr>
            <p:ph type="sldNum" sz="quarter" idx="11"/>
          </p:nvPr>
        </p:nvSpPr>
        <p:spPr/>
        <p:txBody>
          <a:bodyPr/>
          <a:lstStyle/>
          <a:p>
            <a:fld id="{D4631680-2E1A-4DF4-85B1-2CE77B70ADBA}" type="slidenum">
              <a:rPr lang="en-US" smtClean="0"/>
              <a:t>‹#›</a:t>
            </a:fld>
            <a:endParaRPr lang="en-US"/>
          </a:p>
        </p:txBody>
      </p:sp>
      <p:sp>
        <p:nvSpPr>
          <p:cNvPr id="17" name="Footer Placeholder 16"/>
          <p:cNvSpPr>
            <a:spLocks noGrp="1"/>
          </p:cNvSpPr>
          <p:nvPr>
            <p:ph type="ftr" sz="quarter" idx="12"/>
          </p:nvPr>
        </p:nvSpPr>
        <p:spPr/>
        <p:txBody>
          <a:bodyPr/>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7" name="Date Placeholder 6"/>
          <p:cNvSpPr>
            <a:spLocks noGrp="1"/>
          </p:cNvSpPr>
          <p:nvPr>
            <p:ph type="dt" sz="half" idx="10"/>
          </p:nvPr>
        </p:nvSpPr>
        <p:spPr/>
        <p:txBody>
          <a:bodyPr/>
          <a:lstStyle/>
          <a:p>
            <a:fld id="{243A995A-3296-433A-AC8C-C83CE0CE0CBF}" type="datetimeFigureOut">
              <a:rPr lang="en-US" smtClean="0"/>
              <a:t>10/29/2015</a:t>
            </a:fld>
            <a:endParaRPr lang="en-US"/>
          </a:p>
        </p:txBody>
      </p:sp>
      <p:sp>
        <p:nvSpPr>
          <p:cNvPr id="8" name="Slide Number Placeholder 7"/>
          <p:cNvSpPr>
            <a:spLocks noGrp="1"/>
          </p:cNvSpPr>
          <p:nvPr>
            <p:ph type="sldNum" sz="quarter" idx="11"/>
          </p:nvPr>
        </p:nvSpPr>
        <p:spPr/>
        <p:txBody>
          <a:bodyPr/>
          <a:lstStyle/>
          <a:p>
            <a:fld id="{D4631680-2E1A-4DF4-85B1-2CE77B70ADBA}" type="slidenum">
              <a:rPr lang="en-US" smtClean="0"/>
              <a:t>‹#›</a:t>
            </a:fld>
            <a:endParaRPr lang="en-US"/>
          </a:p>
        </p:txBody>
      </p:sp>
      <p:sp>
        <p:nvSpPr>
          <p:cNvPr id="9" name="Footer Placeholder 8"/>
          <p:cNvSpPr>
            <a:spLocks noGrp="1"/>
          </p:cNvSpPr>
          <p:nvPr>
            <p:ph type="ftr" sz="quarter" idx="12"/>
          </p:nvPr>
        </p:nvSpPr>
        <p:spPr/>
        <p:txBody>
          <a:bodyPr/>
          <a:lstStyle/>
          <a:p>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14" name="Content Placeholder 30"/>
          <p:cNvSpPr>
            <a:spLocks noGrp="1"/>
          </p:cNvSpPr>
          <p:nvPr>
            <p:ph sz="quarter" idx="14"/>
          </p:nvPr>
        </p:nvSpPr>
        <p:spPr>
          <a:xfrm>
            <a:off x="1485900" y="1914525"/>
            <a:ext cx="6172200" cy="351091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Text Placeholder 3"/>
          <p:cNvSpPr>
            <a:spLocks noGrp="1"/>
          </p:cNvSpPr>
          <p:nvPr>
            <p:ph type="body" sz="half" idx="2"/>
          </p:nvPr>
        </p:nvSpPr>
        <p:spPr>
          <a:xfrm>
            <a:off x="1737360" y="5513832"/>
            <a:ext cx="5669280" cy="548640"/>
          </a:xfrm>
        </p:spPr>
        <p:txBody>
          <a:bodyPr vert="horz" lIns="91440" tIns="0" rIns="91440" bIns="45720" rtlCol="0" anchor="ctr">
            <a:normAutofit/>
          </a:bodyPr>
          <a:lstStyle>
            <a:lvl1pPr marL="0" indent="0" algn="ctr" defTabSz="914400" rtl="0" eaLnBrk="1" latinLnBrk="0" hangingPunct="1">
              <a:lnSpc>
                <a:spcPct val="100000"/>
              </a:lnSpc>
              <a:spcBef>
                <a:spcPts val="0"/>
              </a:spcBef>
              <a:buClr>
                <a:schemeClr val="accent1"/>
              </a:buClr>
              <a:buFont typeface="Arial" pitchFamily="34" charset="0"/>
              <a:buNone/>
              <a:defRPr lang="en-US" sz="1400" b="0" i="0" kern="1200" cap="none" spc="0" baseline="0" smtClean="0">
                <a:solidFill>
                  <a:schemeClr val="tx1"/>
                </a:solidFill>
                <a:latin typeface="+mn-lt"/>
                <a:ea typeface="+mn-ea"/>
                <a:cs typeface="Tahoma"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3" name="Title 12"/>
          <p:cNvSpPr>
            <a:spLocks noGrp="1"/>
          </p:cNvSpPr>
          <p:nvPr>
            <p:ph type="title"/>
          </p:nvPr>
        </p:nvSpPr>
        <p:spPr/>
        <p:txBody>
          <a:bodyPr/>
          <a:lstStyle/>
          <a:p>
            <a:r>
              <a:rPr lang="en-US" smtClean="0"/>
              <a:t>Click to edit Master title style</a:t>
            </a:r>
            <a:endParaRPr lang="en-US"/>
          </a:p>
        </p:txBody>
      </p:sp>
      <p:sp>
        <p:nvSpPr>
          <p:cNvPr id="16" name="Date Placeholder 15"/>
          <p:cNvSpPr>
            <a:spLocks noGrp="1"/>
          </p:cNvSpPr>
          <p:nvPr>
            <p:ph type="dt" sz="half" idx="15"/>
          </p:nvPr>
        </p:nvSpPr>
        <p:spPr/>
        <p:txBody>
          <a:bodyPr/>
          <a:lstStyle/>
          <a:p>
            <a:fld id="{243A995A-3296-433A-AC8C-C83CE0CE0CBF}" type="datetimeFigureOut">
              <a:rPr lang="en-US" smtClean="0"/>
              <a:t>10/29/2015</a:t>
            </a:fld>
            <a:endParaRPr lang="en-US"/>
          </a:p>
        </p:txBody>
      </p:sp>
      <p:sp>
        <p:nvSpPr>
          <p:cNvPr id="19" name="Slide Number Placeholder 18"/>
          <p:cNvSpPr>
            <a:spLocks noGrp="1"/>
          </p:cNvSpPr>
          <p:nvPr>
            <p:ph type="sldNum" sz="quarter" idx="16"/>
          </p:nvPr>
        </p:nvSpPr>
        <p:spPr/>
        <p:txBody>
          <a:bodyPr/>
          <a:lstStyle/>
          <a:p>
            <a:fld id="{D4631680-2E1A-4DF4-85B1-2CE77B70ADBA}" type="slidenum">
              <a:rPr lang="en-US" smtClean="0"/>
              <a:t>‹#›</a:t>
            </a:fld>
            <a:endParaRPr lang="en-US"/>
          </a:p>
        </p:txBody>
      </p:sp>
      <p:sp>
        <p:nvSpPr>
          <p:cNvPr id="23" name="Footer Placeholder 22"/>
          <p:cNvSpPr>
            <a:spLocks noGrp="1"/>
          </p:cNvSpPr>
          <p:nvPr>
            <p:ph type="ftr" sz="quarter" idx="17"/>
          </p:nvPr>
        </p:nvSpPr>
        <p:spPr/>
        <p:txBody>
          <a:bodyPr/>
          <a:lstStyle/>
          <a:p>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1852209" y="2026918"/>
            <a:ext cx="5439582" cy="3263750"/>
          </a:xfrm>
          <a:solidFill>
            <a:schemeClr val="tx1"/>
          </a:solidFill>
          <a:ln w="69850" cmpd="dbl">
            <a:solidFill>
              <a:schemeClr val="tx1"/>
            </a:solidFill>
            <a:miter lim="800000"/>
          </a:ln>
        </p:spPr>
        <p:txBody>
          <a:bodyPr vert="horz" lIns="91440" tIns="45720" rIns="91440" bIns="45720" rtlCol="0" anchor="ctr" anchorCtr="0">
            <a:normAutofit/>
          </a:bodyPr>
          <a:lstStyle>
            <a:lvl1pPr marL="0" indent="0" algn="ctr" defTabSz="914400" rtl="0" eaLnBrk="1" latinLnBrk="0" hangingPunct="1">
              <a:spcBef>
                <a:spcPts val="400"/>
              </a:spcBef>
              <a:buNone/>
              <a:defRPr lang="en-US" sz="1800" b="0" kern="1200" cap="none" spc="0" baseline="0" dirty="0">
                <a:solidFill>
                  <a:schemeClr val="bg1"/>
                </a:solidFill>
                <a:latin typeface="+mj-lt"/>
                <a:ea typeface="+mj-ea"/>
                <a:cs typeface="Tunga" pitchFamily="2"/>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25" name="Text Placeholder 24"/>
          <p:cNvSpPr>
            <a:spLocks noGrp="1"/>
          </p:cNvSpPr>
          <p:nvPr>
            <p:ph type="body" sz="quarter" idx="13"/>
          </p:nvPr>
        </p:nvSpPr>
        <p:spPr>
          <a:xfrm>
            <a:off x="1737360" y="5516880"/>
            <a:ext cx="5669280" cy="548640"/>
          </a:xfrm>
        </p:spPr>
        <p:txBody>
          <a:bodyPr vert="horz" lIns="91440" tIns="0" rIns="91440" bIns="0" rtlCol="0" anchor="ctr" anchorCtr="0">
            <a:normAutofit/>
          </a:bodyPr>
          <a:lstStyle>
            <a:lvl1pPr marL="0" indent="0">
              <a:spcBef>
                <a:spcPts val="0"/>
              </a:spcBef>
              <a:buNone/>
              <a:defRPr lang="en-US" sz="1400" b="0" i="0" kern="1200" cap="none" spc="30" baseline="0" smtClean="0">
                <a:solidFill>
                  <a:schemeClr val="tx2"/>
                </a:solidFill>
                <a:latin typeface="+mn-lt"/>
                <a:ea typeface="+mn-ea"/>
                <a:cs typeface="Tahoma" pitchFamily="34" charset="0"/>
              </a:defRPr>
            </a:lvl1pPr>
            <a:lvl2pPr marL="171450" indent="1588">
              <a:buNone/>
              <a:defRPr>
                <a:solidFill>
                  <a:schemeClr val="bg2"/>
                </a:solidFill>
              </a:defRPr>
            </a:lvl2pPr>
            <a:lvl3pPr marL="344488" indent="6350">
              <a:buNone/>
              <a:defRPr>
                <a:solidFill>
                  <a:schemeClr val="bg2"/>
                </a:solidFill>
              </a:defRPr>
            </a:lvl3pPr>
            <a:lvl4pPr marL="515938" indent="3175">
              <a:buNone/>
              <a:defRPr>
                <a:solidFill>
                  <a:schemeClr val="bg2"/>
                </a:solidFill>
              </a:defRPr>
            </a:lvl4pPr>
            <a:lvl5pPr marL="688975" indent="-1588">
              <a:buNone/>
              <a:defRPr>
                <a:solidFill>
                  <a:schemeClr val="bg2"/>
                </a:solidFill>
              </a:defRPr>
            </a:lvl5pPr>
          </a:lstStyle>
          <a:p>
            <a:pPr marL="0" lvl="0" indent="0" algn="ctr" defTabSz="914400" rtl="0" eaLnBrk="1" latinLnBrk="0" hangingPunct="1">
              <a:spcBef>
                <a:spcPts val="600"/>
              </a:spcBef>
              <a:spcAft>
                <a:spcPts val="0"/>
              </a:spcAft>
              <a:buClr>
                <a:schemeClr val="accent1"/>
              </a:buClr>
              <a:buFont typeface="Arial" pitchFamily="34" charset="0"/>
              <a:buNone/>
            </a:pPr>
            <a:r>
              <a:rPr lang="en-US" smtClean="0"/>
              <a:t>Click to edit Master text styles</a:t>
            </a:r>
          </a:p>
        </p:txBody>
      </p:sp>
      <p:sp>
        <p:nvSpPr>
          <p:cNvPr id="12" name="Title 11"/>
          <p:cNvSpPr>
            <a:spLocks noGrp="1"/>
          </p:cNvSpPr>
          <p:nvPr>
            <p:ph type="title"/>
          </p:nvPr>
        </p:nvSpPr>
        <p:spPr>
          <a:xfrm>
            <a:off x="2514600" y="975360"/>
            <a:ext cx="4114800" cy="701040"/>
          </a:xfrm>
        </p:spPr>
        <p:txBody>
          <a:bodyPr/>
          <a:lstStyle/>
          <a:p>
            <a:r>
              <a:rPr lang="en-US" smtClean="0"/>
              <a:t>Click to edit Master title style</a:t>
            </a:r>
            <a:endParaRPr lang="en-US"/>
          </a:p>
        </p:txBody>
      </p:sp>
      <p:sp>
        <p:nvSpPr>
          <p:cNvPr id="13" name="Date Placeholder 12"/>
          <p:cNvSpPr>
            <a:spLocks noGrp="1"/>
          </p:cNvSpPr>
          <p:nvPr>
            <p:ph type="dt" sz="half" idx="14"/>
          </p:nvPr>
        </p:nvSpPr>
        <p:spPr>
          <a:xfrm>
            <a:off x="2981325" y="273180"/>
            <a:ext cx="3181350" cy="292100"/>
          </a:xfrm>
        </p:spPr>
        <p:txBody>
          <a:bodyPr/>
          <a:lstStyle/>
          <a:p>
            <a:fld id="{243A995A-3296-433A-AC8C-C83CE0CE0CBF}" type="datetimeFigureOut">
              <a:rPr lang="en-US" smtClean="0"/>
              <a:t>10/29/2015</a:t>
            </a:fld>
            <a:endParaRPr lang="en-US"/>
          </a:p>
        </p:txBody>
      </p:sp>
      <p:sp>
        <p:nvSpPr>
          <p:cNvPr id="14" name="Slide Number Placeholder 13"/>
          <p:cNvSpPr>
            <a:spLocks noGrp="1"/>
          </p:cNvSpPr>
          <p:nvPr>
            <p:ph type="sldNum" sz="quarter" idx="15"/>
          </p:nvPr>
        </p:nvSpPr>
        <p:spPr>
          <a:xfrm>
            <a:off x="4038600" y="6172200"/>
            <a:ext cx="1066800" cy="304800"/>
          </a:xfrm>
        </p:spPr>
        <p:txBody>
          <a:bodyPr/>
          <a:lstStyle/>
          <a:p>
            <a:fld id="{D4631680-2E1A-4DF4-85B1-2CE77B70ADBA}" type="slidenum">
              <a:rPr lang="en-US" smtClean="0"/>
              <a:t>‹#›</a:t>
            </a:fld>
            <a:endParaRPr lang="en-US"/>
          </a:p>
        </p:txBody>
      </p:sp>
      <p:sp>
        <p:nvSpPr>
          <p:cNvPr id="15" name="Footer Placeholder 14"/>
          <p:cNvSpPr>
            <a:spLocks noGrp="1"/>
          </p:cNvSpPr>
          <p:nvPr>
            <p:ph type="ftr" sz="quarter" idx="16"/>
          </p:nvPr>
        </p:nvSpPr>
        <p:spPr>
          <a:xfrm>
            <a:off x="1447800" y="6486525"/>
            <a:ext cx="6248400" cy="292100"/>
          </a:xfrm>
        </p:spPr>
        <p:txBody>
          <a:bodyPr/>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8" name="Rectangle 7"/>
          <p:cNvSpPr/>
          <p:nvPr/>
        </p:nvSpPr>
        <p:spPr bwMode="hidden">
          <a:xfrm>
            <a:off x="0" y="1335973"/>
            <a:ext cx="9144000" cy="5522027"/>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457200" y="2019301"/>
            <a:ext cx="8229600" cy="411734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981325" y="273180"/>
            <a:ext cx="3181350" cy="292100"/>
          </a:xfrm>
          <a:prstGeom prst="rect">
            <a:avLst/>
          </a:prstGeom>
        </p:spPr>
        <p:txBody>
          <a:bodyPr vert="horz" lIns="91440" tIns="45720" rIns="91440" bIns="45720" rtlCol="0" anchor="ctr">
            <a:noAutofit/>
          </a:bodyPr>
          <a:lstStyle>
            <a:lvl1pPr algn="ctr">
              <a:defRPr sz="1200" b="0" cap="all" spc="300" baseline="0">
                <a:solidFill>
                  <a:schemeClr val="tx1"/>
                </a:solidFill>
              </a:defRPr>
            </a:lvl1pPr>
          </a:lstStyle>
          <a:p>
            <a:fld id="{243A995A-3296-433A-AC8C-C83CE0CE0CBF}" type="datetimeFigureOut">
              <a:rPr lang="en-US" smtClean="0"/>
              <a:t>10/29/2015</a:t>
            </a:fld>
            <a:endParaRPr lang="en-US"/>
          </a:p>
        </p:txBody>
      </p:sp>
      <p:sp>
        <p:nvSpPr>
          <p:cNvPr id="5" name="Footer Placeholder 4"/>
          <p:cNvSpPr>
            <a:spLocks noGrp="1"/>
          </p:cNvSpPr>
          <p:nvPr>
            <p:ph type="ftr" sz="quarter" idx="3"/>
          </p:nvPr>
        </p:nvSpPr>
        <p:spPr>
          <a:xfrm>
            <a:off x="1447800" y="6486525"/>
            <a:ext cx="6248400" cy="292100"/>
          </a:xfrm>
          <a:prstGeom prst="rect">
            <a:avLst/>
          </a:prstGeom>
        </p:spPr>
        <p:txBody>
          <a:bodyPr vert="horz" lIns="91440" tIns="45720" rIns="91440" bIns="45720" rtlCol="0" anchor="ctr">
            <a:normAutofit/>
          </a:bodyPr>
          <a:lstStyle>
            <a:lvl1pPr algn="ctr">
              <a:defRPr sz="1100" b="0" cap="all" spc="300" baseline="0">
                <a:solidFill>
                  <a:schemeClr val="tx1"/>
                </a:solidFill>
              </a:defRPr>
            </a:lvl1pPr>
          </a:lstStyle>
          <a:p>
            <a:endParaRPr lang="en-US"/>
          </a:p>
        </p:txBody>
      </p:sp>
      <p:sp>
        <p:nvSpPr>
          <p:cNvPr id="6" name="Slide Number Placeholder 5"/>
          <p:cNvSpPr>
            <a:spLocks noGrp="1"/>
          </p:cNvSpPr>
          <p:nvPr>
            <p:ph type="sldNum" sz="quarter" idx="4"/>
          </p:nvPr>
        </p:nvSpPr>
        <p:spPr>
          <a:xfrm>
            <a:off x="4038600" y="6172200"/>
            <a:ext cx="1066800" cy="304800"/>
          </a:xfrm>
          <a:prstGeom prst="rect">
            <a:avLst/>
          </a:prstGeom>
          <a:ln>
            <a:noFill/>
          </a:ln>
        </p:spPr>
        <p:txBody>
          <a:bodyPr vert="horz" lIns="0" tIns="0" rIns="0" bIns="0" rtlCol="0" anchor="ctr">
            <a:normAutofit/>
          </a:bodyPr>
          <a:lstStyle>
            <a:lvl1pPr algn="ctr">
              <a:defRPr sz="1200" b="1">
                <a:solidFill>
                  <a:schemeClr val="tx1"/>
                </a:solidFill>
              </a:defRPr>
            </a:lvl1pPr>
          </a:lstStyle>
          <a:p>
            <a:fld id="{D4631680-2E1A-4DF4-85B1-2CE77B70ADBA}" type="slidenum">
              <a:rPr lang="en-US" smtClean="0"/>
              <a:t>‹#›</a:t>
            </a:fld>
            <a:endParaRPr lang="en-US"/>
          </a:p>
        </p:txBody>
      </p:sp>
      <p:cxnSp>
        <p:nvCxnSpPr>
          <p:cNvPr id="10" name="Straight Connector 9"/>
          <p:cNvCxnSpPr/>
          <p:nvPr/>
        </p:nvCxnSpPr>
        <p:spPr>
          <a:xfrm>
            <a:off x="0" y="1331436"/>
            <a:ext cx="9144000" cy="1588"/>
          </a:xfrm>
          <a:prstGeom prst="line">
            <a:avLst/>
          </a:prstGeom>
          <a:ln w="12700">
            <a:solidFill>
              <a:schemeClr val="tx2">
                <a:lumMod val="75000"/>
              </a:schemeClr>
            </a:solidFill>
          </a:ln>
          <a:effectLst/>
        </p:spPr>
        <p:style>
          <a:lnRef idx="1">
            <a:schemeClr val="accent1"/>
          </a:lnRef>
          <a:fillRef idx="0">
            <a:schemeClr val="accent1"/>
          </a:fillRef>
          <a:effectRef idx="0">
            <a:schemeClr val="accent1"/>
          </a:effectRef>
          <a:fontRef idx="minor">
            <a:schemeClr val="tx1"/>
          </a:fontRef>
        </p:style>
      </p:cxnSp>
      <p:sp>
        <p:nvSpPr>
          <p:cNvPr id="2" name="Title Placeholder 1"/>
          <p:cNvSpPr>
            <a:spLocks noGrp="1"/>
          </p:cNvSpPr>
          <p:nvPr>
            <p:ph type="title"/>
          </p:nvPr>
        </p:nvSpPr>
        <p:spPr>
          <a:xfrm>
            <a:off x="2514600" y="975360"/>
            <a:ext cx="4114800" cy="701040"/>
          </a:xfrm>
          <a:prstGeom prst="rect">
            <a:avLst/>
          </a:prstGeom>
          <a:solidFill>
            <a:schemeClr val="tx1"/>
          </a:solidFill>
          <a:ln w="76200" cmpd="thinThick">
            <a:solidFill>
              <a:schemeClr val="tx1"/>
            </a:solidFill>
            <a:miter lim="800000"/>
          </a:ln>
        </p:spPr>
        <p:txBody>
          <a:bodyPr vert="horz" lIns="91440" tIns="45720" rIns="91440" bIns="45720" rtlCol="0" anchor="ctr" anchorCtr="0">
            <a:normAutofit/>
          </a:bodyPr>
          <a:lstStyle/>
          <a:p>
            <a:r>
              <a:rPr lang="en-US" smtClean="0"/>
              <a:t>Click to edit Master title style</a:t>
            </a:r>
            <a:endParaRPr lang="en-US" dirty="0"/>
          </a:p>
        </p:txBody>
      </p:sp>
    </p:spTree>
  </p:cSld>
  <p:clrMap bg1="dk1" tx1="lt1" bg2="dk2" tx2="lt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ctr" defTabSz="914400" rtl="0" eaLnBrk="1" latinLnBrk="0" hangingPunct="1">
        <a:spcBef>
          <a:spcPts val="400"/>
        </a:spcBef>
        <a:buNone/>
        <a:defRPr sz="1800" b="1" kern="1200" cap="all" spc="0" baseline="0">
          <a:solidFill>
            <a:schemeClr val="bg1">
              <a:lumMod val="75000"/>
              <a:lumOff val="25000"/>
            </a:schemeClr>
          </a:solidFill>
          <a:effectLst/>
          <a:latin typeface="+mj-lt"/>
          <a:ea typeface="+mj-ea"/>
          <a:cs typeface="Tunga" pitchFamily="2"/>
        </a:defRPr>
      </a:lvl1pPr>
    </p:titleStyle>
    <p:bodyStyle>
      <a:lvl1pPr marL="0" indent="0" algn="ctr" defTabSz="914400" rtl="0" eaLnBrk="1" latinLnBrk="0" hangingPunct="1">
        <a:lnSpc>
          <a:spcPct val="100000"/>
        </a:lnSpc>
        <a:spcBef>
          <a:spcPts val="600"/>
        </a:spcBef>
        <a:spcAft>
          <a:spcPts val="0"/>
        </a:spcAft>
        <a:buClr>
          <a:schemeClr val="accent1"/>
        </a:buClr>
        <a:buFontTx/>
        <a:buNone/>
        <a:defRPr sz="2000" b="0" i="0" kern="1200" cap="none" spc="30" baseline="0">
          <a:solidFill>
            <a:schemeClr val="tx1"/>
          </a:solidFill>
          <a:latin typeface="+mn-lt"/>
          <a:ea typeface="+mn-ea"/>
          <a:cs typeface="Tahoma" pitchFamily="34" charset="0"/>
        </a:defRPr>
      </a:lvl1pPr>
      <a:lvl2pPr marL="0" indent="0" algn="ctr" defTabSz="914400" rtl="0" eaLnBrk="1" latinLnBrk="0" hangingPunct="1">
        <a:lnSpc>
          <a:spcPct val="100000"/>
        </a:lnSpc>
        <a:spcBef>
          <a:spcPts val="1200"/>
        </a:spcBef>
        <a:buClr>
          <a:schemeClr val="accent1"/>
        </a:buClr>
        <a:buFontTx/>
        <a:buNone/>
        <a:defRPr sz="1800" kern="1200">
          <a:solidFill>
            <a:schemeClr val="tx2"/>
          </a:solidFill>
          <a:latin typeface="+mn-lt"/>
          <a:ea typeface="+mn-ea"/>
          <a:cs typeface="Tahoma" pitchFamily="34" charset="0"/>
        </a:defRPr>
      </a:lvl2pPr>
      <a:lvl3pPr marL="0" indent="0" algn="ctr" defTabSz="914400" rtl="0" eaLnBrk="1" latinLnBrk="0" hangingPunct="1">
        <a:lnSpc>
          <a:spcPct val="100000"/>
        </a:lnSpc>
        <a:spcBef>
          <a:spcPts val="1200"/>
        </a:spcBef>
        <a:buClr>
          <a:schemeClr val="accent1"/>
        </a:buClr>
        <a:buFontTx/>
        <a:buNone/>
        <a:defRPr sz="1600" kern="1200">
          <a:solidFill>
            <a:schemeClr val="tx1"/>
          </a:solidFill>
          <a:latin typeface="+mn-lt"/>
          <a:ea typeface="+mn-ea"/>
          <a:cs typeface="Tahoma" pitchFamily="34" charset="0"/>
        </a:defRPr>
      </a:lvl3pPr>
      <a:lvl4pPr marL="0" indent="0" algn="ctr" defTabSz="914400" rtl="0" eaLnBrk="1" latinLnBrk="0" hangingPunct="1">
        <a:lnSpc>
          <a:spcPct val="100000"/>
        </a:lnSpc>
        <a:spcBef>
          <a:spcPts val="1200"/>
        </a:spcBef>
        <a:buClr>
          <a:schemeClr val="accent1"/>
        </a:buClr>
        <a:buFontTx/>
        <a:buNone/>
        <a:defRPr sz="1400" kern="1200">
          <a:solidFill>
            <a:schemeClr val="tx2"/>
          </a:solidFill>
          <a:latin typeface="+mn-lt"/>
          <a:ea typeface="+mn-ea"/>
          <a:cs typeface="Tahoma" pitchFamily="34" charset="0"/>
        </a:defRPr>
      </a:lvl4pPr>
      <a:lvl5pPr marL="0" indent="0" algn="ctr" defTabSz="914400" rtl="0" eaLnBrk="1" latinLnBrk="0" hangingPunct="1">
        <a:lnSpc>
          <a:spcPct val="100000"/>
        </a:lnSpc>
        <a:spcBef>
          <a:spcPts val="1200"/>
        </a:spcBef>
        <a:buClr>
          <a:schemeClr val="accent1"/>
        </a:buClr>
        <a:buFontTx/>
        <a:buNone/>
        <a:defRPr sz="1400" kern="1200" baseline="0">
          <a:solidFill>
            <a:schemeClr val="tx1"/>
          </a:solidFill>
          <a:latin typeface="+mn-lt"/>
          <a:ea typeface="+mn-ea"/>
          <a:cs typeface="Tahoma" pitchFamily="34" charset="0"/>
        </a:defRPr>
      </a:lvl5pPr>
      <a:lvl6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6pPr>
      <a:lvl7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7pPr>
      <a:lvl8pPr marL="0" indent="0" algn="ctr" defTabSz="914400" rtl="0" eaLnBrk="1" latinLnBrk="0" hangingPunct="1">
        <a:lnSpc>
          <a:spcPct val="100000"/>
        </a:lnSpc>
        <a:spcBef>
          <a:spcPts val="1200"/>
        </a:spcBef>
        <a:buFont typeface="Arial" pitchFamily="34" charset="0"/>
        <a:buNone/>
        <a:defRPr sz="1400" kern="1200">
          <a:solidFill>
            <a:schemeClr val="tx2"/>
          </a:solidFill>
          <a:latin typeface="+mn-lt"/>
          <a:ea typeface="+mn-ea"/>
          <a:cs typeface="+mn-cs"/>
        </a:defRPr>
      </a:lvl8pPr>
      <a:lvl9pPr marL="0" indent="0" algn="ctr" defTabSz="914400" rtl="0" eaLnBrk="1" latinLnBrk="0" hangingPunct="1">
        <a:lnSpc>
          <a:spcPct val="100000"/>
        </a:lnSpc>
        <a:spcBef>
          <a:spcPts val="1200"/>
        </a:spcBef>
        <a:buFont typeface="Arial" pitchFamily="34" charset="0"/>
        <a:buNone/>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5"/>
          <p:cNvSpPr/>
          <p:nvPr/>
        </p:nvSpPr>
        <p:spPr>
          <a:xfrm>
            <a:off x="685800" y="1143000"/>
            <a:ext cx="7848600" cy="3785652"/>
          </a:xfrm>
          <a:prstGeom prst="rect">
            <a:avLst/>
          </a:prstGeom>
          <a:solidFill>
            <a:schemeClr val="tx1"/>
          </a:solidFill>
        </p:spPr>
        <p:txBody>
          <a:bodyPr wrap="square">
            <a:spAutoFit/>
          </a:bodyPr>
          <a:lstStyle/>
          <a:p>
            <a:r>
              <a:rPr lang="en-US" sz="4800" b="1" dirty="0" smtClean="0">
                <a:solidFill>
                  <a:srgbClr val="00B0F0"/>
                </a:solidFill>
              </a:rPr>
              <a:t>“A diplomatic peace is not yet the real peace. It is an essential step in the peace process leading towards a real peace. ”</a:t>
            </a:r>
            <a:endParaRPr lang="en-US" sz="4800" b="1" dirty="0">
              <a:solidFill>
                <a:srgbClr val="00B0F0"/>
              </a:solidFill>
            </a:endParaRPr>
          </a:p>
        </p:txBody>
      </p:sp>
    </p:spTree>
    <p:extLst>
      <p:ext uri="{BB962C8B-B14F-4D97-AF65-F5344CB8AC3E}">
        <p14:creationId xmlns:p14="http://schemas.microsoft.com/office/powerpoint/2010/main" val="34857640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14400" y="1600200"/>
            <a:ext cx="7426036" cy="3046988"/>
          </a:xfrm>
          <a:prstGeom prst="rect">
            <a:avLst/>
          </a:prstGeom>
          <a:solidFill>
            <a:schemeClr val="tx1"/>
          </a:solidFill>
        </p:spPr>
        <p:txBody>
          <a:bodyPr wrap="square">
            <a:spAutoFit/>
          </a:bodyPr>
          <a:lstStyle/>
          <a:p>
            <a:r>
              <a:rPr lang="en-US" sz="4800" b="1" dirty="0">
                <a:solidFill>
                  <a:srgbClr val="00B0F0"/>
                </a:solidFill>
              </a:rPr>
              <a:t>“It is the duty of the government to guarantee maximum security, and this is not an easy task</a:t>
            </a:r>
            <a:r>
              <a:rPr lang="en-US" sz="4800" b="1" dirty="0" smtClean="0">
                <a:solidFill>
                  <a:srgbClr val="00B0F0"/>
                </a:solidFill>
              </a:rPr>
              <a:t>.”</a:t>
            </a:r>
            <a:endParaRPr lang="en-US" sz="4800" dirty="0">
              <a:solidFill>
                <a:srgbClr val="00B0F0"/>
              </a:solidFill>
            </a:endParaRPr>
          </a:p>
        </p:txBody>
      </p:sp>
    </p:spTree>
    <p:extLst>
      <p:ext uri="{BB962C8B-B14F-4D97-AF65-F5344CB8AC3E}">
        <p14:creationId xmlns:p14="http://schemas.microsoft.com/office/powerpoint/2010/main" val="34782605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76400" y="1143000"/>
            <a:ext cx="6019800" cy="4247317"/>
          </a:xfrm>
          <a:prstGeom prst="rect">
            <a:avLst/>
          </a:prstGeom>
          <a:solidFill>
            <a:schemeClr val="tx1"/>
          </a:solidFill>
        </p:spPr>
        <p:txBody>
          <a:bodyPr wrap="square">
            <a:spAutoFit/>
          </a:bodyPr>
          <a:lstStyle/>
          <a:p>
            <a:r>
              <a:rPr lang="en-US" sz="5400" b="1" dirty="0">
                <a:solidFill>
                  <a:srgbClr val="00B0F0"/>
                </a:solidFill>
              </a:rPr>
              <a:t> “The time has come for the radical right to stop reveling in the bloodshed</a:t>
            </a:r>
            <a:r>
              <a:rPr lang="en-US" sz="5400" b="1" dirty="0" smtClean="0">
                <a:solidFill>
                  <a:srgbClr val="00B0F0"/>
                </a:solidFill>
              </a:rPr>
              <a:t>.”</a:t>
            </a:r>
            <a:endParaRPr lang="en-US" sz="5400" dirty="0">
              <a:solidFill>
                <a:srgbClr val="00B0F0"/>
              </a:solidFill>
            </a:endParaRPr>
          </a:p>
        </p:txBody>
      </p:sp>
    </p:spTree>
    <p:extLst>
      <p:ext uri="{BB962C8B-B14F-4D97-AF65-F5344CB8AC3E}">
        <p14:creationId xmlns:p14="http://schemas.microsoft.com/office/powerpoint/2010/main" val="27499788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71600" y="762000"/>
            <a:ext cx="6400800" cy="5078313"/>
          </a:xfrm>
          <a:prstGeom prst="rect">
            <a:avLst/>
          </a:prstGeom>
          <a:solidFill>
            <a:schemeClr val="tx1"/>
          </a:solidFill>
        </p:spPr>
        <p:txBody>
          <a:bodyPr wrap="square">
            <a:spAutoFit/>
          </a:bodyPr>
          <a:lstStyle/>
          <a:p>
            <a:r>
              <a:rPr lang="en-US" sz="5400" b="1" dirty="0">
                <a:solidFill>
                  <a:srgbClr val="00B0F0"/>
                </a:solidFill>
              </a:rPr>
              <a:t>“We have the right to ensure our security, especially when it is possible to reach agreement on a political solution.” </a:t>
            </a:r>
            <a:endParaRPr lang="en-US" sz="5400" dirty="0">
              <a:solidFill>
                <a:srgbClr val="00B0F0"/>
              </a:solidFill>
            </a:endParaRPr>
          </a:p>
        </p:txBody>
      </p:sp>
    </p:spTree>
    <p:extLst>
      <p:ext uri="{BB962C8B-B14F-4D97-AF65-F5344CB8AC3E}">
        <p14:creationId xmlns:p14="http://schemas.microsoft.com/office/powerpoint/2010/main" val="41550617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33600" y="1676400"/>
            <a:ext cx="4876800" cy="2585323"/>
          </a:xfrm>
          <a:prstGeom prst="rect">
            <a:avLst/>
          </a:prstGeom>
          <a:solidFill>
            <a:schemeClr val="tx1"/>
          </a:solidFill>
        </p:spPr>
        <p:txBody>
          <a:bodyPr wrap="square">
            <a:spAutoFit/>
          </a:bodyPr>
          <a:lstStyle/>
          <a:p>
            <a:r>
              <a:rPr lang="en-US" sz="5400" b="1" dirty="0">
                <a:solidFill>
                  <a:srgbClr val="00B0F0"/>
                </a:solidFill>
              </a:rPr>
              <a:t>“Enough of blood and tears, enough.”</a:t>
            </a:r>
            <a:endParaRPr lang="en-US" sz="5400" dirty="0">
              <a:solidFill>
                <a:srgbClr val="00B0F0"/>
              </a:solidFill>
            </a:endParaRPr>
          </a:p>
        </p:txBody>
      </p:sp>
    </p:spTree>
    <p:extLst>
      <p:ext uri="{BB962C8B-B14F-4D97-AF65-F5344CB8AC3E}">
        <p14:creationId xmlns:p14="http://schemas.microsoft.com/office/powerpoint/2010/main" val="2894922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2200" y="2057400"/>
            <a:ext cx="4364182" cy="1754326"/>
          </a:xfrm>
          <a:prstGeom prst="rect">
            <a:avLst/>
          </a:prstGeom>
          <a:solidFill>
            <a:schemeClr val="tx1"/>
          </a:solidFill>
        </p:spPr>
        <p:txBody>
          <a:bodyPr wrap="square">
            <a:spAutoFit/>
          </a:bodyPr>
          <a:lstStyle/>
          <a:p>
            <a:r>
              <a:rPr lang="en-US" sz="5400" b="1" dirty="0">
                <a:solidFill>
                  <a:srgbClr val="00B0F0"/>
                </a:solidFill>
              </a:rPr>
              <a:t>“Peace has no borders</a:t>
            </a:r>
            <a:r>
              <a:rPr lang="en-US" sz="5400" b="1" dirty="0" smtClean="0">
                <a:solidFill>
                  <a:srgbClr val="00B0F0"/>
                </a:solidFill>
              </a:rPr>
              <a:t>.”</a:t>
            </a:r>
            <a:endParaRPr lang="en-US" sz="5400" dirty="0">
              <a:solidFill>
                <a:srgbClr val="00B0F0"/>
              </a:solidFill>
            </a:endParaRPr>
          </a:p>
        </p:txBody>
      </p:sp>
    </p:spTree>
    <p:extLst>
      <p:ext uri="{BB962C8B-B14F-4D97-AF65-F5344CB8AC3E}">
        <p14:creationId xmlns:p14="http://schemas.microsoft.com/office/powerpoint/2010/main" val="299536227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8200" y="838200"/>
            <a:ext cx="7467600" cy="4524315"/>
          </a:xfrm>
          <a:prstGeom prst="rect">
            <a:avLst/>
          </a:prstGeom>
          <a:solidFill>
            <a:schemeClr val="tx1"/>
          </a:solidFill>
        </p:spPr>
        <p:txBody>
          <a:bodyPr wrap="square">
            <a:spAutoFit/>
          </a:bodyPr>
          <a:lstStyle/>
          <a:p>
            <a:r>
              <a:rPr lang="en-US" sz="4800" b="1" dirty="0">
                <a:solidFill>
                  <a:srgbClr val="00B0F0"/>
                </a:solidFill>
              </a:rPr>
              <a:t>“I was a military man for 27 years. I fought as long as there were no prospects for peace. Today I believe that there are prospects for peace, great prospects. </a:t>
            </a:r>
            <a:r>
              <a:rPr lang="en-US" sz="4800" b="1" dirty="0" smtClean="0">
                <a:solidFill>
                  <a:srgbClr val="00B0F0"/>
                </a:solidFill>
              </a:rPr>
              <a:t>“</a:t>
            </a:r>
            <a:endParaRPr lang="en-US" sz="4800" dirty="0">
              <a:solidFill>
                <a:srgbClr val="00B0F0"/>
              </a:solidFill>
            </a:endParaRPr>
          </a:p>
        </p:txBody>
      </p:sp>
    </p:spTree>
    <p:extLst>
      <p:ext uri="{BB962C8B-B14F-4D97-AF65-F5344CB8AC3E}">
        <p14:creationId xmlns:p14="http://schemas.microsoft.com/office/powerpoint/2010/main" val="285049382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77982" y="1447800"/>
            <a:ext cx="8229600" cy="3785652"/>
          </a:xfrm>
          <a:prstGeom prst="rect">
            <a:avLst/>
          </a:prstGeom>
          <a:solidFill>
            <a:schemeClr val="tx1"/>
          </a:solidFill>
        </p:spPr>
        <p:txBody>
          <a:bodyPr wrap="square">
            <a:spAutoFit/>
          </a:bodyPr>
          <a:lstStyle/>
          <a:p>
            <a:r>
              <a:rPr lang="en-US" sz="4000" b="1" dirty="0">
                <a:solidFill>
                  <a:srgbClr val="00B0F0"/>
                </a:solidFill>
              </a:rPr>
              <a:t>“I believe that it is my responsibility as the prime minister of Israel to do whatever can be done to exploit the unique opportunities that lie ahead of us to move towards peace. Not everything can be done by one act. ”</a:t>
            </a:r>
          </a:p>
        </p:txBody>
      </p:sp>
    </p:spTree>
    <p:extLst>
      <p:ext uri="{BB962C8B-B14F-4D97-AF65-F5344CB8AC3E}">
        <p14:creationId xmlns:p14="http://schemas.microsoft.com/office/powerpoint/2010/main" val="214725657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1905000"/>
            <a:ext cx="5618018" cy="1938992"/>
          </a:xfrm>
          <a:prstGeom prst="rect">
            <a:avLst/>
          </a:prstGeom>
          <a:solidFill>
            <a:schemeClr val="tx1"/>
          </a:solidFill>
        </p:spPr>
        <p:txBody>
          <a:bodyPr wrap="square">
            <a:spAutoFit/>
          </a:bodyPr>
          <a:lstStyle/>
          <a:p>
            <a:pPr algn="ctr"/>
            <a:r>
              <a:rPr lang="en-US" sz="6000" b="1" dirty="0">
                <a:solidFill>
                  <a:srgbClr val="00B0F0"/>
                </a:solidFill>
              </a:rPr>
              <a:t> “Yes to Peace, No to Violence</a:t>
            </a:r>
            <a:r>
              <a:rPr lang="en-US" sz="6000" b="1" dirty="0" smtClean="0">
                <a:solidFill>
                  <a:srgbClr val="00B0F0"/>
                </a:solidFill>
              </a:rPr>
              <a:t>.”</a:t>
            </a:r>
            <a:endParaRPr lang="en-US" sz="6000" b="1" dirty="0">
              <a:solidFill>
                <a:srgbClr val="00B0F0"/>
              </a:solidFill>
            </a:endParaRPr>
          </a:p>
        </p:txBody>
      </p:sp>
    </p:spTree>
    <p:extLst>
      <p:ext uri="{BB962C8B-B14F-4D97-AF65-F5344CB8AC3E}">
        <p14:creationId xmlns:p14="http://schemas.microsoft.com/office/powerpoint/2010/main" val="367902727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600200" y="1143000"/>
            <a:ext cx="6172200" cy="4247317"/>
          </a:xfrm>
          <a:prstGeom prst="rect">
            <a:avLst/>
          </a:prstGeom>
          <a:solidFill>
            <a:schemeClr val="tx1"/>
          </a:solidFill>
        </p:spPr>
        <p:txBody>
          <a:bodyPr wrap="square">
            <a:spAutoFit/>
          </a:bodyPr>
          <a:lstStyle/>
          <a:p>
            <a:r>
              <a:rPr lang="en-US" sz="5400" b="1" dirty="0">
                <a:solidFill>
                  <a:srgbClr val="00B0F0"/>
                </a:solidFill>
              </a:rPr>
              <a:t>“Israel has an important principle: It is only Israel that is responsible for our security.”</a:t>
            </a:r>
            <a:endParaRPr lang="en-US" sz="5400" dirty="0">
              <a:solidFill>
                <a:srgbClr val="00B0F0"/>
              </a:solidFill>
            </a:endParaRPr>
          </a:p>
        </p:txBody>
      </p:sp>
    </p:spTree>
    <p:extLst>
      <p:ext uri="{BB962C8B-B14F-4D97-AF65-F5344CB8AC3E}">
        <p14:creationId xmlns:p14="http://schemas.microsoft.com/office/powerpoint/2010/main" val="42017162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92036" y="2057400"/>
            <a:ext cx="4953000" cy="1938992"/>
          </a:xfrm>
          <a:prstGeom prst="rect">
            <a:avLst/>
          </a:prstGeom>
          <a:solidFill>
            <a:schemeClr val="tx1"/>
          </a:solidFill>
        </p:spPr>
        <p:txBody>
          <a:bodyPr wrap="square">
            <a:spAutoFit/>
          </a:bodyPr>
          <a:lstStyle/>
          <a:p>
            <a:pPr algn="ctr"/>
            <a:r>
              <a:rPr lang="en-US" sz="6000" b="1" dirty="0">
                <a:solidFill>
                  <a:srgbClr val="00B0F0"/>
                </a:solidFill>
              </a:rPr>
              <a:t>“Give peace a chance</a:t>
            </a:r>
            <a:r>
              <a:rPr lang="en-US" sz="6000" b="1" dirty="0" smtClean="0">
                <a:solidFill>
                  <a:srgbClr val="00B0F0"/>
                </a:solidFill>
              </a:rPr>
              <a:t>”</a:t>
            </a:r>
            <a:endParaRPr lang="en-US" sz="6000" b="1" dirty="0">
              <a:solidFill>
                <a:srgbClr val="00B0F0"/>
              </a:solidFill>
            </a:endParaRPr>
          </a:p>
        </p:txBody>
      </p:sp>
    </p:spTree>
    <p:extLst>
      <p:ext uri="{BB962C8B-B14F-4D97-AF65-F5344CB8AC3E}">
        <p14:creationId xmlns:p14="http://schemas.microsoft.com/office/powerpoint/2010/main" val="34433775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28800" y="1371600"/>
            <a:ext cx="5791200" cy="3785652"/>
          </a:xfrm>
          <a:prstGeom prst="rect">
            <a:avLst/>
          </a:prstGeom>
          <a:solidFill>
            <a:schemeClr val="tx1"/>
          </a:solidFill>
        </p:spPr>
        <p:txBody>
          <a:bodyPr wrap="square">
            <a:spAutoFit/>
          </a:bodyPr>
          <a:lstStyle/>
          <a:p>
            <a:r>
              <a:rPr lang="en-US" sz="4800" b="1" dirty="0">
                <a:solidFill>
                  <a:srgbClr val="00B0F0"/>
                </a:solidFill>
              </a:rPr>
              <a:t>“I would like Gaza to sink into the sea, but that won't happen, and a solution must be </a:t>
            </a:r>
            <a:r>
              <a:rPr lang="en-US" sz="4800" b="1" dirty="0" smtClean="0">
                <a:solidFill>
                  <a:srgbClr val="00B0F0"/>
                </a:solidFill>
              </a:rPr>
              <a:t>found,”</a:t>
            </a:r>
            <a:endParaRPr lang="en-US" sz="4800" dirty="0">
              <a:solidFill>
                <a:srgbClr val="00B0F0"/>
              </a:solidFill>
            </a:endParaRPr>
          </a:p>
        </p:txBody>
      </p:sp>
    </p:spTree>
    <p:extLst>
      <p:ext uri="{BB962C8B-B14F-4D97-AF65-F5344CB8AC3E}">
        <p14:creationId xmlns:p14="http://schemas.microsoft.com/office/powerpoint/2010/main" val="2637031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685800" y="838200"/>
            <a:ext cx="7848600" cy="4524315"/>
          </a:xfrm>
          <a:prstGeom prst="rect">
            <a:avLst/>
          </a:prstGeom>
          <a:solidFill>
            <a:schemeClr val="tx1"/>
          </a:solidFill>
        </p:spPr>
        <p:txBody>
          <a:bodyPr wrap="square">
            <a:spAutoFit/>
          </a:bodyPr>
          <a:lstStyle/>
          <a:p>
            <a:r>
              <a:rPr lang="en-US" sz="4800" b="1" dirty="0">
                <a:solidFill>
                  <a:srgbClr val="00B0F0"/>
                </a:solidFill>
              </a:rPr>
              <a:t>“It is not worth the paper it is written on unless it is backed by the kind of force that will make the other side consider the penalties too heavy to break the agreement</a:t>
            </a:r>
            <a:r>
              <a:rPr lang="en-US" sz="4800" b="1" dirty="0" smtClean="0">
                <a:solidFill>
                  <a:srgbClr val="00B0F0"/>
                </a:solidFill>
              </a:rPr>
              <a:t>.”</a:t>
            </a:r>
            <a:endParaRPr lang="en-US" sz="4800" b="1" dirty="0">
              <a:solidFill>
                <a:srgbClr val="00B0F0"/>
              </a:solidFill>
            </a:endParaRPr>
          </a:p>
        </p:txBody>
      </p:sp>
    </p:spTree>
    <p:extLst>
      <p:ext uri="{BB962C8B-B14F-4D97-AF65-F5344CB8AC3E}">
        <p14:creationId xmlns:p14="http://schemas.microsoft.com/office/powerpoint/2010/main" val="315581688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7800" y="2057400"/>
            <a:ext cx="6400800" cy="1754326"/>
          </a:xfrm>
          <a:prstGeom prst="rect">
            <a:avLst/>
          </a:prstGeom>
          <a:solidFill>
            <a:schemeClr val="tx1"/>
          </a:solidFill>
        </p:spPr>
        <p:txBody>
          <a:bodyPr wrap="square">
            <a:spAutoFit/>
          </a:bodyPr>
          <a:lstStyle/>
          <a:p>
            <a:r>
              <a:rPr lang="en-US" sz="5400" b="1" dirty="0">
                <a:solidFill>
                  <a:srgbClr val="00B0F0"/>
                </a:solidFill>
              </a:rPr>
              <a:t>“I intend to continue what I have started</a:t>
            </a:r>
            <a:r>
              <a:rPr lang="en-US" sz="5400" b="1" dirty="0" smtClean="0">
                <a:solidFill>
                  <a:srgbClr val="00B0F0"/>
                </a:solidFill>
              </a:rPr>
              <a:t>.”</a:t>
            </a:r>
            <a:endParaRPr lang="en-US" sz="5400" dirty="0">
              <a:solidFill>
                <a:srgbClr val="00B0F0"/>
              </a:solidFill>
            </a:endParaRPr>
          </a:p>
        </p:txBody>
      </p:sp>
    </p:spTree>
    <p:extLst>
      <p:ext uri="{BB962C8B-B14F-4D97-AF65-F5344CB8AC3E}">
        <p14:creationId xmlns:p14="http://schemas.microsoft.com/office/powerpoint/2010/main" val="93809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74964" y="1167348"/>
            <a:ext cx="8077200" cy="3785652"/>
          </a:xfrm>
          <a:prstGeom prst="rect">
            <a:avLst/>
          </a:prstGeom>
          <a:solidFill>
            <a:schemeClr val="tx1"/>
          </a:solidFill>
        </p:spPr>
        <p:txBody>
          <a:bodyPr wrap="square">
            <a:spAutoFit/>
          </a:bodyPr>
          <a:lstStyle/>
          <a:p>
            <a:r>
              <a:rPr lang="en-US" sz="4800" b="1" dirty="0">
                <a:solidFill>
                  <a:srgbClr val="00B0F0"/>
                </a:solidFill>
              </a:rPr>
              <a:t>“Israel is no longer a people that dwells alone. and has to join the global journey toward peace, reconciliation and international cooperation</a:t>
            </a:r>
            <a:r>
              <a:rPr lang="en-US" sz="4800" b="1" dirty="0" smtClean="0">
                <a:solidFill>
                  <a:srgbClr val="00B0F0"/>
                </a:solidFill>
              </a:rPr>
              <a:t>.”</a:t>
            </a:r>
            <a:endParaRPr lang="en-US" sz="4800" dirty="0">
              <a:solidFill>
                <a:srgbClr val="00B0F0"/>
              </a:solidFill>
            </a:endParaRPr>
          </a:p>
        </p:txBody>
      </p:sp>
    </p:spTree>
    <p:extLst>
      <p:ext uri="{BB962C8B-B14F-4D97-AF65-F5344CB8AC3E}">
        <p14:creationId xmlns:p14="http://schemas.microsoft.com/office/powerpoint/2010/main" val="3191830221"/>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lackTie">
  <a:themeElements>
    <a:clrScheme name="BlackTie">
      <a:dk1>
        <a:srgbClr val="000000"/>
      </a:dk1>
      <a:lt1>
        <a:srgbClr val="FFFFFF"/>
      </a:lt1>
      <a:dk2>
        <a:srgbClr val="46464A"/>
      </a:dk2>
      <a:lt2>
        <a:srgbClr val="E3DCCF"/>
      </a:lt2>
      <a:accent1>
        <a:srgbClr val="6F6F74"/>
      </a:accent1>
      <a:accent2>
        <a:srgbClr val="A7B789"/>
      </a:accent2>
      <a:accent3>
        <a:srgbClr val="BEAE98"/>
      </a:accent3>
      <a:accent4>
        <a:srgbClr val="92A9B9"/>
      </a:accent4>
      <a:accent5>
        <a:srgbClr val="9C8265"/>
      </a:accent5>
      <a:accent6>
        <a:srgbClr val="8D6974"/>
      </a:accent6>
      <a:hlink>
        <a:srgbClr val="67AABF"/>
      </a:hlink>
      <a:folHlink>
        <a:srgbClr val="B1B5AB"/>
      </a:folHlink>
    </a:clrScheme>
    <a:fontScheme name="BlackTie">
      <a:maj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Garamond"/>
        <a:ea typeface=""/>
        <a:cs typeface=""/>
        <a:font script="Grek" typeface="Constantia"/>
        <a:font script="Cyrl" typeface="Constantia"/>
        <a:font script="Jpan" typeface="ＭＳ Ｐ明朝"/>
        <a:font script="Hang" typeface="궁서"/>
        <a:font script="Hans" typeface="仿宋"/>
        <a:font script="Hant" typeface="標楷體"/>
        <a:font script="Arab" typeface="Times New Roman"/>
        <a:font script="Hebr" typeface="Times New Roman"/>
        <a:font script="Thai" typeface="Angsan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BlackTie">
      <a:fillStyleLst>
        <a:solidFill>
          <a:schemeClr val="phClr"/>
        </a:solidFill>
        <a:gradFill rotWithShape="1">
          <a:gsLst>
            <a:gs pos="0">
              <a:schemeClr val="phClr">
                <a:tint val="45000"/>
                <a:satMod val="220000"/>
              </a:schemeClr>
            </a:gs>
            <a:gs pos="30000">
              <a:schemeClr val="phClr">
                <a:tint val="61000"/>
                <a:satMod val="220000"/>
              </a:schemeClr>
            </a:gs>
            <a:gs pos="45000">
              <a:schemeClr val="phClr">
                <a:tint val="66000"/>
                <a:satMod val="240000"/>
              </a:schemeClr>
            </a:gs>
            <a:gs pos="55000">
              <a:schemeClr val="phClr">
                <a:tint val="66000"/>
                <a:satMod val="220000"/>
              </a:schemeClr>
            </a:gs>
            <a:gs pos="73000">
              <a:schemeClr val="phClr">
                <a:tint val="61000"/>
                <a:satMod val="220000"/>
              </a:schemeClr>
            </a:gs>
            <a:gs pos="100000">
              <a:schemeClr val="phClr">
                <a:tint val="45000"/>
                <a:satMod val="220000"/>
              </a:schemeClr>
            </a:gs>
          </a:gsLst>
          <a:lin ang="950000" scaled="1"/>
        </a:gradFill>
        <a:gradFill rotWithShape="1">
          <a:gsLst>
            <a:gs pos="0">
              <a:schemeClr val="phClr">
                <a:shade val="63000"/>
                <a:satMod val="110000"/>
              </a:schemeClr>
            </a:gs>
            <a:gs pos="30000">
              <a:schemeClr val="phClr">
                <a:shade val="90000"/>
                <a:satMod val="120000"/>
              </a:schemeClr>
            </a:gs>
            <a:gs pos="45000">
              <a:schemeClr val="phClr">
                <a:shade val="100000"/>
                <a:satMod val="128000"/>
              </a:schemeClr>
            </a:gs>
            <a:gs pos="55000">
              <a:schemeClr val="phClr">
                <a:shade val="100000"/>
                <a:satMod val="128000"/>
              </a:schemeClr>
            </a:gs>
            <a:gs pos="73000">
              <a:schemeClr val="phClr">
                <a:shade val="90000"/>
                <a:satMod val="120000"/>
              </a:schemeClr>
            </a:gs>
            <a:gs pos="100000">
              <a:schemeClr val="phClr">
                <a:shade val="63000"/>
                <a:satMod val="110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53975" cap="flat" cmpd="dbl"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1909" dir="5400000" rotWithShape="0">
              <a:srgbClr val="000000">
                <a:alpha val="40000"/>
              </a:srgbClr>
            </a:outerShdw>
          </a:effectLst>
        </a:effectStyle>
        <a:effectStyle>
          <a:effectLst>
            <a:outerShdw blurRad="57150" dist="38100" dir="5400000" algn="br" rotWithShape="0">
              <a:srgbClr val="000000">
                <a:alpha val="57000"/>
              </a:srgbClr>
            </a:outerShdw>
          </a:effectLst>
          <a:scene3d>
            <a:camera prst="orthographicFront">
              <a:rot lat="0" lon="0" rev="0"/>
            </a:camera>
            <a:lightRig rig="twoPt" dir="t">
              <a:rot lat="0" lon="0" rev="1800000"/>
            </a:lightRig>
          </a:scene3d>
          <a:sp3d>
            <a:bevelT w="44450" h="31750" prst="coolSlant"/>
          </a:sp3d>
        </a:effectStyle>
      </a:effectStyleLst>
      <a:bgFillStyleLst>
        <a:solidFill>
          <a:schemeClr val="phClr"/>
        </a:solidFill>
        <a:blipFill rotWithShape="1">
          <a:blip xmlns:r="http://schemas.openxmlformats.org/officeDocument/2006/relationships" r:embed="rId1">
            <a:duotone>
              <a:schemeClr val="phClr">
                <a:tint val="95000"/>
              </a:schemeClr>
              <a:schemeClr val="phClr">
                <a:shade val="20000"/>
              </a:schemeClr>
            </a:duotone>
          </a:blip>
          <a:stretch/>
        </a:blipFill>
        <a:gradFill rotWithShape="1">
          <a:gsLst>
            <a:gs pos="0">
              <a:schemeClr val="phClr">
                <a:tint val="40000"/>
                <a:satMod val="350000"/>
              </a:schemeClr>
            </a:gs>
            <a:gs pos="40000">
              <a:schemeClr val="phClr">
                <a:tint val="45000"/>
                <a:shade val="99000"/>
                <a:satMod val="350000"/>
              </a:schemeClr>
            </a:gs>
            <a:gs pos="100000">
              <a:schemeClr val="phClr">
                <a:shade val="30000"/>
                <a:satMod val="255000"/>
              </a:schemeClr>
            </a:gs>
          </a:gsLst>
          <a:path path="circle">
            <a:fillToRect l="50000" t="-80000" r="50000" b="18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Black Tie</Template>
  <TotalTime>17</TotalTime>
  <Words>296</Words>
  <Application>Microsoft Office PowerPoint</Application>
  <PresentationFormat>On-screen Show (4:3)</PresentationFormat>
  <Paragraphs>15</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BlackTie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Foundation of Shalom Park</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JFGC Shlicha - Inbal Ozeri</dc:creator>
  <cp:lastModifiedBy>JFGC Shlicha - Inbal Ozeri</cp:lastModifiedBy>
  <cp:revision>4</cp:revision>
  <dcterms:created xsi:type="dcterms:W3CDTF">2015-10-28T19:47:56Z</dcterms:created>
  <dcterms:modified xsi:type="dcterms:W3CDTF">2015-10-29T19:49:22Z</dcterms:modified>
</cp:coreProperties>
</file>