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6D794B-03D5-4D4D-B100-1A93D907A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DA2E7FC-B42D-4D11-807F-18C60AAAF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CD54A76-06CD-415B-A713-A58C9597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9F43-827E-487B-A87F-ADD3BA4ED78B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CB6EEE6-2A14-4BC4-9D04-961E78BD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E2595CD-41E5-4E3B-BD45-B36D071E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F578-0534-42CC-9E70-F05CE3114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468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5ADB4F-1DC5-438D-B7EC-8A23403C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B48A63F-57C3-4121-B73E-97C0E3838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B6189B0-E907-4FD1-93B4-96958009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9F43-827E-487B-A87F-ADD3BA4ED78B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6E83BD7-A6E0-4433-9192-88F90B46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DDBFC06-9F2F-4EE9-80E0-CC4154BF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F578-0534-42CC-9E70-F05CE3114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388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60D289B-3672-4647-A3CC-B1BC401CA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7D3D1FA-0D2D-448F-93DA-B75F63DCD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988A9E7-B95D-404C-B1ED-28ADE676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9F43-827E-487B-A87F-ADD3BA4ED78B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8474B04-0953-47F0-9018-D792ACD3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2153663-ACCD-43B3-AA1C-28BF0A56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F578-0534-42CC-9E70-F05CE3114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63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A01575-434B-46E7-AF51-89AB35C6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446D65A-7CCF-4867-8A45-C53836CB7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EB9306B-99A9-424A-955A-BED58B94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9F43-827E-487B-A87F-ADD3BA4ED78B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3B74A09-2EF9-433E-A6E8-AB8011D6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1DDB7AB-27C6-4325-8F6B-AECD3C87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F578-0534-42CC-9E70-F05CE3114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093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E42AA5-F4B6-4790-ACF0-20DF16CF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71CF9D2-7FAD-445D-8785-BC34FA039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893CEBB-C0EA-4768-8AAD-3D2E50E3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9F43-827E-487B-A87F-ADD3BA4ED78B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196957E-CD50-46E9-B367-B5DBF284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11F01F7-E925-4434-B0CD-53AB94FE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F578-0534-42CC-9E70-F05CE3114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86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142AC6-4083-47A2-9DEE-BAA13688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F5978B-F9E2-43D4-8402-2093CB817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306A6AD-E49A-4EF8-9CE0-31293F676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5B84615-CA72-44BC-9FEB-32C0A337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9F43-827E-487B-A87F-ADD3BA4ED78B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5BDBC40-5894-439D-A466-8D8A120B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7E75018-4392-4432-AB92-BB6BAA78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F578-0534-42CC-9E70-F05CE3114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321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8333E8-08E4-46F8-A96D-848056D2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101EF5-30F0-46EA-867E-9D654A80E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9ED1E1A-2AA2-4511-BFEF-C793A404E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9AC820A-FCE3-412B-9D4E-2DD031A07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B77327E-0C82-4606-888E-6B5613A70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36A4D98-B63C-4E4A-97E7-EEDBA37C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9F43-827E-487B-A87F-ADD3BA4ED78B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F52485C-5132-4EA2-874C-0DCA50DD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E80EDE3-3F4C-49EE-BE9E-AFEBF422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F578-0534-42CC-9E70-F05CE3114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875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0978FD-7A53-4D45-89AE-296790B7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8D5E98D-D5D4-4467-A643-F3917B7E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9F43-827E-487B-A87F-ADD3BA4ED78B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68F6A1F-B2CE-4402-9E03-C1492FE8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4D0B2CF-66D9-4E17-B079-B0DA3EA3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F578-0534-42CC-9E70-F05CE3114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912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EDB1F2A-6C22-4C9A-A447-82A941C7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9F43-827E-487B-A87F-ADD3BA4ED78B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316831F-650B-4BBA-8C2F-F791249D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CA67532-183F-48F8-9579-746C3729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F578-0534-42CC-9E70-F05CE3114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05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DBC5D9-59AE-45CE-AB12-14128F4B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2B0105F-AE80-4936-AD51-7DBFB728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B390219-8F6D-4E85-933D-503CAAC15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80E1552-8BE1-4876-8346-7647287A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9F43-827E-487B-A87F-ADD3BA4ED78B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0C8CC3E-54BC-47C1-8160-CAE7180A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C696975-8ACA-4E5E-BE13-2B4C7DC4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F578-0534-42CC-9E70-F05CE3114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848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437A7D-2F9E-4DAE-9992-ED0C8CC7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38BFF80-E078-4E44-91DE-AB2EC97D5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EE6116B-FA38-4FF8-B953-A94648270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DE8ED4A-170F-41F1-885B-029A600C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9F43-827E-487B-A87F-ADD3BA4ED78B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29DDDAE-3C47-4275-B6EA-1E5040DCF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BA53476-77F0-4AD6-95E6-14D61E66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F578-0534-42CC-9E70-F05CE3114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314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02BD3C5-53D0-4A38-BDD2-DA7C0550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EE82EC1-FFD2-4888-BF70-D388C0F25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380372A-DFF7-44CD-A914-BD162E987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9F43-827E-487B-A87F-ADD3BA4ED78B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6846D4B-469C-4BC5-BADD-38F26B5E1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F2828CD-A2A5-4B00-9F7A-D55673655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5F578-0534-42CC-9E70-F05CE3114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114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34487BD-4FA8-47CD-9DD7-10EB9683F157}"/>
              </a:ext>
            </a:extLst>
          </p:cNvPr>
          <p:cNvSpPr txBox="1"/>
          <p:nvPr/>
        </p:nvSpPr>
        <p:spPr>
          <a:xfrm>
            <a:off x="2643159" y="377589"/>
            <a:ext cx="9116662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שליחים יקרים,</a:t>
            </a:r>
          </a:p>
          <a:p>
            <a:endParaRPr lang="he-IL" dirty="0"/>
          </a:p>
          <a:p>
            <a:r>
              <a:rPr lang="he-IL" dirty="0"/>
              <a:t>הדפיסו את התמונות על פורמט גדול ועל נייר עבה או שהדביקו את הנייר המודפס על </a:t>
            </a:r>
            <a:r>
              <a:rPr lang="he-IL" dirty="0" err="1"/>
              <a:t>קאפה</a:t>
            </a:r>
            <a:r>
              <a:rPr lang="he-IL" dirty="0"/>
              <a:t> קשיחה. </a:t>
            </a:r>
          </a:p>
          <a:p>
            <a:r>
              <a:rPr lang="he-IL" dirty="0"/>
              <a:t>כך תוכלו להכין לכם אביזרים המתאימים לקיר צילום בנושא ישראל או קישוטים כלליים למסיבת ישראל.</a:t>
            </a:r>
          </a:p>
          <a:p>
            <a:endParaRPr lang="he-IL" dirty="0"/>
          </a:p>
          <a:p>
            <a:r>
              <a:rPr lang="he-IL"/>
              <a:t>בהצלחה </a:t>
            </a:r>
            <a:r>
              <a:rPr lang="he-I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3949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C93A568-D645-4F4E-8CA0-82769CE91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71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3498951-5E0B-4C5F-BA3C-012E84152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18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FF35985-E48C-41D5-BA44-48499BD37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5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231787E-EA72-40C4-84B3-F02F1184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0"/>
            <a:ext cx="8180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9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6B13461-2585-484C-9FAB-FADD36DD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0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alafel In Pita Bread Illustration Stock Illustration - Illustration of  cook, flat: 163886879">
            <a:extLst>
              <a:ext uri="{FF2B5EF4-FFF2-40B4-BE49-F238E27FC236}">
                <a16:creationId xmlns:a16="http://schemas.microsoft.com/office/drawing/2014/main" id="{ED576F0D-87AE-4480-BF76-D2CDD9B30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8" t="19471" r="13655" b="23880"/>
          <a:stretch/>
        </p:blipFill>
        <p:spPr bwMode="auto">
          <a:xfrm>
            <a:off x="2777066" y="826176"/>
            <a:ext cx="6637867" cy="554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3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acebook">
            <a:extLst>
              <a:ext uri="{FF2B5EF4-FFF2-40B4-BE49-F238E27FC236}">
                <a16:creationId xmlns:a16="http://schemas.microsoft.com/office/drawing/2014/main" id="{2CEEB50B-11A4-4521-AED2-2DBD53737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29" y="140697"/>
            <a:ext cx="5489741" cy="667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8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קישקשתא - KishKashta העמוד הרשמי - Photos | Facebook">
            <a:extLst>
              <a:ext uri="{FF2B5EF4-FFF2-40B4-BE49-F238E27FC236}">
                <a16:creationId xmlns:a16="http://schemas.microsoft.com/office/drawing/2014/main" id="{6D36D46C-F5B4-4726-A8FB-FCD6B10D5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82" y="363940"/>
            <a:ext cx="4118981" cy="60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3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116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65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B2D358D-20A9-4F26-B666-7B1B6E362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58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88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467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312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79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280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635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9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001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75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47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A3688B3-995E-41C5-80BE-1DCB44C0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357313"/>
            <a:ext cx="57150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45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03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A4A749C-B993-42FE-9063-2887BC10E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9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17F8AD6-2F4D-46EE-BCCC-70CBCEC7F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42" y="957938"/>
            <a:ext cx="4507812" cy="51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6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F8B28C3-DFF5-45E7-A979-C67036AC3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08" y="477362"/>
            <a:ext cx="4576051" cy="58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9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23EA97A-2D6A-49E9-BB4F-4ACE93421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0"/>
            <a:ext cx="8180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0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08A4630-9D22-418C-8C89-DE315FD86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4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D087D19-EE1E-4918-914A-B3AFA249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0854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</Words>
  <Application>Microsoft Office PowerPoint</Application>
  <PresentationFormat>מסך רחב</PresentationFormat>
  <Paragraphs>6</Paragraphs>
  <Slides>30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Yoni Alon</dc:creator>
  <cp:lastModifiedBy>תמר קלעי</cp:lastModifiedBy>
  <cp:revision>2</cp:revision>
  <dcterms:created xsi:type="dcterms:W3CDTF">2020-12-11T15:27:32Z</dcterms:created>
  <dcterms:modified xsi:type="dcterms:W3CDTF">2024-01-22T15:22:38Z</dcterms:modified>
</cp:coreProperties>
</file>