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7" r:id="rId42"/>
    <p:sldId id="296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 snapToObjects="1">
      <p:cViewPr varScale="1">
        <p:scale>
          <a:sx n="27" d="100"/>
          <a:sy n="27" d="100"/>
        </p:scale>
        <p:origin x="46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e-IL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E75F-9378-124B-8EDB-7027BC1F84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084-CE18-794B-AFC0-BB6F397CE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e-IL"/>
              <a:t>Click to edit Master text styles</a:t>
            </a:r>
          </a:p>
          <a:p>
            <a:pPr lvl="1"/>
            <a:r>
              <a:rPr lang="he-IL"/>
              <a:t>Second level</a:t>
            </a:r>
          </a:p>
          <a:p>
            <a:pPr lvl="2"/>
            <a:r>
              <a:rPr lang="he-IL"/>
              <a:t>Third level</a:t>
            </a:r>
          </a:p>
          <a:p>
            <a:pPr lvl="3"/>
            <a:r>
              <a:rPr lang="he-IL"/>
              <a:t>Fourth level</a:t>
            </a:r>
          </a:p>
          <a:p>
            <a:pPr lvl="4"/>
            <a:r>
              <a:rPr lang="he-I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E75F-9378-124B-8EDB-7027BC1F84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084-CE18-794B-AFC0-BB6F397CE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E75F-9378-124B-8EDB-7027BC1F84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084-CE18-794B-AFC0-BB6F397CE06F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e-IL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e-IL"/>
              <a:t>Click to edit Master text styles</a:t>
            </a:r>
          </a:p>
          <a:p>
            <a:pPr lvl="1"/>
            <a:r>
              <a:rPr lang="he-IL"/>
              <a:t>Second level</a:t>
            </a:r>
          </a:p>
          <a:p>
            <a:pPr lvl="2"/>
            <a:r>
              <a:rPr lang="he-IL"/>
              <a:t>Third level</a:t>
            </a:r>
          </a:p>
          <a:p>
            <a:pPr lvl="3"/>
            <a:r>
              <a:rPr lang="he-IL"/>
              <a:t>Fourth level</a:t>
            </a:r>
          </a:p>
          <a:p>
            <a:pPr lvl="4"/>
            <a:r>
              <a:rPr lang="he-IL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Click to edit Master text styles</a:t>
            </a:r>
          </a:p>
          <a:p>
            <a:pPr lvl="1"/>
            <a:r>
              <a:rPr lang="he-IL"/>
              <a:t>Second level</a:t>
            </a:r>
          </a:p>
          <a:p>
            <a:pPr lvl="2"/>
            <a:r>
              <a:rPr lang="he-IL"/>
              <a:t>Third level</a:t>
            </a:r>
          </a:p>
          <a:p>
            <a:pPr lvl="3"/>
            <a:r>
              <a:rPr lang="he-IL"/>
              <a:t>Fourth level</a:t>
            </a:r>
          </a:p>
          <a:p>
            <a:pPr lvl="4"/>
            <a:r>
              <a:rPr lang="he-I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E75F-9378-124B-8EDB-7027BC1F84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084-CE18-794B-AFC0-BB6F397CE06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e-IL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E75F-9378-124B-8EDB-7027BC1F84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084-CE18-794B-AFC0-BB6F397CE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E75F-9378-124B-8EDB-7027BC1F84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084-CE18-794B-AFC0-BB6F397CE06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e-IL"/>
              <a:t>Click to edit Master text styles</a:t>
            </a:r>
          </a:p>
          <a:p>
            <a:pPr lvl="1"/>
            <a:r>
              <a:rPr lang="he-IL"/>
              <a:t>Second level</a:t>
            </a:r>
          </a:p>
          <a:p>
            <a:pPr lvl="2"/>
            <a:r>
              <a:rPr lang="he-IL"/>
              <a:t>Third level</a:t>
            </a:r>
          </a:p>
          <a:p>
            <a:pPr lvl="3"/>
            <a:r>
              <a:rPr lang="he-IL"/>
              <a:t>Fourth level</a:t>
            </a:r>
          </a:p>
          <a:p>
            <a:pPr lvl="4"/>
            <a:r>
              <a:rPr lang="he-IL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e-IL"/>
              <a:t>Click to edit Master text styles</a:t>
            </a:r>
          </a:p>
          <a:p>
            <a:pPr lvl="1"/>
            <a:r>
              <a:rPr lang="he-IL"/>
              <a:t>Second level</a:t>
            </a:r>
          </a:p>
          <a:p>
            <a:pPr lvl="2"/>
            <a:r>
              <a:rPr lang="he-IL"/>
              <a:t>Third level</a:t>
            </a:r>
          </a:p>
          <a:p>
            <a:pPr lvl="3"/>
            <a:r>
              <a:rPr lang="he-IL"/>
              <a:t>Fourth level</a:t>
            </a:r>
          </a:p>
          <a:p>
            <a:pPr lvl="4"/>
            <a:r>
              <a:rPr lang="he-IL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Click to edit Master text styles</a:t>
            </a:r>
          </a:p>
          <a:p>
            <a:pPr lvl="1"/>
            <a:r>
              <a:rPr lang="he-IL"/>
              <a:t>Second level</a:t>
            </a:r>
          </a:p>
          <a:p>
            <a:pPr lvl="2"/>
            <a:r>
              <a:rPr lang="he-IL"/>
              <a:t>Third level</a:t>
            </a:r>
          </a:p>
          <a:p>
            <a:pPr lvl="3"/>
            <a:r>
              <a:rPr lang="he-IL"/>
              <a:t>Fourth level</a:t>
            </a:r>
          </a:p>
          <a:p>
            <a:pPr lvl="4"/>
            <a:r>
              <a:rPr lang="he-IL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Click to edit Master text styles</a:t>
            </a:r>
          </a:p>
          <a:p>
            <a:pPr lvl="1"/>
            <a:r>
              <a:rPr lang="he-IL"/>
              <a:t>Second level</a:t>
            </a:r>
          </a:p>
          <a:p>
            <a:pPr lvl="2"/>
            <a:r>
              <a:rPr lang="he-IL"/>
              <a:t>Third level</a:t>
            </a:r>
          </a:p>
          <a:p>
            <a:pPr lvl="3"/>
            <a:r>
              <a:rPr lang="he-IL"/>
              <a:t>Fourth level</a:t>
            </a:r>
          </a:p>
          <a:p>
            <a:pPr lvl="4"/>
            <a:r>
              <a:rPr lang="he-IL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E75F-9378-124B-8EDB-7027BC1F84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084-CE18-794B-AFC0-BB6F397CE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E75F-9378-124B-8EDB-7027BC1F84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084-CE18-794B-AFC0-BB6F397CE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E75F-9378-124B-8EDB-7027BC1F84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084-CE18-794B-AFC0-BB6F397CE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E75F-9378-124B-8EDB-7027BC1F84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084-CE18-794B-AFC0-BB6F397CE06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e-IL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Click to edit Master text styles</a:t>
            </a:r>
          </a:p>
          <a:p>
            <a:pPr lvl="1"/>
            <a:r>
              <a:rPr lang="he-IL"/>
              <a:t>Second level</a:t>
            </a:r>
          </a:p>
          <a:p>
            <a:pPr lvl="2"/>
            <a:r>
              <a:rPr lang="he-IL"/>
              <a:t>Third level</a:t>
            </a:r>
          </a:p>
          <a:p>
            <a:pPr lvl="3"/>
            <a:r>
              <a:rPr lang="he-IL"/>
              <a:t>Fourth level</a:t>
            </a:r>
          </a:p>
          <a:p>
            <a:pPr lvl="4"/>
            <a:r>
              <a:rPr lang="he-IL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E75F-9378-124B-8EDB-7027BC1F84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084-CE18-794B-AFC0-BB6F397CE0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5A0E75F-9378-124B-8EDB-7027BC1F84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65C4084-CE18-794B-AFC0-BB6F397CE0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Click to edit Master text styles</a:t>
            </a:r>
          </a:p>
          <a:p>
            <a:pPr lvl="1"/>
            <a:r>
              <a:rPr lang="he-IL"/>
              <a:t>Second level</a:t>
            </a:r>
          </a:p>
          <a:p>
            <a:pPr lvl="2"/>
            <a:r>
              <a:rPr lang="he-IL"/>
              <a:t>Third level</a:t>
            </a:r>
          </a:p>
          <a:p>
            <a:pPr lvl="3"/>
            <a:r>
              <a:rPr lang="he-IL"/>
              <a:t>Fourth level</a:t>
            </a:r>
          </a:p>
          <a:p>
            <a:pPr lvl="4"/>
            <a:r>
              <a:rPr lang="he-IL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52723"/>
            <a:ext cx="7772400" cy="2947727"/>
          </a:xfrm>
        </p:spPr>
        <p:txBody>
          <a:bodyPr>
            <a:noAutofit/>
          </a:bodyPr>
          <a:lstStyle/>
          <a:p>
            <a:r>
              <a:rPr lang="en-US" sz="6600" dirty="0"/>
              <a:t>Y</a:t>
            </a:r>
            <a:r>
              <a:rPr lang="he-IL" sz="6600" dirty="0"/>
              <a:t>om HaZikaron</a:t>
            </a:r>
            <a:br>
              <a:rPr lang="he-IL" sz="6600" dirty="0"/>
            </a:br>
            <a:r>
              <a:rPr lang="he-IL" sz="6600" dirty="0"/>
              <a:t> 2013</a:t>
            </a:r>
            <a:br>
              <a:rPr lang="he-IL" sz="6600" dirty="0"/>
            </a:br>
            <a:r>
              <a:rPr lang="he-IL" sz="6600" dirty="0"/>
              <a:t>יום הזיכרון 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38259"/>
            <a:ext cx="6400800" cy="1473200"/>
          </a:xfrm>
        </p:spPr>
        <p:txBody>
          <a:bodyPr/>
          <a:lstStyle/>
          <a:p>
            <a:r>
              <a:rPr lang="he-IL" dirty="0"/>
              <a:t>שרים וזוכרים</a:t>
            </a:r>
          </a:p>
          <a:p>
            <a:r>
              <a:rPr lang="en-US" dirty="0"/>
              <a:t>S</a:t>
            </a:r>
            <a:r>
              <a:rPr lang="he-IL" dirty="0"/>
              <a:t>inging to remember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216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יצאנו אט – yatzanu 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7325" y="2679191"/>
            <a:ext cx="5327201" cy="40221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Yatzanu</a:t>
            </a:r>
            <a:r>
              <a:rPr lang="en-US" dirty="0"/>
              <a:t> at, </a:t>
            </a:r>
            <a:r>
              <a:rPr lang="en-US" dirty="0" err="1"/>
              <a:t>chiver</a:t>
            </a:r>
            <a:r>
              <a:rPr lang="en-US" dirty="0"/>
              <a:t> </a:t>
            </a:r>
            <a:r>
              <a:rPr lang="en-US" dirty="0" err="1"/>
              <a:t>hayah</a:t>
            </a:r>
            <a:r>
              <a:rPr lang="en-US" dirty="0"/>
              <a:t> </a:t>
            </a:r>
            <a:r>
              <a:rPr lang="en-US" dirty="0" err="1"/>
              <a:t>halayil</a:t>
            </a:r>
            <a:r>
              <a:rPr lang="en-US" dirty="0"/>
              <a:t>,  </a:t>
            </a:r>
            <a:r>
              <a:rPr lang="en-US" dirty="0" err="1"/>
              <a:t>Bamerchakim</a:t>
            </a:r>
            <a:r>
              <a:rPr lang="en-US" dirty="0"/>
              <a:t> </a:t>
            </a:r>
            <a:r>
              <a:rPr lang="en-US" dirty="0" err="1"/>
              <a:t>hiv'lichu</a:t>
            </a:r>
            <a:r>
              <a:rPr lang="en-US" dirty="0"/>
              <a:t> </a:t>
            </a:r>
            <a:r>
              <a:rPr lang="en-US" dirty="0" err="1"/>
              <a:t>ha'orot</a:t>
            </a:r>
            <a:r>
              <a:rPr lang="en-US" dirty="0"/>
              <a:t>.  </a:t>
            </a:r>
            <a:r>
              <a:rPr lang="en-US" dirty="0" err="1"/>
              <a:t>Ve'at</a:t>
            </a:r>
            <a:r>
              <a:rPr lang="en-US" dirty="0"/>
              <a:t> </a:t>
            </a:r>
            <a:r>
              <a:rPr lang="en-US" dirty="0" err="1"/>
              <a:t>hayit</a:t>
            </a:r>
            <a:r>
              <a:rPr lang="en-US" dirty="0"/>
              <a:t> </a:t>
            </a:r>
            <a:r>
              <a:rPr lang="en-US" dirty="0" err="1"/>
              <a:t>yafa</a:t>
            </a:r>
            <a:r>
              <a:rPr lang="en-US" dirty="0"/>
              <a:t> </a:t>
            </a:r>
            <a:r>
              <a:rPr lang="en-US" dirty="0" err="1"/>
              <a:t>kishtey</a:t>
            </a:r>
            <a:r>
              <a:rPr lang="en-US" dirty="0"/>
              <a:t> </a:t>
            </a:r>
            <a:r>
              <a:rPr lang="en-US" dirty="0" err="1"/>
              <a:t>eynaich</a:t>
            </a:r>
            <a:r>
              <a:rPr lang="en-US" dirty="0"/>
              <a:t>  Et </a:t>
            </a:r>
            <a:r>
              <a:rPr lang="en-US" dirty="0" err="1"/>
              <a:t>hadma'ot</a:t>
            </a:r>
            <a:r>
              <a:rPr lang="en-US" dirty="0"/>
              <a:t> </a:t>
            </a:r>
            <a:r>
              <a:rPr lang="en-US" dirty="0" err="1"/>
              <a:t>hayu</a:t>
            </a:r>
            <a:r>
              <a:rPr lang="en-US" dirty="0"/>
              <a:t> ban </a:t>
            </a:r>
            <a:r>
              <a:rPr lang="en-US" dirty="0" err="1"/>
              <a:t>atzurot</a:t>
            </a:r>
            <a:r>
              <a:rPr lang="en-US" dirty="0"/>
              <a:t>   </a:t>
            </a:r>
            <a:r>
              <a:rPr lang="en-US" dirty="0" err="1"/>
              <a:t>Yilel</a:t>
            </a:r>
            <a:r>
              <a:rPr lang="en-US" dirty="0"/>
              <a:t> </a:t>
            </a:r>
            <a:r>
              <a:rPr lang="en-US" dirty="0" err="1"/>
              <a:t>hatan</a:t>
            </a:r>
            <a:r>
              <a:rPr lang="en-US" dirty="0"/>
              <a:t> </a:t>
            </a:r>
            <a:r>
              <a:rPr lang="en-US" dirty="0" err="1"/>
              <a:t>ve'at</a:t>
            </a:r>
            <a:r>
              <a:rPr lang="en-US" dirty="0"/>
              <a:t> </a:t>
            </a:r>
            <a:r>
              <a:rPr lang="en-US" dirty="0" err="1"/>
              <a:t>halacht</a:t>
            </a:r>
            <a:r>
              <a:rPr lang="en-US" dirty="0"/>
              <a:t> </a:t>
            </a:r>
            <a:r>
              <a:rPr lang="en-US" dirty="0" err="1"/>
              <a:t>lakerem</a:t>
            </a:r>
            <a:r>
              <a:rPr lang="en-US" dirty="0"/>
              <a:t>,  </a:t>
            </a:r>
            <a:r>
              <a:rPr lang="en-US" dirty="0" err="1"/>
              <a:t>Vedimatech</a:t>
            </a:r>
            <a:r>
              <a:rPr lang="en-US" dirty="0"/>
              <a:t> </a:t>
            </a:r>
            <a:r>
              <a:rPr lang="en-US" dirty="0" err="1"/>
              <a:t>nashrah</a:t>
            </a:r>
            <a:r>
              <a:rPr lang="en-US" dirty="0"/>
              <a:t> </a:t>
            </a:r>
            <a:r>
              <a:rPr lang="en-US" dirty="0" err="1"/>
              <a:t>kemo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 </a:t>
            </a:r>
            <a:r>
              <a:rPr lang="en-US" dirty="0" err="1"/>
              <a:t>Ve'at</a:t>
            </a:r>
            <a:r>
              <a:rPr lang="en-US" dirty="0"/>
              <a:t> </a:t>
            </a:r>
            <a:r>
              <a:rPr lang="en-US" dirty="0" err="1"/>
              <a:t>zachart</a:t>
            </a:r>
            <a:r>
              <a:rPr lang="en-US" dirty="0"/>
              <a:t> et </a:t>
            </a:r>
            <a:r>
              <a:rPr lang="en-US" dirty="0" err="1"/>
              <a:t>hasha'ot</a:t>
            </a:r>
            <a:r>
              <a:rPr lang="en-US" dirty="0"/>
              <a:t> </a:t>
            </a:r>
            <a:r>
              <a:rPr lang="en-US" dirty="0" err="1"/>
              <a:t>beterem</a:t>
            </a:r>
            <a:r>
              <a:rPr lang="en-US" dirty="0"/>
              <a:t>  </a:t>
            </a:r>
            <a:r>
              <a:rPr lang="en-US" dirty="0" err="1"/>
              <a:t>Yatzanu</a:t>
            </a:r>
            <a:r>
              <a:rPr lang="en-US" dirty="0"/>
              <a:t> </a:t>
            </a:r>
            <a:r>
              <a:rPr lang="en-US" dirty="0" err="1"/>
              <a:t>bamishol</a:t>
            </a:r>
            <a:r>
              <a:rPr lang="en-US" dirty="0"/>
              <a:t> </a:t>
            </a:r>
            <a:r>
              <a:rPr lang="en-US" dirty="0" err="1"/>
              <a:t>hatzar</a:t>
            </a:r>
            <a:r>
              <a:rPr lang="en-US" dirty="0"/>
              <a:t> </a:t>
            </a:r>
            <a:r>
              <a:rPr lang="en-US" dirty="0" err="1"/>
              <a:t>lakrav</a:t>
            </a:r>
            <a:r>
              <a:rPr lang="en-US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679191"/>
            <a:ext cx="3822192" cy="3953883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dirty="0"/>
              <a:t>יצאנו אט, חיוור היה הליל, </a:t>
            </a:r>
          </a:p>
          <a:p>
            <a:pPr marL="0" indent="0" algn="r" rtl="1">
              <a:buNone/>
            </a:pPr>
            <a:r>
              <a:rPr lang="he-IL" dirty="0"/>
              <a:t>במרחקים הבליחו האורות </a:t>
            </a:r>
          </a:p>
          <a:p>
            <a:pPr marL="0" indent="0" algn="r" rtl="1">
              <a:buNone/>
            </a:pPr>
            <a:r>
              <a:rPr lang="he-IL" dirty="0"/>
              <a:t>ואת היית יפה כשתי עינייך, </a:t>
            </a:r>
          </a:p>
          <a:p>
            <a:pPr marL="0" indent="0" algn="r" rtl="1">
              <a:buNone/>
            </a:pPr>
            <a:r>
              <a:rPr lang="he-IL" dirty="0"/>
              <a:t>עת הדמעות היו בן עצורות.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ילל התן, ואת הלכת לכרם, </a:t>
            </a:r>
          </a:p>
          <a:p>
            <a:pPr marL="0" indent="0" algn="r" rtl="1">
              <a:buNone/>
            </a:pPr>
            <a:r>
              <a:rPr lang="he-IL" dirty="0"/>
              <a:t>ודמעתך נשרה כמו שרף, </a:t>
            </a:r>
          </a:p>
          <a:p>
            <a:pPr marL="0" indent="0" algn="r" rtl="1">
              <a:buNone/>
            </a:pPr>
            <a:r>
              <a:rPr lang="he-IL" dirty="0"/>
              <a:t>ואת זכרת את השעות בטרם </a:t>
            </a:r>
          </a:p>
          <a:p>
            <a:pPr marL="0" indent="0" algn="r" rtl="1">
              <a:buNone/>
            </a:pPr>
            <a:r>
              <a:rPr lang="he-IL" dirty="0"/>
              <a:t>יצאנו במשעול הצר לקרב. </a:t>
            </a: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617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יצאנו אט – yatzanu 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7325" y="2679191"/>
            <a:ext cx="5327201" cy="40221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Ve'at</a:t>
            </a:r>
            <a:r>
              <a:rPr lang="en-US" dirty="0"/>
              <a:t> </a:t>
            </a:r>
            <a:r>
              <a:rPr lang="en-US" dirty="0" err="1"/>
              <a:t>zachart</a:t>
            </a:r>
            <a:r>
              <a:rPr lang="en-US" dirty="0"/>
              <a:t> </a:t>
            </a:r>
            <a:r>
              <a:rPr lang="en-US" dirty="0" err="1"/>
              <a:t>tz'chokenu</a:t>
            </a:r>
            <a:r>
              <a:rPr lang="en-US" dirty="0"/>
              <a:t> </a:t>
            </a:r>
            <a:r>
              <a:rPr lang="en-US" dirty="0" err="1"/>
              <a:t>kemo</a:t>
            </a:r>
            <a:r>
              <a:rPr lang="en-US" dirty="0"/>
              <a:t> </a:t>
            </a:r>
            <a:r>
              <a:rPr lang="en-US" dirty="0" err="1"/>
              <a:t>nachal</a:t>
            </a:r>
            <a:r>
              <a:rPr lang="en-US" dirty="0"/>
              <a:t>  </a:t>
            </a:r>
            <a:r>
              <a:rPr lang="en-US" dirty="0" err="1"/>
              <a:t>Ve'at</a:t>
            </a:r>
            <a:r>
              <a:rPr lang="en-US" dirty="0"/>
              <a:t> </a:t>
            </a:r>
            <a:r>
              <a:rPr lang="en-US" dirty="0" err="1"/>
              <a:t>zachart</a:t>
            </a:r>
            <a:r>
              <a:rPr lang="en-US" dirty="0"/>
              <a:t> </a:t>
            </a:r>
            <a:r>
              <a:rPr lang="en-US" dirty="0" err="1"/>
              <a:t>rikud</a:t>
            </a:r>
            <a:r>
              <a:rPr lang="en-US" dirty="0"/>
              <a:t> </a:t>
            </a:r>
            <a:r>
              <a:rPr lang="en-US" dirty="0" err="1"/>
              <a:t>umapuchit</a:t>
            </a:r>
            <a:r>
              <a:rPr lang="en-US" dirty="0"/>
              <a:t>  </a:t>
            </a:r>
            <a:r>
              <a:rPr lang="en-US" dirty="0" err="1"/>
              <a:t>Ve'at</a:t>
            </a:r>
            <a:r>
              <a:rPr lang="en-US" dirty="0"/>
              <a:t> </a:t>
            </a:r>
            <a:r>
              <a:rPr lang="en-US" dirty="0" err="1"/>
              <a:t>zachart</a:t>
            </a:r>
            <a:r>
              <a:rPr lang="en-US" dirty="0"/>
              <a:t> et </a:t>
            </a:r>
            <a:r>
              <a:rPr lang="en-US" dirty="0" err="1"/>
              <a:t>aremat</a:t>
            </a:r>
            <a:r>
              <a:rPr lang="en-US" dirty="0"/>
              <a:t> </a:t>
            </a:r>
            <a:r>
              <a:rPr lang="en-US" dirty="0" err="1"/>
              <a:t>hashachat</a:t>
            </a:r>
            <a:r>
              <a:rPr lang="en-US" dirty="0"/>
              <a:t>  </a:t>
            </a:r>
            <a:r>
              <a:rPr lang="en-US" dirty="0" err="1"/>
              <a:t>Ve'et</a:t>
            </a:r>
            <a:r>
              <a:rPr lang="en-US" dirty="0"/>
              <a:t> </a:t>
            </a:r>
            <a:r>
              <a:rPr lang="en-US" dirty="0" err="1"/>
              <a:t>maga</a:t>
            </a:r>
            <a:r>
              <a:rPr lang="en-US" dirty="0"/>
              <a:t> </a:t>
            </a:r>
            <a:r>
              <a:rPr lang="en-US" dirty="0" err="1"/>
              <a:t>yado</a:t>
            </a:r>
            <a:r>
              <a:rPr lang="en-US" dirty="0"/>
              <a:t> </a:t>
            </a:r>
            <a:r>
              <a:rPr lang="en-US" dirty="0" err="1"/>
              <a:t>shel</a:t>
            </a:r>
            <a:r>
              <a:rPr lang="en-US" dirty="0"/>
              <a:t> </a:t>
            </a:r>
            <a:r>
              <a:rPr lang="en-US" dirty="0" err="1"/>
              <a:t>hayachid</a:t>
            </a:r>
            <a:r>
              <a:rPr lang="en-US" dirty="0"/>
              <a:t>   </a:t>
            </a:r>
            <a:r>
              <a:rPr lang="en-US" dirty="0" err="1"/>
              <a:t>Ve'im</a:t>
            </a:r>
            <a:r>
              <a:rPr lang="en-US" dirty="0"/>
              <a:t> </a:t>
            </a:r>
            <a:r>
              <a:rPr lang="en-US" dirty="0" err="1"/>
              <a:t>notart</a:t>
            </a:r>
            <a:r>
              <a:rPr lang="en-US" dirty="0"/>
              <a:t> </a:t>
            </a:r>
            <a:r>
              <a:rPr lang="en-US" dirty="0" err="1"/>
              <a:t>vehab'didut</a:t>
            </a:r>
            <a:r>
              <a:rPr lang="en-US" dirty="0"/>
              <a:t> </a:t>
            </a:r>
            <a:r>
              <a:rPr lang="en-US" dirty="0" err="1"/>
              <a:t>choveket</a:t>
            </a:r>
            <a:r>
              <a:rPr lang="en-US" dirty="0"/>
              <a:t>  </a:t>
            </a:r>
            <a:r>
              <a:rPr lang="en-US" dirty="0" err="1"/>
              <a:t>Ve'at</a:t>
            </a:r>
            <a:r>
              <a:rPr lang="en-US" dirty="0"/>
              <a:t> </a:t>
            </a:r>
            <a:r>
              <a:rPr lang="en-US" dirty="0" err="1"/>
              <a:t>posa'at</a:t>
            </a:r>
            <a:r>
              <a:rPr lang="en-US" dirty="0"/>
              <a:t> </a:t>
            </a:r>
            <a:r>
              <a:rPr lang="en-US" dirty="0" err="1"/>
              <a:t>bakramim</a:t>
            </a:r>
            <a:r>
              <a:rPr lang="en-US" dirty="0"/>
              <a:t> </a:t>
            </a:r>
            <a:r>
              <a:rPr lang="en-US" dirty="0" err="1"/>
              <a:t>le'at</a:t>
            </a:r>
            <a:r>
              <a:rPr lang="en-US" dirty="0"/>
              <a:t> -  At </a:t>
            </a:r>
            <a:r>
              <a:rPr lang="en-US" dirty="0" err="1"/>
              <a:t>techaki</a:t>
            </a:r>
            <a:r>
              <a:rPr lang="en-US" dirty="0"/>
              <a:t> al ken </a:t>
            </a:r>
            <a:r>
              <a:rPr lang="en-US" dirty="0" err="1"/>
              <a:t>kol</a:t>
            </a:r>
            <a:r>
              <a:rPr lang="en-US" dirty="0"/>
              <a:t> </a:t>
            </a:r>
            <a:r>
              <a:rPr lang="en-US" dirty="0" err="1"/>
              <a:t>kach</a:t>
            </a:r>
            <a:r>
              <a:rPr lang="en-US" dirty="0"/>
              <a:t> </a:t>
            </a:r>
            <a:r>
              <a:rPr lang="en-US" dirty="0" err="1"/>
              <a:t>besheket</a:t>
            </a:r>
            <a:r>
              <a:rPr lang="en-US" dirty="0"/>
              <a:t>  </a:t>
            </a:r>
            <a:r>
              <a:rPr lang="en-US" dirty="0" err="1"/>
              <a:t>Nifradnu</a:t>
            </a:r>
            <a:r>
              <a:rPr lang="en-US" dirty="0"/>
              <a:t> </a:t>
            </a:r>
            <a:r>
              <a:rPr lang="en-US" dirty="0" err="1"/>
              <a:t>vechiyachnu</a:t>
            </a:r>
            <a:r>
              <a:rPr lang="en-US" dirty="0"/>
              <a:t> </a:t>
            </a:r>
            <a:r>
              <a:rPr lang="en-US" dirty="0" err="1"/>
              <a:t>bemabat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015586" y="2679191"/>
            <a:ext cx="3822192" cy="3953883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dirty="0"/>
              <a:t>ואת זכרת צחוקנו כמו נחל, </a:t>
            </a:r>
          </a:p>
          <a:p>
            <a:pPr marL="0" indent="0" algn="r" rtl="1">
              <a:buNone/>
            </a:pPr>
            <a:r>
              <a:rPr lang="he-IL" dirty="0"/>
              <a:t>ואת זכרת ריקוד ומפוחית, </a:t>
            </a:r>
          </a:p>
          <a:p>
            <a:pPr marL="0" indent="0" algn="r" rtl="1">
              <a:buNone/>
            </a:pPr>
            <a:r>
              <a:rPr lang="he-IL" dirty="0"/>
              <a:t>ואת זכרת את ערימת השחת, </a:t>
            </a:r>
          </a:p>
          <a:p>
            <a:pPr marL="0" indent="0" algn="r" rtl="1">
              <a:buNone/>
            </a:pPr>
            <a:r>
              <a:rPr lang="he-IL" dirty="0"/>
              <a:t>ואת מגע ידו של היחיד...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ואם נותרת והבדידות חובקת </a:t>
            </a:r>
          </a:p>
          <a:p>
            <a:pPr marL="0" indent="0" algn="r" rtl="1">
              <a:buNone/>
            </a:pPr>
            <a:r>
              <a:rPr lang="he-IL" dirty="0"/>
              <a:t>ואת פוסעת בכרמים לאט, </a:t>
            </a:r>
          </a:p>
          <a:p>
            <a:pPr marL="0" indent="0" algn="r" rtl="1">
              <a:buNone/>
            </a:pPr>
            <a:r>
              <a:rPr lang="he-IL" dirty="0"/>
              <a:t>את תחכי על כן כל כך בשקט </a:t>
            </a:r>
          </a:p>
          <a:p>
            <a:pPr marL="0" indent="0" algn="r" rtl="1">
              <a:buNone/>
            </a:pPr>
            <a:r>
              <a:rPr lang="he-IL" dirty="0"/>
              <a:t>נפרדנו וחייכנו במבט.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204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באב אל וואד – bab el wad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2236" y="2205145"/>
            <a:ext cx="4833289" cy="44279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Po </a:t>
            </a:r>
            <a:r>
              <a:rPr lang="en-US" dirty="0" err="1"/>
              <a:t>ani</a:t>
            </a:r>
            <a:r>
              <a:rPr lang="en-US" dirty="0"/>
              <a:t> over, </a:t>
            </a:r>
            <a:r>
              <a:rPr lang="en-US" dirty="0" err="1"/>
              <a:t>nitzav</a:t>
            </a:r>
            <a:r>
              <a:rPr lang="en-US" dirty="0"/>
              <a:t> li ad ha even. </a:t>
            </a:r>
          </a:p>
          <a:p>
            <a:pPr marL="0" indent="0">
              <a:buNone/>
            </a:pPr>
            <a:r>
              <a:rPr lang="en-US" dirty="0" err="1"/>
              <a:t>Kvish</a:t>
            </a:r>
            <a:r>
              <a:rPr lang="en-US" dirty="0"/>
              <a:t> </a:t>
            </a:r>
            <a:r>
              <a:rPr lang="en-US" dirty="0" err="1"/>
              <a:t>asfalt</a:t>
            </a:r>
            <a:r>
              <a:rPr lang="en-US" dirty="0"/>
              <a:t> </a:t>
            </a:r>
            <a:r>
              <a:rPr lang="en-US" dirty="0" err="1"/>
              <a:t>shachor</a:t>
            </a:r>
            <a:r>
              <a:rPr lang="en-US" dirty="0"/>
              <a:t>, </a:t>
            </a:r>
            <a:r>
              <a:rPr lang="en-US" dirty="0" err="1"/>
              <a:t>slayim</a:t>
            </a:r>
            <a:r>
              <a:rPr lang="en-US" dirty="0"/>
              <a:t> </a:t>
            </a:r>
            <a:r>
              <a:rPr lang="en-US" dirty="0" err="1"/>
              <a:t>urechasim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Erev</a:t>
            </a:r>
            <a:r>
              <a:rPr lang="en-US" dirty="0"/>
              <a:t> at </a:t>
            </a:r>
            <a:r>
              <a:rPr lang="en-US" dirty="0" err="1"/>
              <a:t>yored</a:t>
            </a:r>
            <a:r>
              <a:rPr lang="en-US" dirty="0"/>
              <a:t>, </a:t>
            </a:r>
            <a:r>
              <a:rPr lang="en-US" dirty="0" err="1"/>
              <a:t>ruach</a:t>
            </a:r>
            <a:r>
              <a:rPr lang="en-US" dirty="0"/>
              <a:t> yam </a:t>
            </a:r>
            <a:r>
              <a:rPr lang="en-US" dirty="0" err="1"/>
              <a:t>noshevet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Or </a:t>
            </a:r>
            <a:r>
              <a:rPr lang="en-US" dirty="0" err="1"/>
              <a:t>kochav</a:t>
            </a:r>
            <a:r>
              <a:rPr lang="en-US" dirty="0"/>
              <a:t> </a:t>
            </a:r>
            <a:r>
              <a:rPr lang="en-US" dirty="0" err="1"/>
              <a:t>rishon</a:t>
            </a:r>
            <a:r>
              <a:rPr lang="en-US" dirty="0"/>
              <a:t> </a:t>
            </a:r>
            <a:r>
              <a:rPr lang="en-US" dirty="0" err="1"/>
              <a:t>mever</a:t>
            </a:r>
            <a:r>
              <a:rPr lang="en-US" dirty="0"/>
              <a:t> </a:t>
            </a:r>
            <a:r>
              <a:rPr lang="en-US" dirty="0" err="1"/>
              <a:t>Beit</a:t>
            </a:r>
            <a:r>
              <a:rPr lang="en-US" dirty="0"/>
              <a:t> </a:t>
            </a:r>
            <a:r>
              <a:rPr lang="en-US" dirty="0" err="1"/>
              <a:t>Maschir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Bab-el-wad, </a:t>
            </a:r>
          </a:p>
          <a:p>
            <a:pPr marL="0" indent="0">
              <a:buNone/>
            </a:pPr>
            <a:r>
              <a:rPr lang="en-US" dirty="0" err="1"/>
              <a:t>Lanetzach</a:t>
            </a:r>
            <a:r>
              <a:rPr lang="en-US" dirty="0"/>
              <a:t> z </a:t>
            </a:r>
            <a:r>
              <a:rPr lang="en-US" dirty="0" err="1"/>
              <a:t>chor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et </a:t>
            </a:r>
            <a:r>
              <a:rPr lang="en-US" dirty="0" err="1"/>
              <a:t>sh</a:t>
            </a:r>
            <a:r>
              <a:rPr lang="en-US" dirty="0"/>
              <a:t> </a:t>
            </a:r>
            <a:r>
              <a:rPr lang="en-US" dirty="0" err="1"/>
              <a:t>moteinu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 err="1"/>
              <a:t>Shayarot</a:t>
            </a:r>
            <a:r>
              <a:rPr lang="en-US" dirty="0"/>
              <a:t> </a:t>
            </a:r>
            <a:r>
              <a:rPr lang="en-US" dirty="0" err="1"/>
              <a:t>partzu</a:t>
            </a:r>
            <a:r>
              <a:rPr lang="en-US" dirty="0"/>
              <a:t> </a:t>
            </a:r>
            <a:r>
              <a:rPr lang="en-US" dirty="0" err="1"/>
              <a:t>baderech</a:t>
            </a:r>
            <a:r>
              <a:rPr lang="en-US" dirty="0"/>
              <a:t> el ha </a:t>
            </a:r>
            <a:r>
              <a:rPr lang="en-US" dirty="0" err="1"/>
              <a:t>ir.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Betzidei</a:t>
            </a:r>
            <a:r>
              <a:rPr lang="en-US" dirty="0"/>
              <a:t> </a:t>
            </a:r>
            <a:r>
              <a:rPr lang="en-US" dirty="0" err="1"/>
              <a:t>haderech</a:t>
            </a:r>
            <a:r>
              <a:rPr lang="en-US" dirty="0"/>
              <a:t> </a:t>
            </a:r>
            <a:r>
              <a:rPr lang="en-US" dirty="0" err="1"/>
              <a:t>mutalim</a:t>
            </a:r>
            <a:r>
              <a:rPr lang="en-US" dirty="0"/>
              <a:t> </a:t>
            </a:r>
            <a:r>
              <a:rPr lang="en-US" dirty="0" err="1"/>
              <a:t>meteinu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 err="1"/>
              <a:t>Sheled</a:t>
            </a:r>
            <a:r>
              <a:rPr lang="en-US" dirty="0"/>
              <a:t> </a:t>
            </a:r>
            <a:r>
              <a:rPr lang="en-US" dirty="0" err="1"/>
              <a:t>habarzel</a:t>
            </a:r>
            <a:r>
              <a:rPr lang="en-US" dirty="0"/>
              <a:t> </a:t>
            </a:r>
            <a:r>
              <a:rPr lang="en-US" dirty="0" err="1"/>
              <a:t>shotek</a:t>
            </a:r>
            <a:r>
              <a:rPr lang="en-US" dirty="0"/>
              <a:t> </a:t>
            </a:r>
            <a:r>
              <a:rPr lang="en-US" dirty="0" err="1"/>
              <a:t>kmo</a:t>
            </a:r>
            <a:r>
              <a:rPr lang="en-US" dirty="0"/>
              <a:t> re </a:t>
            </a:r>
            <a:r>
              <a:rPr lang="en-US" dirty="0" err="1"/>
              <a:t>i</a:t>
            </a:r>
            <a:r>
              <a:rPr lang="en-US" dirty="0"/>
              <a:t>. 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205145"/>
            <a:ext cx="4262916" cy="4427930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he-IL" dirty="0"/>
              <a:t>פה אני עובר, ניצב ליד האבן. </a:t>
            </a:r>
          </a:p>
          <a:p>
            <a:pPr marL="0" indent="0" algn="r" rtl="1">
              <a:buNone/>
            </a:pPr>
            <a:r>
              <a:rPr lang="he-IL" dirty="0"/>
              <a:t>כביש אספלט שחור, סלעים ורכסים. </a:t>
            </a:r>
          </a:p>
          <a:p>
            <a:pPr marL="0" indent="0" algn="r" rtl="1">
              <a:buNone/>
            </a:pPr>
            <a:r>
              <a:rPr lang="he-IL" dirty="0"/>
              <a:t>ערב אט יורד, רוח ים נושבת </a:t>
            </a:r>
          </a:p>
          <a:p>
            <a:pPr marL="0" indent="0" algn="r" rtl="1">
              <a:buNone/>
            </a:pPr>
            <a:r>
              <a:rPr lang="he-IL" dirty="0"/>
              <a:t>אור כוכב ראשון מעבר בית מחסיר.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באב אל וואד, </a:t>
            </a:r>
          </a:p>
          <a:p>
            <a:pPr marL="0" indent="0" algn="r" rtl="1">
              <a:buNone/>
            </a:pPr>
            <a:r>
              <a:rPr lang="he-IL" dirty="0"/>
              <a:t>לנצח זכור נא את שמותינו, </a:t>
            </a:r>
          </a:p>
          <a:p>
            <a:pPr marL="0" indent="0" algn="r" rtl="1">
              <a:buNone/>
            </a:pPr>
            <a:r>
              <a:rPr lang="he-IL" dirty="0"/>
              <a:t>שיירות פרצו בדרך אל העיר. </a:t>
            </a:r>
          </a:p>
          <a:p>
            <a:pPr marL="0" indent="0" algn="r" rtl="1">
              <a:buNone/>
            </a:pPr>
            <a:r>
              <a:rPr lang="he-IL" dirty="0"/>
              <a:t>בצידי הדרך מוטלים מתינו. </a:t>
            </a:r>
          </a:p>
          <a:p>
            <a:pPr marL="0" indent="0" algn="r" rtl="1">
              <a:buNone/>
            </a:pPr>
            <a:r>
              <a:rPr lang="he-IL" dirty="0"/>
              <a:t>שלד הברזל שותק כמו רעי. </a:t>
            </a:r>
          </a:p>
        </p:txBody>
      </p:sp>
    </p:spTree>
    <p:extLst>
      <p:ext uri="{BB962C8B-B14F-4D97-AF65-F5344CB8AC3E}">
        <p14:creationId xmlns:p14="http://schemas.microsoft.com/office/powerpoint/2010/main" val="3899017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באב אל וואד – bab el wad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2236" y="2205145"/>
            <a:ext cx="4833289" cy="44279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Po </a:t>
            </a:r>
            <a:r>
              <a:rPr lang="en-US" dirty="0" err="1"/>
              <a:t>shatzfu</a:t>
            </a:r>
            <a:r>
              <a:rPr lang="en-US" dirty="0"/>
              <a:t> </a:t>
            </a:r>
            <a:r>
              <a:rPr lang="en-US" dirty="0" err="1"/>
              <a:t>bashemesh</a:t>
            </a:r>
            <a:r>
              <a:rPr lang="en-US" dirty="0"/>
              <a:t> </a:t>
            </a:r>
            <a:r>
              <a:rPr lang="en-US" dirty="0" err="1"/>
              <a:t>zefet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oferet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Po </a:t>
            </a:r>
            <a:r>
              <a:rPr lang="en-US" dirty="0" err="1"/>
              <a:t>avru</a:t>
            </a:r>
            <a:r>
              <a:rPr lang="en-US" dirty="0"/>
              <a:t> </a:t>
            </a:r>
            <a:r>
              <a:rPr lang="en-US" dirty="0" err="1"/>
              <a:t>leylot</a:t>
            </a:r>
            <a:r>
              <a:rPr lang="en-US" dirty="0"/>
              <a:t> be </a:t>
            </a:r>
            <a:r>
              <a:rPr lang="en-US" dirty="0" err="1"/>
              <a:t>esh</a:t>
            </a:r>
            <a:r>
              <a:rPr lang="en-US" dirty="0"/>
              <a:t> </a:t>
            </a:r>
            <a:r>
              <a:rPr lang="en-US" dirty="0" err="1"/>
              <a:t>vesakinim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Po </a:t>
            </a:r>
            <a:r>
              <a:rPr lang="en-US" dirty="0" err="1"/>
              <a:t>shochnim</a:t>
            </a:r>
            <a:r>
              <a:rPr lang="en-US" dirty="0"/>
              <a:t> </a:t>
            </a:r>
            <a:r>
              <a:rPr lang="en-US" dirty="0" err="1"/>
              <a:t>beyachad</a:t>
            </a:r>
            <a:r>
              <a:rPr lang="en-US" dirty="0"/>
              <a:t> </a:t>
            </a:r>
            <a:r>
              <a:rPr lang="en-US" dirty="0" err="1"/>
              <a:t>etzev</a:t>
            </a:r>
            <a:r>
              <a:rPr lang="en-US" dirty="0"/>
              <a:t> </a:t>
            </a:r>
            <a:r>
              <a:rPr lang="en-US" dirty="0" err="1"/>
              <a:t>vetiferet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 err="1"/>
              <a:t>Meshurian</a:t>
            </a:r>
            <a:r>
              <a:rPr lang="en-US" dirty="0"/>
              <a:t> </a:t>
            </a:r>
            <a:r>
              <a:rPr lang="en-US" dirty="0" err="1"/>
              <a:t>charuch</a:t>
            </a:r>
            <a:r>
              <a:rPr lang="en-US" dirty="0"/>
              <a:t> </a:t>
            </a:r>
            <a:r>
              <a:rPr lang="en-US" dirty="0" err="1"/>
              <a:t>veshem</a:t>
            </a:r>
            <a:r>
              <a:rPr lang="en-US" dirty="0"/>
              <a:t> </a:t>
            </a:r>
            <a:r>
              <a:rPr lang="en-US" dirty="0" err="1"/>
              <a:t>shel</a:t>
            </a:r>
            <a:r>
              <a:rPr lang="en-US" dirty="0"/>
              <a:t> </a:t>
            </a:r>
            <a:r>
              <a:rPr lang="en-US" dirty="0" err="1"/>
              <a:t>almoni</a:t>
            </a:r>
            <a:r>
              <a:rPr lang="en-US" dirty="0"/>
              <a:t>.	</a:t>
            </a:r>
            <a:endParaRPr lang="he-IL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Bab-el-wad, </a:t>
            </a:r>
          </a:p>
          <a:p>
            <a:pPr marL="0" indent="0">
              <a:buNone/>
            </a:pPr>
            <a:r>
              <a:rPr lang="en-US" dirty="0" err="1"/>
              <a:t>Lanetzach</a:t>
            </a:r>
            <a:r>
              <a:rPr lang="en-US" dirty="0"/>
              <a:t> z </a:t>
            </a:r>
            <a:r>
              <a:rPr lang="en-US" dirty="0" err="1"/>
              <a:t>chor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et </a:t>
            </a:r>
            <a:r>
              <a:rPr lang="en-US" dirty="0" err="1"/>
              <a:t>sh</a:t>
            </a:r>
            <a:r>
              <a:rPr lang="en-US" dirty="0"/>
              <a:t> </a:t>
            </a:r>
            <a:r>
              <a:rPr lang="en-US" dirty="0" err="1"/>
              <a:t>moteinu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 err="1"/>
              <a:t>Shayarot</a:t>
            </a:r>
            <a:r>
              <a:rPr lang="en-US" dirty="0"/>
              <a:t> </a:t>
            </a:r>
            <a:r>
              <a:rPr lang="en-US" dirty="0" err="1"/>
              <a:t>partzu</a:t>
            </a:r>
            <a:r>
              <a:rPr lang="en-US" dirty="0"/>
              <a:t> </a:t>
            </a:r>
            <a:r>
              <a:rPr lang="en-US" dirty="0" err="1"/>
              <a:t>baderech</a:t>
            </a:r>
            <a:r>
              <a:rPr lang="en-US" dirty="0"/>
              <a:t> el ha </a:t>
            </a:r>
            <a:r>
              <a:rPr lang="en-US" dirty="0" err="1"/>
              <a:t>ir.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Betzidei</a:t>
            </a:r>
            <a:r>
              <a:rPr lang="en-US" dirty="0"/>
              <a:t> </a:t>
            </a:r>
            <a:r>
              <a:rPr lang="en-US" dirty="0" err="1"/>
              <a:t>haderech</a:t>
            </a:r>
            <a:r>
              <a:rPr lang="en-US" dirty="0"/>
              <a:t> </a:t>
            </a:r>
            <a:r>
              <a:rPr lang="en-US" dirty="0" err="1"/>
              <a:t>mutalim</a:t>
            </a:r>
            <a:r>
              <a:rPr lang="en-US" dirty="0"/>
              <a:t> </a:t>
            </a:r>
            <a:r>
              <a:rPr lang="en-US" dirty="0" err="1"/>
              <a:t>meteinu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 err="1"/>
              <a:t>Sheled</a:t>
            </a:r>
            <a:r>
              <a:rPr lang="en-US" dirty="0"/>
              <a:t> </a:t>
            </a:r>
            <a:r>
              <a:rPr lang="en-US" dirty="0" err="1"/>
              <a:t>habarzel</a:t>
            </a:r>
            <a:r>
              <a:rPr lang="en-US" dirty="0"/>
              <a:t> </a:t>
            </a:r>
            <a:r>
              <a:rPr lang="en-US" dirty="0" err="1"/>
              <a:t>shotek</a:t>
            </a:r>
            <a:r>
              <a:rPr lang="en-US" dirty="0"/>
              <a:t> </a:t>
            </a:r>
            <a:r>
              <a:rPr lang="en-US" dirty="0" err="1"/>
              <a:t>kmo</a:t>
            </a:r>
            <a:r>
              <a:rPr lang="en-US" dirty="0"/>
              <a:t> re </a:t>
            </a:r>
            <a:r>
              <a:rPr lang="en-US" dirty="0" err="1"/>
              <a:t>i</a:t>
            </a:r>
            <a:r>
              <a:rPr lang="en-US" dirty="0"/>
              <a:t>. 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205145"/>
            <a:ext cx="4262916" cy="442793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פה רתחו בשמש זפת ועופרת. </a:t>
            </a:r>
          </a:p>
          <a:p>
            <a:pPr marL="0" indent="0" algn="r" rtl="1">
              <a:buNone/>
            </a:pPr>
            <a:r>
              <a:rPr lang="he-IL" dirty="0"/>
              <a:t>פה עברו לילות באש וסכינים. </a:t>
            </a:r>
          </a:p>
          <a:p>
            <a:pPr marL="0" indent="0" algn="r" rtl="1">
              <a:buNone/>
            </a:pPr>
            <a:r>
              <a:rPr lang="he-IL" dirty="0"/>
              <a:t>פה שוכנים ביחד עצב ותפארת, </a:t>
            </a:r>
          </a:p>
          <a:p>
            <a:pPr marL="0" indent="0" algn="r" rtl="1">
              <a:buNone/>
            </a:pPr>
            <a:r>
              <a:rPr lang="he-IL" dirty="0"/>
              <a:t>משוריין חרוך ושם של אלמוני.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באב אל וואד, </a:t>
            </a:r>
          </a:p>
          <a:p>
            <a:pPr marL="0" indent="0" algn="r" rtl="1">
              <a:buNone/>
            </a:pPr>
            <a:r>
              <a:rPr lang="he-IL" dirty="0"/>
              <a:t>לנצח זכור נא את שמותינו, </a:t>
            </a:r>
          </a:p>
          <a:p>
            <a:pPr marL="0" indent="0" algn="r" rtl="1">
              <a:buNone/>
            </a:pPr>
            <a:r>
              <a:rPr lang="he-IL" dirty="0"/>
              <a:t>שיירות פרצו בדרך אל העיר. </a:t>
            </a:r>
          </a:p>
          <a:p>
            <a:pPr marL="0" indent="0" algn="r" rtl="1">
              <a:buNone/>
            </a:pPr>
            <a:r>
              <a:rPr lang="he-IL" dirty="0"/>
              <a:t>בצידי הדרך מוטלים מתינו. </a:t>
            </a:r>
          </a:p>
          <a:p>
            <a:pPr marL="0" indent="0" algn="r" rtl="1">
              <a:buNone/>
            </a:pPr>
            <a:r>
              <a:rPr lang="he-IL" dirty="0"/>
              <a:t>שלד הברזל שותק כמו רעי. </a:t>
            </a:r>
          </a:p>
        </p:txBody>
      </p:sp>
    </p:spTree>
    <p:extLst>
      <p:ext uri="{BB962C8B-B14F-4D97-AF65-F5344CB8AC3E}">
        <p14:creationId xmlns:p14="http://schemas.microsoft.com/office/powerpoint/2010/main" val="3448471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באב אל וואד – bab el wad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2236" y="2205145"/>
            <a:ext cx="4833289" cy="44279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holech</a:t>
            </a:r>
            <a:r>
              <a:rPr lang="en-US" dirty="0"/>
              <a:t>, over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cheresh</a:t>
            </a:r>
            <a:r>
              <a:rPr lang="en-US" dirty="0"/>
              <a:t>, </a:t>
            </a:r>
            <a:r>
              <a:rPr lang="en-US" dirty="0" err="1"/>
              <a:t>cheresh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zocher</a:t>
            </a:r>
            <a:r>
              <a:rPr lang="en-US" dirty="0"/>
              <a:t> </a:t>
            </a:r>
            <a:r>
              <a:rPr lang="en-US" dirty="0" err="1"/>
              <a:t>otam</a:t>
            </a:r>
            <a:r>
              <a:rPr lang="en-US" dirty="0"/>
              <a:t>, </a:t>
            </a:r>
            <a:r>
              <a:rPr lang="en-US" dirty="0" err="1"/>
              <a:t>echad</a:t>
            </a:r>
            <a:r>
              <a:rPr lang="en-US" dirty="0"/>
              <a:t>, </a:t>
            </a:r>
            <a:r>
              <a:rPr lang="en-US" dirty="0" err="1"/>
              <a:t>echad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lachamnu</a:t>
            </a:r>
            <a:r>
              <a:rPr lang="en-US" dirty="0"/>
              <a:t> </a:t>
            </a:r>
            <a:r>
              <a:rPr lang="en-US" dirty="0" err="1"/>
              <a:t>yachad</a:t>
            </a:r>
            <a:r>
              <a:rPr lang="en-US" dirty="0"/>
              <a:t>, al </a:t>
            </a:r>
            <a:r>
              <a:rPr lang="en-US" dirty="0" err="1"/>
              <a:t>tzukim</a:t>
            </a:r>
            <a:r>
              <a:rPr lang="en-US" dirty="0"/>
              <a:t> </a:t>
            </a:r>
            <a:r>
              <a:rPr lang="en-US" dirty="0" err="1"/>
              <a:t>veteresh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hayinu</a:t>
            </a:r>
            <a:r>
              <a:rPr lang="en-US" dirty="0"/>
              <a:t> </a:t>
            </a:r>
            <a:r>
              <a:rPr lang="en-US" dirty="0" err="1"/>
              <a:t>yachad</a:t>
            </a:r>
            <a:r>
              <a:rPr lang="en-US" dirty="0"/>
              <a:t> </a:t>
            </a:r>
            <a:r>
              <a:rPr lang="en-US" dirty="0" err="1"/>
              <a:t>mishpacha</a:t>
            </a:r>
            <a:r>
              <a:rPr lang="en-US" dirty="0"/>
              <a:t> </a:t>
            </a:r>
            <a:r>
              <a:rPr lang="en-US" dirty="0" err="1"/>
              <a:t>achat</a:t>
            </a:r>
            <a:r>
              <a:rPr lang="en-US" dirty="0"/>
              <a:t>. 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Bab-el-wad, </a:t>
            </a:r>
          </a:p>
          <a:p>
            <a:pPr marL="0" indent="0">
              <a:buNone/>
            </a:pPr>
            <a:r>
              <a:rPr lang="en-US" dirty="0" err="1"/>
              <a:t>Lanetzach</a:t>
            </a:r>
            <a:r>
              <a:rPr lang="en-US" dirty="0"/>
              <a:t> z </a:t>
            </a:r>
            <a:r>
              <a:rPr lang="en-US" dirty="0" err="1"/>
              <a:t>chor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et </a:t>
            </a:r>
            <a:r>
              <a:rPr lang="en-US" dirty="0" err="1"/>
              <a:t>sh</a:t>
            </a:r>
            <a:r>
              <a:rPr lang="en-US" dirty="0"/>
              <a:t> </a:t>
            </a:r>
            <a:r>
              <a:rPr lang="en-US" dirty="0" err="1"/>
              <a:t>moteinu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 err="1"/>
              <a:t>Shayarot</a:t>
            </a:r>
            <a:r>
              <a:rPr lang="en-US" dirty="0"/>
              <a:t> </a:t>
            </a:r>
            <a:r>
              <a:rPr lang="en-US" dirty="0" err="1"/>
              <a:t>partzu</a:t>
            </a:r>
            <a:r>
              <a:rPr lang="en-US" dirty="0"/>
              <a:t> </a:t>
            </a:r>
            <a:r>
              <a:rPr lang="en-US" dirty="0" err="1"/>
              <a:t>baderech</a:t>
            </a:r>
            <a:r>
              <a:rPr lang="en-US" dirty="0"/>
              <a:t> el ha </a:t>
            </a:r>
            <a:r>
              <a:rPr lang="en-US" dirty="0" err="1"/>
              <a:t>ir.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Betzidei</a:t>
            </a:r>
            <a:r>
              <a:rPr lang="en-US" dirty="0"/>
              <a:t> </a:t>
            </a:r>
            <a:r>
              <a:rPr lang="en-US" dirty="0" err="1"/>
              <a:t>haderech</a:t>
            </a:r>
            <a:r>
              <a:rPr lang="en-US" dirty="0"/>
              <a:t> </a:t>
            </a:r>
            <a:r>
              <a:rPr lang="en-US" dirty="0" err="1"/>
              <a:t>mutalim</a:t>
            </a:r>
            <a:r>
              <a:rPr lang="en-US" dirty="0"/>
              <a:t> </a:t>
            </a:r>
            <a:r>
              <a:rPr lang="en-US" dirty="0" err="1"/>
              <a:t>meteinu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 err="1"/>
              <a:t>Sheled</a:t>
            </a:r>
            <a:r>
              <a:rPr lang="en-US" dirty="0"/>
              <a:t> </a:t>
            </a:r>
            <a:r>
              <a:rPr lang="en-US" dirty="0" err="1"/>
              <a:t>habarzel</a:t>
            </a:r>
            <a:r>
              <a:rPr lang="en-US" dirty="0"/>
              <a:t> </a:t>
            </a:r>
            <a:r>
              <a:rPr lang="en-US" dirty="0" err="1"/>
              <a:t>shotek</a:t>
            </a:r>
            <a:r>
              <a:rPr lang="en-US" dirty="0"/>
              <a:t> </a:t>
            </a:r>
            <a:r>
              <a:rPr lang="en-US" dirty="0" err="1"/>
              <a:t>kmo</a:t>
            </a:r>
            <a:r>
              <a:rPr lang="en-US" dirty="0"/>
              <a:t> re </a:t>
            </a:r>
            <a:r>
              <a:rPr lang="en-US" dirty="0" err="1"/>
              <a:t>i</a:t>
            </a:r>
            <a:r>
              <a:rPr lang="en-US" dirty="0"/>
              <a:t>. 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205145"/>
            <a:ext cx="4262916" cy="442793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ואני הולך, עובר כאן חרש חרש </a:t>
            </a:r>
          </a:p>
          <a:p>
            <a:pPr marL="0" indent="0" algn="r" rtl="1">
              <a:buNone/>
            </a:pPr>
            <a:r>
              <a:rPr lang="he-IL" dirty="0"/>
              <a:t>ואני זוכר אותם אחד אחד. </a:t>
            </a:r>
          </a:p>
          <a:p>
            <a:pPr marL="0" indent="0" algn="r" rtl="1">
              <a:buNone/>
            </a:pPr>
            <a:r>
              <a:rPr lang="he-IL" dirty="0"/>
              <a:t>כאן לחמנו יחד על צוקים וטרש </a:t>
            </a:r>
          </a:p>
          <a:p>
            <a:pPr marL="0" indent="0" algn="r" rtl="1">
              <a:buNone/>
            </a:pPr>
            <a:r>
              <a:rPr lang="he-IL" dirty="0"/>
              <a:t>כאן היינו יחד משפחה אחת.</a:t>
            </a:r>
          </a:p>
          <a:p>
            <a:pPr marL="0" indent="0" algn="r" rtl="1">
              <a:buNone/>
            </a:pPr>
            <a:r>
              <a:rPr lang="he-IL" dirty="0"/>
              <a:t> </a:t>
            </a:r>
          </a:p>
          <a:p>
            <a:pPr marL="0" indent="0" algn="r" rtl="1">
              <a:buNone/>
            </a:pPr>
            <a:r>
              <a:rPr lang="he-IL" dirty="0"/>
              <a:t>באב אל וואד, </a:t>
            </a:r>
          </a:p>
          <a:p>
            <a:pPr marL="0" indent="0" algn="r" rtl="1">
              <a:buNone/>
            </a:pPr>
            <a:r>
              <a:rPr lang="he-IL" dirty="0"/>
              <a:t>לנצח זכור נא את שמותינו, </a:t>
            </a:r>
          </a:p>
          <a:p>
            <a:pPr marL="0" indent="0" algn="r" rtl="1">
              <a:buNone/>
            </a:pPr>
            <a:r>
              <a:rPr lang="he-IL" dirty="0"/>
              <a:t>שיירות פרצו בדרך אל העיר. </a:t>
            </a:r>
          </a:p>
          <a:p>
            <a:pPr marL="0" indent="0" algn="r" rtl="1">
              <a:buNone/>
            </a:pPr>
            <a:r>
              <a:rPr lang="he-IL" dirty="0"/>
              <a:t>בצידי הדרך מוטלים מתינו. </a:t>
            </a:r>
          </a:p>
          <a:p>
            <a:pPr marL="0" indent="0" algn="r" rtl="1">
              <a:buNone/>
            </a:pPr>
            <a:r>
              <a:rPr lang="he-IL" dirty="0"/>
              <a:t>שלד הברזל שותק כמו רעי. </a:t>
            </a:r>
          </a:p>
        </p:txBody>
      </p:sp>
    </p:spTree>
    <p:extLst>
      <p:ext uri="{BB962C8B-B14F-4D97-AF65-F5344CB8AC3E}">
        <p14:creationId xmlns:p14="http://schemas.microsoft.com/office/powerpoint/2010/main" val="248907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באב אל וואד – bab el wad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2236" y="2205145"/>
            <a:ext cx="4833289" cy="44279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Yom </a:t>
            </a:r>
            <a:r>
              <a:rPr lang="en-US" dirty="0" err="1"/>
              <a:t>aviv</a:t>
            </a:r>
            <a:r>
              <a:rPr lang="en-US" dirty="0"/>
              <a:t> </a:t>
            </a:r>
            <a:r>
              <a:rPr lang="en-US" dirty="0" err="1"/>
              <a:t>yavo</a:t>
            </a:r>
            <a:r>
              <a:rPr lang="en-US" dirty="0"/>
              <a:t>, </a:t>
            </a:r>
            <a:r>
              <a:rPr lang="en-US" dirty="0" err="1"/>
              <a:t>rakafot</a:t>
            </a:r>
            <a:r>
              <a:rPr lang="en-US" dirty="0"/>
              <a:t> </a:t>
            </a:r>
            <a:r>
              <a:rPr lang="en-US" dirty="0" err="1"/>
              <a:t>tifrachna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Odem </a:t>
            </a:r>
            <a:r>
              <a:rPr lang="en-US" dirty="0" err="1"/>
              <a:t>kalanit</a:t>
            </a:r>
            <a:r>
              <a:rPr lang="en-US" dirty="0"/>
              <a:t>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ubamorad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Ze</a:t>
            </a:r>
            <a:r>
              <a:rPr lang="en-US" dirty="0"/>
              <a:t>, </a:t>
            </a:r>
            <a:r>
              <a:rPr lang="en-US" dirty="0" err="1"/>
              <a:t>asher</a:t>
            </a:r>
            <a:r>
              <a:rPr lang="en-US" dirty="0"/>
              <a:t> </a:t>
            </a:r>
            <a:r>
              <a:rPr lang="en-US" dirty="0" err="1"/>
              <a:t>yilech</a:t>
            </a:r>
            <a:r>
              <a:rPr lang="en-US" dirty="0"/>
              <a:t> </a:t>
            </a:r>
            <a:r>
              <a:rPr lang="en-US" dirty="0" err="1"/>
              <a:t>baderech</a:t>
            </a:r>
            <a:r>
              <a:rPr lang="en-US" dirty="0"/>
              <a:t> </a:t>
            </a:r>
            <a:r>
              <a:rPr lang="en-US" dirty="0" err="1"/>
              <a:t>shealachnu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Al </a:t>
            </a:r>
            <a:r>
              <a:rPr lang="en-US" dirty="0" err="1"/>
              <a:t>ishkach</a:t>
            </a:r>
            <a:r>
              <a:rPr lang="en-US" dirty="0"/>
              <a:t> </a:t>
            </a:r>
            <a:r>
              <a:rPr lang="en-US" dirty="0" err="1"/>
              <a:t>otanu</a:t>
            </a:r>
            <a:r>
              <a:rPr lang="en-US" dirty="0"/>
              <a:t>, </a:t>
            </a:r>
            <a:r>
              <a:rPr lang="en-US" dirty="0" err="1"/>
              <a:t>otanu</a:t>
            </a:r>
            <a:r>
              <a:rPr lang="en-US" dirty="0"/>
              <a:t>, Bab-el-wad.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Bab-el-wad, </a:t>
            </a:r>
          </a:p>
          <a:p>
            <a:pPr marL="0" indent="0">
              <a:buNone/>
            </a:pPr>
            <a:r>
              <a:rPr lang="en-US" dirty="0" err="1"/>
              <a:t>Lanetzach</a:t>
            </a:r>
            <a:r>
              <a:rPr lang="en-US" dirty="0"/>
              <a:t> z </a:t>
            </a:r>
            <a:r>
              <a:rPr lang="en-US" dirty="0" err="1"/>
              <a:t>chor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et </a:t>
            </a:r>
            <a:r>
              <a:rPr lang="en-US" dirty="0" err="1"/>
              <a:t>sh</a:t>
            </a:r>
            <a:r>
              <a:rPr lang="en-US" dirty="0"/>
              <a:t> </a:t>
            </a:r>
            <a:r>
              <a:rPr lang="en-US" dirty="0" err="1"/>
              <a:t>moteinu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 err="1"/>
              <a:t>Shayarot</a:t>
            </a:r>
            <a:r>
              <a:rPr lang="en-US" dirty="0"/>
              <a:t> </a:t>
            </a:r>
            <a:r>
              <a:rPr lang="en-US" dirty="0" err="1"/>
              <a:t>partzu</a:t>
            </a:r>
            <a:r>
              <a:rPr lang="en-US" dirty="0"/>
              <a:t> </a:t>
            </a:r>
            <a:r>
              <a:rPr lang="en-US" dirty="0" err="1"/>
              <a:t>baderech</a:t>
            </a:r>
            <a:r>
              <a:rPr lang="en-US" dirty="0"/>
              <a:t> el ha </a:t>
            </a:r>
            <a:r>
              <a:rPr lang="en-US" dirty="0" err="1"/>
              <a:t>ir.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Betzidei</a:t>
            </a:r>
            <a:r>
              <a:rPr lang="en-US" dirty="0"/>
              <a:t> </a:t>
            </a:r>
            <a:r>
              <a:rPr lang="en-US" dirty="0" err="1"/>
              <a:t>haderech</a:t>
            </a:r>
            <a:r>
              <a:rPr lang="en-US" dirty="0"/>
              <a:t> </a:t>
            </a:r>
            <a:r>
              <a:rPr lang="en-US" dirty="0" err="1"/>
              <a:t>mutalim</a:t>
            </a:r>
            <a:r>
              <a:rPr lang="en-US" dirty="0"/>
              <a:t> </a:t>
            </a:r>
            <a:r>
              <a:rPr lang="en-US" dirty="0" err="1"/>
              <a:t>meteinu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 err="1"/>
              <a:t>Sheled</a:t>
            </a:r>
            <a:r>
              <a:rPr lang="en-US" dirty="0"/>
              <a:t> </a:t>
            </a:r>
            <a:r>
              <a:rPr lang="en-US" dirty="0" err="1"/>
              <a:t>habarzel</a:t>
            </a:r>
            <a:r>
              <a:rPr lang="en-US" dirty="0"/>
              <a:t> </a:t>
            </a:r>
            <a:r>
              <a:rPr lang="en-US" dirty="0" err="1"/>
              <a:t>shotek</a:t>
            </a:r>
            <a:r>
              <a:rPr lang="en-US" dirty="0"/>
              <a:t> </a:t>
            </a:r>
            <a:r>
              <a:rPr lang="en-US" dirty="0" err="1"/>
              <a:t>kmo</a:t>
            </a:r>
            <a:r>
              <a:rPr lang="en-US" dirty="0"/>
              <a:t> re </a:t>
            </a:r>
            <a:r>
              <a:rPr lang="en-US" dirty="0" err="1"/>
              <a:t>i</a:t>
            </a:r>
            <a:r>
              <a:rPr lang="en-US" dirty="0"/>
              <a:t>. 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480494" y="2205145"/>
            <a:ext cx="4427574" cy="4427930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dirty="0"/>
              <a:t>יום אביב יבוא ורקפות תפרחנה, </a:t>
            </a:r>
          </a:p>
          <a:p>
            <a:pPr marL="0" indent="0" algn="r" rtl="1">
              <a:buNone/>
            </a:pPr>
            <a:r>
              <a:rPr lang="he-IL" dirty="0"/>
              <a:t>אודם כלנית בהר ובמורד. </a:t>
            </a:r>
          </a:p>
          <a:p>
            <a:pPr marL="0" indent="0" algn="r" rtl="1">
              <a:buNone/>
            </a:pPr>
            <a:r>
              <a:rPr lang="he-IL" dirty="0"/>
              <a:t>זה אשר ילך בדרך שהלכנו </a:t>
            </a:r>
          </a:p>
          <a:p>
            <a:pPr marL="0" indent="0" algn="r" rtl="1">
              <a:buNone/>
            </a:pPr>
            <a:r>
              <a:rPr lang="he-IL" dirty="0"/>
              <a:t>אל ישכח אותנו, אותנו באב אל וואד.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באב אל וואד, </a:t>
            </a:r>
          </a:p>
          <a:p>
            <a:pPr marL="0" indent="0" algn="r" rtl="1">
              <a:buNone/>
            </a:pPr>
            <a:r>
              <a:rPr lang="he-IL" dirty="0"/>
              <a:t>לנצח זכור נא את שמותינו, </a:t>
            </a:r>
          </a:p>
          <a:p>
            <a:pPr marL="0" indent="0" algn="r" rtl="1">
              <a:buNone/>
            </a:pPr>
            <a:r>
              <a:rPr lang="he-IL" dirty="0"/>
              <a:t>שיירות פרצו בדרך אל העיר. </a:t>
            </a:r>
          </a:p>
          <a:p>
            <a:pPr marL="0" indent="0" algn="r" rtl="1">
              <a:buNone/>
            </a:pPr>
            <a:r>
              <a:rPr lang="he-IL" dirty="0"/>
              <a:t>בצידי הדרך מוטלים מתינו. </a:t>
            </a:r>
          </a:p>
          <a:p>
            <a:pPr marL="0" indent="0" algn="r" rtl="1">
              <a:buNone/>
            </a:pPr>
            <a:r>
              <a:rPr lang="he-IL" dirty="0"/>
              <a:t>שלד הברזל שותק כמו רעי. </a:t>
            </a:r>
          </a:p>
        </p:txBody>
      </p:sp>
    </p:spTree>
    <p:extLst>
      <p:ext uri="{BB962C8B-B14F-4D97-AF65-F5344CB8AC3E}">
        <p14:creationId xmlns:p14="http://schemas.microsoft.com/office/powerpoint/2010/main" val="2878541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הוא לא ידע את שמה –</a:t>
            </a:r>
            <a:br>
              <a:rPr lang="he-IL" dirty="0"/>
            </a:br>
            <a:r>
              <a:rPr lang="he-IL" dirty="0"/>
              <a:t> Hu Lo yada et shma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3478" y="2081657"/>
            <a:ext cx="4992046" cy="46396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Halach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 </a:t>
            </a:r>
            <a:r>
              <a:rPr lang="en-US" dirty="0" err="1"/>
              <a:t>yom</a:t>
            </a:r>
            <a:r>
              <a:rPr lang="en-US" dirty="0"/>
              <a:t> </a:t>
            </a:r>
            <a:r>
              <a:rPr lang="en-US" dirty="0" err="1"/>
              <a:t>echad</a:t>
            </a:r>
            <a:r>
              <a:rPr lang="en-US" dirty="0"/>
              <a:t> </a:t>
            </a:r>
            <a:r>
              <a:rPr lang="en-US" dirty="0" err="1"/>
              <a:t>baderech</a:t>
            </a:r>
            <a:r>
              <a:rPr lang="en-US" dirty="0"/>
              <a:t> </a:t>
            </a:r>
            <a:r>
              <a:rPr lang="en-US" dirty="0" err="1"/>
              <a:t>liVersheva</a:t>
            </a:r>
            <a:r>
              <a:rPr lang="en-US" dirty="0"/>
              <a:t>, </a:t>
            </a:r>
            <a:r>
              <a:rPr lang="en-US" dirty="0" err="1"/>
              <a:t>Haru’ach</a:t>
            </a:r>
            <a:r>
              <a:rPr lang="en-US" dirty="0"/>
              <a:t> min </a:t>
            </a:r>
            <a:r>
              <a:rPr lang="en-US" dirty="0" err="1"/>
              <a:t>hayam</a:t>
            </a:r>
            <a:r>
              <a:rPr lang="en-US" dirty="0"/>
              <a:t> et </a:t>
            </a:r>
            <a:r>
              <a:rPr lang="en-US" dirty="0" err="1"/>
              <a:t>hasichim</a:t>
            </a:r>
            <a:r>
              <a:rPr lang="en-US" dirty="0"/>
              <a:t> </a:t>
            </a:r>
            <a:r>
              <a:rPr lang="en-US" dirty="0" err="1"/>
              <a:t>litef</a:t>
            </a:r>
            <a:r>
              <a:rPr lang="en-US" dirty="0"/>
              <a:t>, </a:t>
            </a:r>
            <a:r>
              <a:rPr lang="en-US" dirty="0" err="1"/>
              <a:t>Lyiad</a:t>
            </a:r>
            <a:r>
              <a:rPr lang="en-US" dirty="0"/>
              <a:t> </a:t>
            </a:r>
            <a:r>
              <a:rPr lang="en-US" dirty="0" err="1"/>
              <a:t>ilan</a:t>
            </a:r>
            <a:r>
              <a:rPr lang="en-US" dirty="0"/>
              <a:t> </a:t>
            </a:r>
            <a:r>
              <a:rPr lang="en-US" dirty="0" err="1"/>
              <a:t>zaken</a:t>
            </a:r>
            <a:r>
              <a:rPr lang="en-US" dirty="0"/>
              <a:t> hi et </a:t>
            </a:r>
            <a:r>
              <a:rPr lang="en-US" dirty="0" err="1"/>
              <a:t>roshah</a:t>
            </a:r>
            <a:r>
              <a:rPr lang="en-US" dirty="0"/>
              <a:t> </a:t>
            </a:r>
            <a:r>
              <a:rPr lang="en-US" dirty="0" err="1"/>
              <a:t>esseva</a:t>
            </a:r>
            <a:r>
              <a:rPr lang="en-US" dirty="0"/>
              <a:t>, </a:t>
            </a:r>
            <a:r>
              <a:rPr lang="en-US" dirty="0" err="1"/>
              <a:t>Vetzamatah</a:t>
            </a:r>
            <a:r>
              <a:rPr lang="en-US" dirty="0"/>
              <a:t> </a:t>
            </a:r>
            <a:r>
              <a:rPr lang="en-US" dirty="0" err="1"/>
              <a:t>yardah</a:t>
            </a:r>
            <a:r>
              <a:rPr lang="en-US" dirty="0"/>
              <a:t> </a:t>
            </a:r>
            <a:r>
              <a:rPr lang="en-US" dirty="0" err="1"/>
              <a:t>yarod</a:t>
            </a:r>
            <a:r>
              <a:rPr lang="en-US" dirty="0"/>
              <a:t> min </a:t>
            </a:r>
            <a:r>
              <a:rPr lang="en-US" dirty="0" err="1"/>
              <a:t>hakatef</a:t>
            </a:r>
            <a:r>
              <a:rPr lang="en-US" dirty="0"/>
              <a:t>.  </a:t>
            </a:r>
            <a:r>
              <a:rPr lang="en-US" dirty="0" err="1"/>
              <a:t>Hagdud</a:t>
            </a:r>
            <a:r>
              <a:rPr lang="en-US" dirty="0"/>
              <a:t> </a:t>
            </a:r>
            <a:r>
              <a:rPr lang="en-US" dirty="0" err="1"/>
              <a:t>himshich</a:t>
            </a:r>
            <a:r>
              <a:rPr lang="en-US" dirty="0"/>
              <a:t> </a:t>
            </a:r>
            <a:r>
              <a:rPr lang="en-US" dirty="0" err="1"/>
              <a:t>litz’od</a:t>
            </a:r>
            <a:r>
              <a:rPr lang="en-US" dirty="0"/>
              <a:t>, </a:t>
            </a:r>
            <a:r>
              <a:rPr lang="en-US" dirty="0" err="1"/>
              <a:t>ve’im</a:t>
            </a:r>
            <a:r>
              <a:rPr lang="en-US" dirty="0"/>
              <a:t> </a:t>
            </a:r>
            <a:r>
              <a:rPr lang="en-US" dirty="0" err="1"/>
              <a:t>hagdud</a:t>
            </a:r>
            <a:r>
              <a:rPr lang="en-US" dirty="0"/>
              <a:t> </a:t>
            </a:r>
            <a:r>
              <a:rPr lang="en-US" dirty="0" err="1"/>
              <a:t>halach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, </a:t>
            </a:r>
            <a:r>
              <a:rPr lang="en-US" dirty="0" err="1"/>
              <a:t>Ve’et</a:t>
            </a:r>
            <a:r>
              <a:rPr lang="en-US" dirty="0"/>
              <a:t> </a:t>
            </a:r>
            <a:r>
              <a:rPr lang="en-US" dirty="0" err="1"/>
              <a:t>panav</a:t>
            </a:r>
            <a:r>
              <a:rPr lang="en-US" dirty="0"/>
              <a:t> </a:t>
            </a:r>
            <a:r>
              <a:rPr lang="en-US" dirty="0" err="1"/>
              <a:t>nashkuh</a:t>
            </a:r>
            <a:r>
              <a:rPr lang="en-US" dirty="0"/>
              <a:t> gam </a:t>
            </a:r>
            <a:r>
              <a:rPr lang="en-US" dirty="0" err="1"/>
              <a:t>ru’ach</a:t>
            </a:r>
            <a:r>
              <a:rPr lang="en-US" dirty="0"/>
              <a:t>, gam </a:t>
            </a:r>
            <a:r>
              <a:rPr lang="en-US" dirty="0" err="1"/>
              <a:t>chama</a:t>
            </a:r>
            <a:r>
              <a:rPr lang="en-US" dirty="0"/>
              <a:t>. </a:t>
            </a:r>
            <a:r>
              <a:rPr lang="en-US" dirty="0" err="1"/>
              <a:t>Aval</a:t>
            </a:r>
            <a:r>
              <a:rPr lang="en-US" dirty="0"/>
              <a:t> </a:t>
            </a:r>
            <a:r>
              <a:rPr lang="en-US" dirty="0" err="1"/>
              <a:t>bachanayah</a:t>
            </a:r>
            <a:r>
              <a:rPr lang="en-US" dirty="0"/>
              <a:t> </a:t>
            </a:r>
            <a:r>
              <a:rPr lang="en-US" dirty="0" err="1"/>
              <a:t>leyilit</a:t>
            </a:r>
            <a:r>
              <a:rPr lang="en-US" dirty="0"/>
              <a:t> </a:t>
            </a:r>
            <a:r>
              <a:rPr lang="en-US" dirty="0" err="1"/>
              <a:t>achat</a:t>
            </a:r>
            <a:r>
              <a:rPr lang="en-US" dirty="0"/>
              <a:t> </a:t>
            </a:r>
            <a:r>
              <a:rPr lang="en-US" dirty="0" err="1"/>
              <a:t>nochach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 </a:t>
            </a:r>
            <a:r>
              <a:rPr lang="en-US" dirty="0" err="1"/>
              <a:t>Nochach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shachach</a:t>
            </a:r>
            <a:r>
              <a:rPr lang="en-US" dirty="0"/>
              <a:t> </a:t>
            </a:r>
            <a:r>
              <a:rPr lang="en-US" dirty="0" err="1"/>
              <a:t>lish’ol</a:t>
            </a:r>
            <a:r>
              <a:rPr lang="en-US" dirty="0"/>
              <a:t> </a:t>
            </a:r>
            <a:r>
              <a:rPr lang="en-US" dirty="0" err="1"/>
              <a:t>ota</a:t>
            </a:r>
            <a:r>
              <a:rPr lang="en-US" dirty="0"/>
              <a:t> </a:t>
            </a:r>
            <a:r>
              <a:rPr lang="en-US" dirty="0" err="1"/>
              <a:t>lishma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081657"/>
            <a:ext cx="4262916" cy="4639624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he-IL" dirty="0"/>
              <a:t>הלך הוא יום אחד בדרך לבאר שבע, </a:t>
            </a:r>
          </a:p>
          <a:p>
            <a:pPr marL="0" indent="0" algn="r" rtl="1">
              <a:buNone/>
            </a:pPr>
            <a:r>
              <a:rPr lang="he-IL" dirty="0"/>
              <a:t>הרוח מן הים את השיחים ליטף, </a:t>
            </a:r>
          </a:p>
          <a:p>
            <a:pPr marL="0" indent="0" algn="r" rtl="1">
              <a:buNone/>
            </a:pPr>
            <a:r>
              <a:rPr lang="he-IL" dirty="0"/>
              <a:t>ליד אילן זקן היא את ראשה הסבה, </a:t>
            </a:r>
          </a:p>
          <a:p>
            <a:pPr marL="0" indent="0" algn="r" rtl="1">
              <a:buNone/>
            </a:pPr>
            <a:r>
              <a:rPr lang="he-IL" dirty="0"/>
              <a:t>וצמתה ירדה ירוד מן הכתף.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הגדוד המשיך לצעוד, ועם הגדוד הלך הוא </a:t>
            </a:r>
          </a:p>
          <a:p>
            <a:pPr marL="0" indent="0" algn="r" rtl="1">
              <a:buNone/>
            </a:pPr>
            <a:r>
              <a:rPr lang="he-IL" dirty="0"/>
              <a:t>ואת פניו נשקו גם רוח, גם חמה. </a:t>
            </a:r>
          </a:p>
          <a:p>
            <a:pPr marL="0" indent="0" algn="r" rtl="1">
              <a:buNone/>
            </a:pPr>
            <a:r>
              <a:rPr lang="he-IL" dirty="0"/>
              <a:t>אבל בחניה לילית אחת נוכח הוא - </a:t>
            </a:r>
          </a:p>
          <a:p>
            <a:pPr marL="0" indent="0" algn="r" rtl="1">
              <a:buNone/>
            </a:pPr>
            <a:r>
              <a:rPr lang="he-IL" dirty="0"/>
              <a:t>נוכח הוא כי שכח לשאול אותה לשמה. </a:t>
            </a:r>
          </a:p>
        </p:txBody>
      </p:sp>
    </p:spTree>
    <p:extLst>
      <p:ext uri="{BB962C8B-B14F-4D97-AF65-F5344CB8AC3E}">
        <p14:creationId xmlns:p14="http://schemas.microsoft.com/office/powerpoint/2010/main" val="34145604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הוא לא ידע את שמה –</a:t>
            </a:r>
            <a:br>
              <a:rPr lang="he-IL" dirty="0"/>
            </a:br>
            <a:r>
              <a:rPr lang="he-IL" dirty="0"/>
              <a:t> Hu Lo yada et shma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3478" y="2610892"/>
            <a:ext cx="4992046" cy="4639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Hu lo </a:t>
            </a:r>
            <a:r>
              <a:rPr lang="en-US" dirty="0" err="1"/>
              <a:t>yad’a</a:t>
            </a:r>
            <a:r>
              <a:rPr lang="en-US" dirty="0"/>
              <a:t> et </a:t>
            </a:r>
            <a:r>
              <a:rPr lang="en-US" dirty="0" err="1"/>
              <a:t>shma</a:t>
            </a:r>
            <a:r>
              <a:rPr lang="en-US" dirty="0"/>
              <a:t>, </a:t>
            </a:r>
            <a:r>
              <a:rPr lang="en-US" dirty="0" err="1"/>
              <a:t>Aval</a:t>
            </a:r>
            <a:r>
              <a:rPr lang="en-US" dirty="0"/>
              <a:t> </a:t>
            </a:r>
            <a:r>
              <a:rPr lang="en-US" dirty="0" err="1"/>
              <a:t>otah</a:t>
            </a:r>
            <a:r>
              <a:rPr lang="en-US" dirty="0"/>
              <a:t> </a:t>
            </a:r>
            <a:r>
              <a:rPr lang="en-US" dirty="0" err="1"/>
              <a:t>tzamah</a:t>
            </a:r>
            <a:r>
              <a:rPr lang="en-US" dirty="0"/>
              <a:t>  </a:t>
            </a:r>
            <a:r>
              <a:rPr lang="en-US" dirty="0" err="1"/>
              <a:t>Halcha</a:t>
            </a:r>
            <a:r>
              <a:rPr lang="en-US" dirty="0"/>
              <a:t> </a:t>
            </a:r>
            <a:r>
              <a:rPr lang="en-US" dirty="0" err="1"/>
              <a:t>imo</a:t>
            </a:r>
            <a:r>
              <a:rPr lang="en-US" dirty="0"/>
              <a:t> </a:t>
            </a:r>
            <a:r>
              <a:rPr lang="en-US" dirty="0" err="1"/>
              <a:t>le’orech</a:t>
            </a:r>
            <a:r>
              <a:rPr lang="en-US" dirty="0"/>
              <a:t> </a:t>
            </a:r>
            <a:r>
              <a:rPr lang="en-US" dirty="0" err="1"/>
              <a:t>kol</a:t>
            </a:r>
            <a:r>
              <a:rPr lang="en-US" dirty="0"/>
              <a:t> </a:t>
            </a:r>
            <a:r>
              <a:rPr lang="en-US" dirty="0" err="1"/>
              <a:t>haderech</a:t>
            </a:r>
            <a:r>
              <a:rPr lang="en-US" dirty="0"/>
              <a:t>, 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 </a:t>
            </a:r>
            <a:r>
              <a:rPr lang="en-US" dirty="0" err="1"/>
              <a:t>yada</a:t>
            </a:r>
            <a:r>
              <a:rPr lang="en-US" dirty="0"/>
              <a:t>, </a:t>
            </a:r>
            <a:r>
              <a:rPr lang="en-US" dirty="0" err="1"/>
              <a:t>yesh</a:t>
            </a:r>
            <a:r>
              <a:rPr lang="en-US" dirty="0"/>
              <a:t> </a:t>
            </a:r>
            <a:r>
              <a:rPr lang="en-US" dirty="0" err="1"/>
              <a:t>yom</a:t>
            </a:r>
            <a:r>
              <a:rPr lang="en-US" dirty="0"/>
              <a:t> Bo </a:t>
            </a:r>
            <a:r>
              <a:rPr lang="en-US" dirty="0" err="1"/>
              <a:t>yipagshu</a:t>
            </a:r>
            <a:r>
              <a:rPr lang="en-US" dirty="0"/>
              <a:t> </a:t>
            </a:r>
            <a:r>
              <a:rPr lang="en-US" dirty="0" err="1"/>
              <a:t>pit’om</a:t>
            </a:r>
            <a:r>
              <a:rPr lang="en-US" dirty="0"/>
              <a:t>, 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shachar</a:t>
            </a:r>
            <a:r>
              <a:rPr lang="en-US" dirty="0"/>
              <a:t> </a:t>
            </a:r>
            <a:r>
              <a:rPr lang="en-US" dirty="0" err="1"/>
              <a:t>shel</a:t>
            </a:r>
            <a:r>
              <a:rPr lang="en-US" dirty="0"/>
              <a:t> </a:t>
            </a:r>
            <a:r>
              <a:rPr lang="en-US" dirty="0" err="1"/>
              <a:t>tlalim</a:t>
            </a:r>
            <a:r>
              <a:rPr lang="en-US" dirty="0"/>
              <a:t> o </a:t>
            </a:r>
            <a:r>
              <a:rPr lang="en-US" dirty="0" err="1"/>
              <a:t>shemesh</a:t>
            </a:r>
            <a:r>
              <a:rPr lang="en-US" dirty="0"/>
              <a:t> </a:t>
            </a:r>
            <a:r>
              <a:rPr lang="en-US" dirty="0" err="1"/>
              <a:t>erev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610892"/>
            <a:ext cx="4262916" cy="4639624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הוא לא ידע את שמה, </a:t>
            </a:r>
          </a:p>
          <a:p>
            <a:pPr marL="0" indent="0" algn="r" rtl="1">
              <a:buNone/>
            </a:pPr>
            <a:r>
              <a:rPr lang="he-IL" dirty="0"/>
              <a:t>אבל אותה צמה </a:t>
            </a:r>
          </a:p>
          <a:p>
            <a:pPr marL="0" indent="0" algn="r" rtl="1">
              <a:buNone/>
            </a:pPr>
            <a:r>
              <a:rPr lang="he-IL" dirty="0"/>
              <a:t>הלכה עמו לאורך כל הדרך, </a:t>
            </a:r>
          </a:p>
          <a:p>
            <a:pPr marL="0" indent="0" algn="r" rtl="1">
              <a:buNone/>
            </a:pPr>
            <a:r>
              <a:rPr lang="he-IL" dirty="0"/>
              <a:t>והוא ידע, יש יום </a:t>
            </a:r>
          </a:p>
          <a:p>
            <a:pPr marL="0" indent="0" algn="r" rtl="1">
              <a:buNone/>
            </a:pPr>
            <a:r>
              <a:rPr lang="he-IL" dirty="0"/>
              <a:t>בו יפגשו פתאום, </a:t>
            </a:r>
          </a:p>
          <a:p>
            <a:pPr marL="0" indent="0" algn="r" rtl="1">
              <a:buNone/>
            </a:pPr>
            <a:r>
              <a:rPr lang="he-IL" dirty="0"/>
              <a:t>עם שחר של טללים או שמש ערב. </a:t>
            </a:r>
          </a:p>
        </p:txBody>
      </p:sp>
    </p:spTree>
    <p:extLst>
      <p:ext uri="{BB962C8B-B14F-4D97-AF65-F5344CB8AC3E}">
        <p14:creationId xmlns:p14="http://schemas.microsoft.com/office/powerpoint/2010/main" val="2177365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הוא לא ידע את שמה –</a:t>
            </a:r>
            <a:br>
              <a:rPr lang="he-IL" dirty="0"/>
            </a:br>
            <a:r>
              <a:rPr lang="he-IL" dirty="0"/>
              <a:t> Hu Lo yada et shma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3478" y="2081657"/>
            <a:ext cx="4992046" cy="46396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Hakayitz</a:t>
            </a:r>
            <a:r>
              <a:rPr lang="en-US" dirty="0"/>
              <a:t> </a:t>
            </a:r>
            <a:r>
              <a:rPr lang="en-US" dirty="0" err="1"/>
              <a:t>hasheni</a:t>
            </a:r>
            <a:r>
              <a:rPr lang="en-US" dirty="0"/>
              <a:t> </a:t>
            </a:r>
            <a:r>
              <a:rPr lang="en-US" dirty="0" err="1"/>
              <a:t>hechlif</a:t>
            </a:r>
            <a:r>
              <a:rPr lang="en-US" dirty="0"/>
              <a:t> </a:t>
            </a:r>
            <a:r>
              <a:rPr lang="en-US" dirty="0" err="1"/>
              <a:t>gonim</a:t>
            </a:r>
            <a:r>
              <a:rPr lang="en-US" dirty="0"/>
              <a:t> </a:t>
            </a:r>
            <a:r>
              <a:rPr lang="en-US" dirty="0" err="1"/>
              <a:t>vatzeva</a:t>
            </a:r>
            <a:r>
              <a:rPr lang="en-US" dirty="0"/>
              <a:t>, Patrol </a:t>
            </a:r>
            <a:r>
              <a:rPr lang="en-US" dirty="0" err="1"/>
              <a:t>si’ur</a:t>
            </a:r>
            <a:r>
              <a:rPr lang="en-US" dirty="0"/>
              <a:t> </a:t>
            </a:r>
            <a:r>
              <a:rPr lang="en-US" dirty="0" err="1"/>
              <a:t>chazar</a:t>
            </a:r>
            <a:r>
              <a:rPr lang="en-US" dirty="0"/>
              <a:t> </a:t>
            </a:r>
            <a:r>
              <a:rPr lang="en-US" dirty="0" err="1"/>
              <a:t>milayla</a:t>
            </a:r>
            <a:r>
              <a:rPr lang="en-US" dirty="0"/>
              <a:t> </a:t>
            </a:r>
            <a:r>
              <a:rPr lang="en-US" dirty="0" err="1"/>
              <a:t>shel</a:t>
            </a:r>
            <a:r>
              <a:rPr lang="en-US" dirty="0"/>
              <a:t> Sivan. </a:t>
            </a:r>
            <a:r>
              <a:rPr lang="en-US" dirty="0" err="1"/>
              <a:t>Miher</a:t>
            </a:r>
            <a:r>
              <a:rPr lang="en-US" dirty="0"/>
              <a:t> </a:t>
            </a:r>
            <a:r>
              <a:rPr lang="en-US" dirty="0" err="1"/>
              <a:t>ha’ambulas</a:t>
            </a:r>
            <a:r>
              <a:rPr lang="en-US" dirty="0"/>
              <a:t>, </a:t>
            </a:r>
            <a:r>
              <a:rPr lang="en-US" dirty="0" err="1"/>
              <a:t>baderech</a:t>
            </a:r>
            <a:r>
              <a:rPr lang="en-US" dirty="0"/>
              <a:t> </a:t>
            </a:r>
            <a:r>
              <a:rPr lang="en-US" dirty="0" err="1"/>
              <a:t>liVersheva</a:t>
            </a:r>
            <a:r>
              <a:rPr lang="en-US" dirty="0"/>
              <a:t> </a:t>
            </a:r>
            <a:r>
              <a:rPr lang="en-US" dirty="0" err="1"/>
              <a:t>Vehi</a:t>
            </a:r>
            <a:r>
              <a:rPr lang="en-US" dirty="0"/>
              <a:t> </a:t>
            </a:r>
            <a:r>
              <a:rPr lang="en-US" dirty="0" err="1"/>
              <a:t>chikta</a:t>
            </a:r>
            <a:r>
              <a:rPr lang="en-US" dirty="0"/>
              <a:t> </a:t>
            </a:r>
            <a:r>
              <a:rPr lang="en-US" dirty="0" err="1"/>
              <a:t>chikta</a:t>
            </a:r>
            <a:r>
              <a:rPr lang="en-US" dirty="0"/>
              <a:t> lo </a:t>
            </a:r>
            <a:r>
              <a:rPr lang="en-US" dirty="0" err="1"/>
              <a:t>bechaluk</a:t>
            </a:r>
            <a:r>
              <a:rPr lang="en-US" dirty="0"/>
              <a:t> </a:t>
            </a:r>
            <a:r>
              <a:rPr lang="en-US" dirty="0" err="1"/>
              <a:t>lavan</a:t>
            </a:r>
            <a:r>
              <a:rPr lang="en-US" dirty="0"/>
              <a:t>.  </a:t>
            </a:r>
            <a:r>
              <a:rPr lang="en-US" dirty="0" err="1"/>
              <a:t>Vehu</a:t>
            </a:r>
            <a:r>
              <a:rPr lang="en-US" dirty="0"/>
              <a:t> </a:t>
            </a:r>
            <a:r>
              <a:rPr lang="en-US" dirty="0" err="1"/>
              <a:t>sha’al</a:t>
            </a:r>
            <a:r>
              <a:rPr lang="en-US" dirty="0"/>
              <a:t>: “</a:t>
            </a:r>
            <a:r>
              <a:rPr lang="en-US" dirty="0" err="1"/>
              <a:t>ha’im</a:t>
            </a:r>
            <a:r>
              <a:rPr lang="en-US" dirty="0"/>
              <a:t>?” </a:t>
            </a:r>
            <a:r>
              <a:rPr lang="en-US" dirty="0" err="1"/>
              <a:t>vehi</a:t>
            </a:r>
            <a:r>
              <a:rPr lang="en-US" dirty="0"/>
              <a:t> anta: “</a:t>
            </a:r>
            <a:r>
              <a:rPr lang="en-US" dirty="0" err="1"/>
              <a:t>zocheret</a:t>
            </a:r>
            <a:r>
              <a:rPr lang="en-US" dirty="0"/>
              <a:t>” </a:t>
            </a:r>
            <a:r>
              <a:rPr lang="en-US" dirty="0" err="1"/>
              <a:t>Veko</a:t>
            </a:r>
            <a:r>
              <a:rPr lang="en-US" dirty="0"/>
              <a:t> </a:t>
            </a:r>
            <a:r>
              <a:rPr lang="en-US" dirty="0" err="1"/>
              <a:t>dibru</a:t>
            </a:r>
            <a:r>
              <a:rPr lang="en-US" dirty="0"/>
              <a:t> </a:t>
            </a:r>
            <a:r>
              <a:rPr lang="en-US" dirty="0" err="1"/>
              <a:t>sha’ot</a:t>
            </a:r>
            <a:r>
              <a:rPr lang="en-US" dirty="0"/>
              <a:t>, </a:t>
            </a:r>
            <a:r>
              <a:rPr lang="en-US" dirty="0" err="1"/>
              <a:t>ish</a:t>
            </a:r>
            <a:r>
              <a:rPr lang="en-US" dirty="0"/>
              <a:t> lo </a:t>
            </a:r>
            <a:r>
              <a:rPr lang="en-US" dirty="0" err="1"/>
              <a:t>yed’a</a:t>
            </a:r>
            <a:r>
              <a:rPr lang="en-US" dirty="0"/>
              <a:t> al ma. </a:t>
            </a:r>
            <a:r>
              <a:rPr lang="en-US" dirty="0" err="1"/>
              <a:t>Ukshe</a:t>
            </a:r>
            <a:r>
              <a:rPr lang="en-US" dirty="0"/>
              <a:t> </a:t>
            </a:r>
            <a:r>
              <a:rPr lang="en-US" dirty="0" err="1"/>
              <a:t>alach</a:t>
            </a:r>
            <a:r>
              <a:rPr lang="en-US" dirty="0"/>
              <a:t> </a:t>
            </a:r>
            <a:r>
              <a:rPr lang="en-US" dirty="0" err="1"/>
              <a:t>bli</a:t>
            </a:r>
            <a:r>
              <a:rPr lang="en-US" dirty="0"/>
              <a:t> </a:t>
            </a:r>
            <a:r>
              <a:rPr lang="en-US" dirty="0" err="1"/>
              <a:t>shuv</a:t>
            </a:r>
            <a:r>
              <a:rPr lang="en-US" dirty="0"/>
              <a:t>, </a:t>
            </a:r>
            <a:r>
              <a:rPr lang="en-US" dirty="0" err="1"/>
              <a:t>vehi</a:t>
            </a:r>
            <a:r>
              <a:rPr lang="en-US" dirty="0"/>
              <a:t> </a:t>
            </a:r>
            <a:r>
              <a:rPr lang="en-US" dirty="0" err="1"/>
              <a:t>notra</a:t>
            </a:r>
            <a:endParaRPr lang="he-IL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chiveret</a:t>
            </a:r>
            <a:r>
              <a:rPr lang="en-US" dirty="0"/>
              <a:t>, </a:t>
            </a:r>
            <a:r>
              <a:rPr lang="en-US" dirty="0" err="1"/>
              <a:t>Zachra</a:t>
            </a:r>
            <a:r>
              <a:rPr lang="en-US" dirty="0"/>
              <a:t> hi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shachach</a:t>
            </a:r>
            <a:r>
              <a:rPr lang="en-US" dirty="0"/>
              <a:t> </a:t>
            </a:r>
            <a:r>
              <a:rPr lang="en-US" dirty="0" err="1"/>
              <a:t>lish’ol</a:t>
            </a:r>
            <a:r>
              <a:rPr lang="en-US" dirty="0"/>
              <a:t> </a:t>
            </a:r>
            <a:r>
              <a:rPr lang="en-US" dirty="0" err="1"/>
              <a:t>ota</a:t>
            </a:r>
            <a:r>
              <a:rPr lang="en-US" dirty="0"/>
              <a:t> </a:t>
            </a:r>
            <a:r>
              <a:rPr lang="en-US" dirty="0" err="1"/>
              <a:t>lisma</a:t>
            </a:r>
            <a:r>
              <a:rPr lang="en-US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286457" y="2081657"/>
            <a:ext cx="4621611" cy="4639624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he-IL" dirty="0"/>
              <a:t>הקיץ השני החליף גוונים וצבע, </a:t>
            </a:r>
          </a:p>
          <a:p>
            <a:pPr marL="0" indent="0" algn="r" rtl="1">
              <a:buNone/>
            </a:pPr>
            <a:r>
              <a:rPr lang="he-IL" dirty="0"/>
              <a:t>פטרול סיור חזר מלילה של סיון </a:t>
            </a:r>
          </a:p>
          <a:p>
            <a:pPr marL="0" indent="0" algn="r" rtl="1">
              <a:buNone/>
            </a:pPr>
            <a:r>
              <a:rPr lang="he-IL" dirty="0"/>
              <a:t>מיהר האמבולנס בדרך לבאר שבע </a:t>
            </a:r>
          </a:p>
          <a:p>
            <a:pPr marL="0" indent="0" algn="r" rtl="1">
              <a:buNone/>
            </a:pPr>
            <a:r>
              <a:rPr lang="he-IL" dirty="0"/>
              <a:t>והיא חיכתה חיכתה לו בחלוק לבן.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והוא שאל "האם?", והיא ענתה "זוכרת" </a:t>
            </a:r>
          </a:p>
          <a:p>
            <a:pPr marL="0" indent="0" algn="r" rtl="1">
              <a:buNone/>
            </a:pPr>
            <a:r>
              <a:rPr lang="he-IL" dirty="0"/>
              <a:t>וכה דיברו שעות, איש לא ידע על מה </a:t>
            </a:r>
          </a:p>
          <a:p>
            <a:pPr marL="0" indent="0" algn="r" rtl="1">
              <a:buNone/>
            </a:pPr>
            <a:r>
              <a:rPr lang="he-IL" dirty="0"/>
              <a:t>וכשהלך בלי שוב והיא נותרה חיוורת, </a:t>
            </a:r>
          </a:p>
          <a:p>
            <a:pPr marL="0" indent="0" algn="r" rtl="1">
              <a:buNone/>
            </a:pPr>
            <a:r>
              <a:rPr lang="he-IL" dirty="0"/>
              <a:t>זכרה היא כי שכח לשאול אותה לשמה. </a:t>
            </a:r>
          </a:p>
        </p:txBody>
      </p:sp>
    </p:spTree>
    <p:extLst>
      <p:ext uri="{BB962C8B-B14F-4D97-AF65-F5344CB8AC3E}">
        <p14:creationId xmlns:p14="http://schemas.microsoft.com/office/powerpoint/2010/main" val="3434061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הוא לא ידע את שמה –</a:t>
            </a:r>
            <a:br>
              <a:rPr lang="he-IL" dirty="0"/>
            </a:br>
            <a:r>
              <a:rPr lang="he-IL" dirty="0"/>
              <a:t> Hu Lo yada et shma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3478" y="2610892"/>
            <a:ext cx="4992046" cy="4639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Hu lo </a:t>
            </a:r>
            <a:r>
              <a:rPr lang="en-US" dirty="0" err="1"/>
              <a:t>yad’a</a:t>
            </a:r>
            <a:r>
              <a:rPr lang="en-US" dirty="0"/>
              <a:t> et </a:t>
            </a:r>
            <a:r>
              <a:rPr lang="en-US" dirty="0" err="1"/>
              <a:t>shma</a:t>
            </a:r>
            <a:r>
              <a:rPr lang="en-US" dirty="0"/>
              <a:t>, </a:t>
            </a:r>
            <a:r>
              <a:rPr lang="en-US" dirty="0" err="1"/>
              <a:t>Aval</a:t>
            </a:r>
            <a:r>
              <a:rPr lang="en-US" dirty="0"/>
              <a:t> </a:t>
            </a:r>
            <a:r>
              <a:rPr lang="en-US" dirty="0" err="1"/>
              <a:t>otah</a:t>
            </a:r>
            <a:r>
              <a:rPr lang="en-US" dirty="0"/>
              <a:t> </a:t>
            </a:r>
            <a:r>
              <a:rPr lang="en-US" dirty="0" err="1"/>
              <a:t>tzamah</a:t>
            </a:r>
            <a:r>
              <a:rPr lang="en-US" dirty="0"/>
              <a:t>  </a:t>
            </a:r>
            <a:r>
              <a:rPr lang="en-US" dirty="0" err="1"/>
              <a:t>Halcha</a:t>
            </a:r>
            <a:r>
              <a:rPr lang="en-US" dirty="0"/>
              <a:t> </a:t>
            </a:r>
            <a:r>
              <a:rPr lang="en-US" dirty="0" err="1"/>
              <a:t>imo</a:t>
            </a:r>
            <a:r>
              <a:rPr lang="en-US" dirty="0"/>
              <a:t> </a:t>
            </a:r>
            <a:r>
              <a:rPr lang="en-US" dirty="0" err="1"/>
              <a:t>le’orech</a:t>
            </a:r>
            <a:r>
              <a:rPr lang="en-US" dirty="0"/>
              <a:t> </a:t>
            </a:r>
            <a:r>
              <a:rPr lang="en-US" dirty="0" err="1"/>
              <a:t>kol</a:t>
            </a:r>
            <a:r>
              <a:rPr lang="en-US" dirty="0"/>
              <a:t> </a:t>
            </a:r>
            <a:r>
              <a:rPr lang="en-US" dirty="0" err="1"/>
              <a:t>haderech</a:t>
            </a:r>
            <a:r>
              <a:rPr lang="en-US" dirty="0"/>
              <a:t>, 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 </a:t>
            </a:r>
            <a:r>
              <a:rPr lang="en-US" dirty="0" err="1"/>
              <a:t>yada</a:t>
            </a:r>
            <a:r>
              <a:rPr lang="en-US" dirty="0"/>
              <a:t>, </a:t>
            </a:r>
            <a:r>
              <a:rPr lang="en-US" dirty="0" err="1"/>
              <a:t>yesh</a:t>
            </a:r>
            <a:r>
              <a:rPr lang="en-US" dirty="0"/>
              <a:t> </a:t>
            </a:r>
            <a:r>
              <a:rPr lang="en-US" dirty="0" err="1"/>
              <a:t>yom</a:t>
            </a:r>
            <a:r>
              <a:rPr lang="en-US" dirty="0"/>
              <a:t> Bo </a:t>
            </a:r>
            <a:r>
              <a:rPr lang="en-US" dirty="0" err="1"/>
              <a:t>yipagshu</a:t>
            </a:r>
            <a:r>
              <a:rPr lang="en-US" dirty="0"/>
              <a:t> </a:t>
            </a:r>
            <a:r>
              <a:rPr lang="en-US" dirty="0" err="1"/>
              <a:t>pit’om</a:t>
            </a:r>
            <a:r>
              <a:rPr lang="en-US" dirty="0"/>
              <a:t>, 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shachar</a:t>
            </a:r>
            <a:r>
              <a:rPr lang="en-US" dirty="0"/>
              <a:t> </a:t>
            </a:r>
            <a:r>
              <a:rPr lang="en-US" dirty="0" err="1"/>
              <a:t>shel</a:t>
            </a:r>
            <a:r>
              <a:rPr lang="en-US" dirty="0"/>
              <a:t> </a:t>
            </a:r>
            <a:r>
              <a:rPr lang="en-US" dirty="0" err="1"/>
              <a:t>tlalim</a:t>
            </a:r>
            <a:r>
              <a:rPr lang="en-US" dirty="0"/>
              <a:t> o </a:t>
            </a:r>
            <a:r>
              <a:rPr lang="en-US" dirty="0" err="1"/>
              <a:t>shemesh</a:t>
            </a:r>
            <a:r>
              <a:rPr lang="en-US" dirty="0"/>
              <a:t> </a:t>
            </a:r>
            <a:r>
              <a:rPr lang="en-US" dirty="0" err="1"/>
              <a:t>erev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610892"/>
            <a:ext cx="4262916" cy="4639624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הוא לא ידע את שמה, </a:t>
            </a:r>
          </a:p>
          <a:p>
            <a:pPr marL="0" indent="0" algn="r" rtl="1">
              <a:buNone/>
            </a:pPr>
            <a:r>
              <a:rPr lang="he-IL" dirty="0"/>
              <a:t>אבל אותה צמה </a:t>
            </a:r>
          </a:p>
          <a:p>
            <a:pPr marL="0" indent="0" algn="r" rtl="1">
              <a:buNone/>
            </a:pPr>
            <a:r>
              <a:rPr lang="he-IL" dirty="0"/>
              <a:t>הלכה עמו לאורך כל הדרך, </a:t>
            </a:r>
          </a:p>
          <a:p>
            <a:pPr marL="0" indent="0" algn="r" rtl="1">
              <a:buNone/>
            </a:pPr>
            <a:r>
              <a:rPr lang="he-IL" dirty="0"/>
              <a:t>והוא ידע, יש יום </a:t>
            </a:r>
          </a:p>
          <a:p>
            <a:pPr marL="0" indent="0" algn="r" rtl="1">
              <a:buNone/>
            </a:pPr>
            <a:r>
              <a:rPr lang="he-IL" dirty="0"/>
              <a:t>בו יפגשו פתאום, </a:t>
            </a:r>
          </a:p>
          <a:p>
            <a:pPr marL="0" indent="0" algn="r" rtl="1">
              <a:buNone/>
            </a:pPr>
            <a:r>
              <a:rPr lang="he-IL" dirty="0"/>
              <a:t>עם שחר של טללים או שמש ערב. </a:t>
            </a:r>
          </a:p>
        </p:txBody>
      </p:sp>
    </p:spTree>
    <p:extLst>
      <p:ext uri="{BB962C8B-B14F-4D97-AF65-F5344CB8AC3E}">
        <p14:creationId xmlns:p14="http://schemas.microsoft.com/office/powerpoint/2010/main" val="2560251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47175" y="1834680"/>
            <a:ext cx="3729347" cy="429148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על הנגב יורד ליל הסתיו </a:t>
            </a:r>
          </a:p>
          <a:p>
            <a:pPr marL="0" indent="0" algn="r" rtl="1">
              <a:buNone/>
            </a:pPr>
            <a:r>
              <a:rPr lang="he-IL" dirty="0"/>
              <a:t>ומצית כוכבים חרש חרש </a:t>
            </a:r>
          </a:p>
          <a:p>
            <a:pPr marL="0" indent="0" algn="r" rtl="1">
              <a:buNone/>
            </a:pPr>
            <a:r>
              <a:rPr lang="he-IL" dirty="0"/>
              <a:t>עת הרוח עובר על הסף </a:t>
            </a:r>
          </a:p>
          <a:p>
            <a:pPr marL="0" indent="0" algn="r" rtl="1">
              <a:buNone/>
            </a:pPr>
            <a:r>
              <a:rPr lang="he-IL" dirty="0"/>
              <a:t>עננים מהלכים על הדרך. </a:t>
            </a:r>
          </a:p>
          <a:p>
            <a:pPr algn="r" rtl="1"/>
            <a:endParaRPr lang="he-IL" dirty="0"/>
          </a:p>
          <a:p>
            <a:pPr marL="0" indent="0" algn="r" rtl="1">
              <a:buNone/>
            </a:pPr>
            <a:r>
              <a:rPr lang="he-IL" dirty="0"/>
              <a:t>כבר שנה לא הרגשנו כמעט </a:t>
            </a:r>
          </a:p>
          <a:p>
            <a:pPr marL="0" indent="0" algn="r" rtl="1">
              <a:buNone/>
            </a:pPr>
            <a:r>
              <a:rPr lang="he-IL" dirty="0"/>
              <a:t>איך עברו הזמנים בשדותינו </a:t>
            </a:r>
          </a:p>
          <a:p>
            <a:pPr marL="0" indent="0" algn="r" rtl="1">
              <a:buNone/>
            </a:pPr>
            <a:r>
              <a:rPr lang="he-IL" dirty="0"/>
              <a:t>כבר שנה ונותרנו מעט </a:t>
            </a:r>
          </a:p>
          <a:p>
            <a:pPr marL="0" indent="0" algn="r" rtl="1">
              <a:buNone/>
            </a:pPr>
            <a:r>
              <a:rPr lang="he-IL" dirty="0"/>
              <a:t>מה רבים שאינם כבר בינינו.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הרעות – Ha'Reut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82236" y="1987080"/>
            <a:ext cx="4833288" cy="4293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Al </a:t>
            </a:r>
            <a:r>
              <a:rPr lang="en-US" dirty="0" err="1"/>
              <a:t>hanegev</a:t>
            </a:r>
            <a:r>
              <a:rPr lang="en-US" dirty="0"/>
              <a:t> </a:t>
            </a:r>
            <a:r>
              <a:rPr lang="en-US" dirty="0" err="1"/>
              <a:t>yored</a:t>
            </a:r>
            <a:r>
              <a:rPr lang="en-US" dirty="0"/>
              <a:t> </a:t>
            </a:r>
            <a:r>
              <a:rPr lang="en-US" dirty="0" err="1"/>
              <a:t>leil</a:t>
            </a:r>
            <a:r>
              <a:rPr lang="en-US" dirty="0"/>
              <a:t> </a:t>
            </a:r>
            <a:r>
              <a:rPr lang="en-US" dirty="0" err="1"/>
              <a:t>hastav</a:t>
            </a:r>
            <a:r>
              <a:rPr lang="en-US" dirty="0"/>
              <a:t>  </a:t>
            </a:r>
            <a:r>
              <a:rPr lang="en-US" dirty="0" err="1"/>
              <a:t>Umatzit</a:t>
            </a:r>
            <a:r>
              <a:rPr lang="en-US" dirty="0"/>
              <a:t> </a:t>
            </a:r>
            <a:r>
              <a:rPr lang="en-US" dirty="0" err="1"/>
              <a:t>kochavim</a:t>
            </a:r>
            <a:r>
              <a:rPr lang="en-US" dirty="0"/>
              <a:t> </a:t>
            </a:r>
            <a:r>
              <a:rPr lang="en-US" dirty="0" err="1"/>
              <a:t>cheresh</a:t>
            </a:r>
            <a:r>
              <a:rPr lang="en-US" dirty="0"/>
              <a:t> </a:t>
            </a:r>
            <a:r>
              <a:rPr lang="en-US" dirty="0" err="1"/>
              <a:t>cheresh</a:t>
            </a:r>
            <a:r>
              <a:rPr lang="en-US" dirty="0"/>
              <a:t>  Et </a:t>
            </a:r>
            <a:r>
              <a:rPr lang="en-US" dirty="0" err="1"/>
              <a:t>haru'ach</a:t>
            </a:r>
            <a:r>
              <a:rPr lang="en-US" dirty="0"/>
              <a:t> over el </a:t>
            </a:r>
            <a:r>
              <a:rPr lang="en-US" dirty="0" err="1"/>
              <a:t>hasaf</a:t>
            </a:r>
            <a:r>
              <a:rPr lang="en-US" dirty="0"/>
              <a:t>  </a:t>
            </a:r>
            <a:r>
              <a:rPr lang="en-US" dirty="0" err="1"/>
              <a:t>Ananim</a:t>
            </a:r>
            <a:r>
              <a:rPr lang="en-US" dirty="0"/>
              <a:t> </a:t>
            </a:r>
            <a:r>
              <a:rPr lang="en-US" dirty="0" err="1"/>
              <a:t>mechalhim</a:t>
            </a:r>
            <a:r>
              <a:rPr lang="en-US" dirty="0"/>
              <a:t> al </a:t>
            </a:r>
            <a:r>
              <a:rPr lang="en-US" dirty="0" err="1"/>
              <a:t>haderech</a:t>
            </a:r>
            <a:r>
              <a:rPr lang="en-US" dirty="0"/>
              <a:t>.</a:t>
            </a:r>
            <a:endParaRPr lang="he-IL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Kvar</a:t>
            </a:r>
            <a:r>
              <a:rPr lang="en-US" dirty="0"/>
              <a:t> </a:t>
            </a:r>
            <a:r>
              <a:rPr lang="en-US" dirty="0" err="1"/>
              <a:t>shana</a:t>
            </a:r>
            <a:r>
              <a:rPr lang="en-US" dirty="0"/>
              <a:t>, lo </a:t>
            </a:r>
            <a:r>
              <a:rPr lang="en-US" dirty="0" err="1"/>
              <a:t>hirgashnu</a:t>
            </a:r>
            <a:r>
              <a:rPr lang="en-US" dirty="0"/>
              <a:t> </a:t>
            </a:r>
            <a:r>
              <a:rPr lang="en-US" dirty="0" err="1"/>
              <a:t>kim'at</a:t>
            </a:r>
            <a:r>
              <a:rPr lang="en-US" dirty="0"/>
              <a:t>  </a:t>
            </a:r>
            <a:r>
              <a:rPr lang="en-US" dirty="0" err="1"/>
              <a:t>Eich</a:t>
            </a:r>
            <a:r>
              <a:rPr lang="en-US" dirty="0"/>
              <a:t> </a:t>
            </a:r>
            <a:r>
              <a:rPr lang="en-US" dirty="0" err="1"/>
              <a:t>avru</a:t>
            </a:r>
            <a:r>
              <a:rPr lang="en-US" dirty="0"/>
              <a:t> </a:t>
            </a:r>
            <a:r>
              <a:rPr lang="en-US" dirty="0" err="1"/>
              <a:t>hazmanim</a:t>
            </a:r>
            <a:r>
              <a:rPr lang="en-US" dirty="0"/>
              <a:t> </a:t>
            </a:r>
            <a:r>
              <a:rPr lang="en-US" dirty="0" err="1"/>
              <a:t>besdoteinu</a:t>
            </a:r>
            <a:r>
              <a:rPr lang="en-US" dirty="0"/>
              <a:t>. </a:t>
            </a:r>
            <a:r>
              <a:rPr lang="en-US" dirty="0" err="1"/>
              <a:t>Kvar</a:t>
            </a:r>
            <a:r>
              <a:rPr lang="en-US" dirty="0"/>
              <a:t> </a:t>
            </a:r>
            <a:r>
              <a:rPr lang="en-US" dirty="0" err="1"/>
              <a:t>shana</a:t>
            </a:r>
            <a:r>
              <a:rPr lang="en-US" dirty="0"/>
              <a:t>, </a:t>
            </a:r>
            <a:r>
              <a:rPr lang="en-US" dirty="0" err="1"/>
              <a:t>venotarnu</a:t>
            </a:r>
            <a:r>
              <a:rPr lang="en-US" dirty="0"/>
              <a:t> </a:t>
            </a:r>
            <a:r>
              <a:rPr lang="en-US" dirty="0" err="1"/>
              <a:t>me'at</a:t>
            </a:r>
            <a:r>
              <a:rPr lang="en-US" dirty="0"/>
              <a:t>  Ma </a:t>
            </a:r>
            <a:r>
              <a:rPr lang="en-US" dirty="0" err="1"/>
              <a:t>rabim</a:t>
            </a:r>
            <a:r>
              <a:rPr lang="en-US" dirty="0"/>
              <a:t> </a:t>
            </a:r>
            <a:r>
              <a:rPr lang="en-US" dirty="0" err="1"/>
              <a:t>she'einam</a:t>
            </a:r>
            <a:r>
              <a:rPr lang="en-US" dirty="0"/>
              <a:t> </a:t>
            </a:r>
            <a:r>
              <a:rPr lang="en-US" dirty="0" err="1"/>
              <a:t>kvar</a:t>
            </a:r>
            <a:r>
              <a:rPr lang="en-US" dirty="0"/>
              <a:t> </a:t>
            </a:r>
            <a:r>
              <a:rPr lang="en-US" dirty="0" err="1"/>
              <a:t>beineinu</a:t>
            </a:r>
            <a:r>
              <a:rPr lang="en-US" dirty="0"/>
              <a:t>.	</a:t>
            </a:r>
          </a:p>
          <a:p>
            <a:pPr marL="0" indent="0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430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אנחנו מאותו הכפר –</a:t>
            </a:r>
            <a:br>
              <a:rPr lang="he-IL" dirty="0"/>
            </a:br>
            <a:r>
              <a:rPr lang="he-IL" dirty="0"/>
              <a:t>Anachnu Me'Oto HaKfar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46956" y="1781757"/>
            <a:ext cx="4762730" cy="4921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/>
              <a:t>Anachnu shneinu me'oto hakfar</a:t>
            </a:r>
          </a:p>
          <a:p>
            <a:pPr marL="0" indent="0">
              <a:buNone/>
            </a:pPr>
            <a:r>
              <a:rPr lang="en-US" dirty="0"/>
              <a:t>O</a:t>
            </a:r>
            <a:r>
              <a:rPr lang="he-IL" dirty="0"/>
              <a:t>tah koma, otah blorit se'ar </a:t>
            </a:r>
          </a:p>
          <a:p>
            <a:pPr marL="0" indent="0">
              <a:buNone/>
            </a:pPr>
            <a:r>
              <a:rPr lang="en-US" dirty="0"/>
              <a:t>O</a:t>
            </a:r>
            <a:r>
              <a:rPr lang="he-IL" dirty="0"/>
              <a:t>to chituch dibur ma yesh lomar</a:t>
            </a:r>
          </a:p>
          <a:p>
            <a:pPr marL="0" indent="0">
              <a:buNone/>
            </a:pPr>
            <a:r>
              <a:rPr lang="en-US" dirty="0"/>
              <a:t>H</a:t>
            </a:r>
            <a:r>
              <a:rPr lang="he-IL" dirty="0"/>
              <a:t>en anachnu meoto hakfar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Anachnu shneinu me'oto hakfar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he-IL" dirty="0"/>
              <a:t>ade yarok chatzinu ad tzavar</a:t>
            </a:r>
          </a:p>
          <a:p>
            <a:pPr marL="0" indent="0">
              <a:buNone/>
            </a:pPr>
            <a:r>
              <a:rPr lang="en-US" dirty="0"/>
              <a:t>B</a:t>
            </a:r>
            <a:r>
              <a:rPr lang="he-IL" dirty="0"/>
              <a:t>aerev shavnu la'kikar</a:t>
            </a:r>
          </a:p>
          <a:p>
            <a:pPr marL="0" indent="0">
              <a:buNone/>
            </a:pPr>
            <a:r>
              <a:rPr lang="en-US" dirty="0"/>
              <a:t>K</a:t>
            </a:r>
            <a:r>
              <a:rPr lang="he-IL" dirty="0"/>
              <a:t>i anachnu me'oto hakfar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1781757"/>
            <a:ext cx="3822192" cy="492188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dirty="0"/>
              <a:t>אנחנו שנינו מאותו הכפר </a:t>
            </a:r>
          </a:p>
          <a:p>
            <a:pPr marL="0" indent="0" algn="r" rtl="1">
              <a:buNone/>
            </a:pPr>
            <a:r>
              <a:rPr lang="he-IL" dirty="0"/>
              <a:t>אותה קומה, אותה בלורית שיער </a:t>
            </a:r>
          </a:p>
          <a:p>
            <a:pPr marL="0" indent="0" algn="r" rtl="1">
              <a:buNone/>
            </a:pPr>
            <a:r>
              <a:rPr lang="he-IL" dirty="0"/>
              <a:t>אותו חיתוך דיבור מה יש לומר </a:t>
            </a:r>
          </a:p>
          <a:p>
            <a:pPr marL="0" indent="0" algn="r" rtl="1">
              <a:buNone/>
            </a:pPr>
            <a:r>
              <a:rPr lang="he-IL" dirty="0"/>
              <a:t>הן אנחנו מאותו הכפר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אנחנו שנינו מאותו הכפר </a:t>
            </a:r>
          </a:p>
          <a:p>
            <a:pPr marL="0" indent="0" algn="r" rtl="1">
              <a:buNone/>
            </a:pPr>
            <a:r>
              <a:rPr lang="he-IL" dirty="0"/>
              <a:t>שדה ירוק חצינו עד צוואר </a:t>
            </a:r>
          </a:p>
          <a:p>
            <a:pPr marL="0" indent="0" algn="r" rtl="1">
              <a:buNone/>
            </a:pPr>
            <a:r>
              <a:rPr lang="he-IL" dirty="0"/>
              <a:t>בערב שבנו יחד לכיכר </a:t>
            </a:r>
          </a:p>
          <a:p>
            <a:pPr marL="0" indent="0" algn="r" rtl="1">
              <a:buNone/>
            </a:pPr>
            <a:r>
              <a:rPr lang="he-IL" dirty="0"/>
              <a:t>כי אנחנו מאותו הכפר </a:t>
            </a: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41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אנחנו מאותו הכפר –</a:t>
            </a:r>
            <a:br>
              <a:rPr lang="he-IL" dirty="0"/>
            </a:br>
            <a:r>
              <a:rPr lang="he-IL" dirty="0"/>
              <a:t>Anachnu Me'Oto HaKfar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76655" y="2928432"/>
            <a:ext cx="4403590" cy="4921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</a:t>
            </a:r>
            <a:r>
              <a:rPr lang="he-IL" dirty="0"/>
              <a:t>veleylot shishi</a:t>
            </a:r>
          </a:p>
          <a:p>
            <a:pPr marL="0" indent="0">
              <a:buNone/>
            </a:pPr>
            <a:r>
              <a:rPr lang="en-US" dirty="0"/>
              <a:t>K</a:t>
            </a:r>
            <a:r>
              <a:rPr lang="he-IL" dirty="0"/>
              <a:t>sheruach charishi</a:t>
            </a:r>
          </a:p>
          <a:p>
            <a:pPr marL="0" indent="0">
              <a:buNone/>
            </a:pPr>
            <a:r>
              <a:rPr lang="en-US" dirty="0"/>
              <a:t>B</a:t>
            </a:r>
            <a:r>
              <a:rPr lang="he-IL" dirty="0"/>
              <a:t>etsamarot shchorot over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he-IL" dirty="0"/>
              <a:t>z ani otcha zocher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928432"/>
            <a:ext cx="3822192" cy="492188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dirty="0"/>
              <a:t>ובלילות שישי </a:t>
            </a:r>
          </a:p>
          <a:p>
            <a:pPr marL="0" indent="0" algn="r" rtl="1">
              <a:buNone/>
            </a:pPr>
            <a:r>
              <a:rPr lang="he-IL" dirty="0"/>
              <a:t>כשרוח חרישי </a:t>
            </a:r>
          </a:p>
          <a:p>
            <a:pPr marL="0" indent="0" algn="r" rtl="1">
              <a:buNone/>
            </a:pPr>
            <a:r>
              <a:rPr lang="he-IL" dirty="0"/>
              <a:t>בצמרות שחורות עובר </a:t>
            </a:r>
          </a:p>
          <a:p>
            <a:pPr marL="0" indent="0" algn="r" rtl="1">
              <a:buNone/>
            </a:pPr>
            <a:r>
              <a:rPr lang="he-IL" dirty="0"/>
              <a:t>אז אני אותך זוכר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804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אנחנו מאותו הכפר –</a:t>
            </a:r>
            <a:br>
              <a:rPr lang="he-IL" dirty="0"/>
            </a:br>
            <a:r>
              <a:rPr lang="he-IL" dirty="0"/>
              <a:t>Anachnu Me'Oto HaKfar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3478" y="2099297"/>
            <a:ext cx="5027326" cy="4921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/>
              <a:t>Tamid bapardesim uvashderot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he-IL" dirty="0"/>
              <a:t>havnu et otan hanaarot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he-IL" dirty="0"/>
              <a:t>val tamid amarnu- ein davar</a:t>
            </a:r>
          </a:p>
          <a:p>
            <a:pPr marL="0" indent="0">
              <a:buNone/>
            </a:pPr>
            <a:r>
              <a:rPr lang="en-US" dirty="0"/>
              <a:t>Z</a:t>
            </a:r>
            <a:r>
              <a:rPr lang="he-IL" dirty="0"/>
              <a:t>e hakol nishar betoch ha kfar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en-US" dirty="0"/>
              <a:t>B</a:t>
            </a:r>
            <a:r>
              <a:rPr lang="he-IL" dirty="0"/>
              <a:t>arachnu el otam hamekomot</a:t>
            </a:r>
          </a:p>
          <a:p>
            <a:pPr marL="0" indent="0">
              <a:buNone/>
            </a:pPr>
            <a:r>
              <a:rPr lang="en-US" dirty="0"/>
              <a:t>L</a:t>
            </a:r>
            <a:r>
              <a:rPr lang="he-IL" dirty="0"/>
              <a:t>achamnu be shalosh ha milchmot</a:t>
            </a:r>
          </a:p>
          <a:p>
            <a:pPr marL="0" indent="0">
              <a:buNone/>
            </a:pPr>
            <a:r>
              <a:rPr lang="en-US" dirty="0"/>
              <a:t>Z</a:t>
            </a:r>
            <a:r>
              <a:rPr lang="he-IL" dirty="0"/>
              <a:t>achalnu al kotzim ve al dardar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he-IL" dirty="0"/>
              <a:t>val shavnu yachad el hakfar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310992"/>
            <a:ext cx="3822192" cy="492188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dirty="0"/>
              <a:t>תמיד בפרדסים ובשדרות </a:t>
            </a:r>
          </a:p>
          <a:p>
            <a:pPr marL="0" indent="0" algn="r" rtl="1">
              <a:buNone/>
            </a:pPr>
            <a:r>
              <a:rPr lang="he-IL" dirty="0"/>
              <a:t>אהבנו את אותן הנערות </a:t>
            </a:r>
          </a:p>
          <a:p>
            <a:pPr marL="0" indent="0" algn="r" rtl="1">
              <a:buNone/>
            </a:pPr>
            <a:r>
              <a:rPr lang="he-IL" dirty="0"/>
              <a:t>אבל תמיד אמרנו - אין דבר </a:t>
            </a:r>
          </a:p>
          <a:p>
            <a:pPr marL="0" indent="0" algn="r" rtl="1">
              <a:buNone/>
            </a:pPr>
            <a:r>
              <a:rPr lang="he-IL" dirty="0"/>
              <a:t>זה הכל נשאר בתוך הכפר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ברחנו אל אותם המקומות </a:t>
            </a:r>
          </a:p>
          <a:p>
            <a:pPr marL="0" indent="0" algn="r" rtl="1">
              <a:buNone/>
            </a:pPr>
            <a:r>
              <a:rPr lang="he-IL" dirty="0"/>
              <a:t>לחמנו בשלוש המלחמות </a:t>
            </a:r>
          </a:p>
          <a:p>
            <a:pPr marL="0" indent="0" algn="r" rtl="1">
              <a:buNone/>
            </a:pPr>
            <a:r>
              <a:rPr lang="he-IL" dirty="0"/>
              <a:t>זחלנו על קוצים ועל דרדר </a:t>
            </a:r>
          </a:p>
          <a:p>
            <a:pPr marL="0" indent="0" algn="r" rtl="1">
              <a:buNone/>
            </a:pPr>
            <a:r>
              <a:rPr lang="he-IL" dirty="0"/>
              <a:t>אבל שבנו יחד אל הכפר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5011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אנחנו מאותו הכפר –</a:t>
            </a:r>
            <a:br>
              <a:rPr lang="he-IL" dirty="0"/>
            </a:br>
            <a:r>
              <a:rPr lang="he-IL" dirty="0"/>
              <a:t>Anachnu Me'Oto HaKfar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76655" y="2928432"/>
            <a:ext cx="4403590" cy="4921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</a:t>
            </a:r>
            <a:r>
              <a:rPr lang="he-IL" dirty="0"/>
              <a:t>veleylot shishi</a:t>
            </a:r>
          </a:p>
          <a:p>
            <a:pPr marL="0" indent="0">
              <a:buNone/>
            </a:pPr>
            <a:r>
              <a:rPr lang="en-US" dirty="0"/>
              <a:t>K</a:t>
            </a:r>
            <a:r>
              <a:rPr lang="he-IL" dirty="0"/>
              <a:t>sheruach charishi</a:t>
            </a:r>
          </a:p>
          <a:p>
            <a:pPr marL="0" indent="0">
              <a:buNone/>
            </a:pPr>
            <a:r>
              <a:rPr lang="en-US" dirty="0"/>
              <a:t>B</a:t>
            </a:r>
            <a:r>
              <a:rPr lang="he-IL" dirty="0"/>
              <a:t>etsamarot shchorot over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he-IL" dirty="0"/>
              <a:t>z ani otcha zocher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928432"/>
            <a:ext cx="3822192" cy="492188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dirty="0"/>
              <a:t>ובלילות שישי </a:t>
            </a:r>
          </a:p>
          <a:p>
            <a:pPr marL="0" indent="0" algn="r" rtl="1">
              <a:buNone/>
            </a:pPr>
            <a:r>
              <a:rPr lang="he-IL" dirty="0"/>
              <a:t>כשרוח חרישי </a:t>
            </a:r>
          </a:p>
          <a:p>
            <a:pPr marL="0" indent="0" algn="r" rtl="1">
              <a:buNone/>
            </a:pPr>
            <a:r>
              <a:rPr lang="he-IL" dirty="0"/>
              <a:t>בצמרות שחורות עובר </a:t>
            </a:r>
          </a:p>
          <a:p>
            <a:pPr marL="0" indent="0" algn="r" rtl="1">
              <a:buNone/>
            </a:pPr>
            <a:r>
              <a:rPr lang="he-IL" dirty="0"/>
              <a:t>אז אני אותך זוכר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138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אנחנו מאותו הכפר –</a:t>
            </a:r>
            <a:br>
              <a:rPr lang="he-IL" dirty="0"/>
            </a:br>
            <a:r>
              <a:rPr lang="he-IL" dirty="0"/>
              <a:t>Anachnu Me'Oto HaKfar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3478" y="2099297"/>
            <a:ext cx="5027326" cy="4921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he-IL" dirty="0"/>
              <a:t>ni zocher bakrac shelo nigmar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he-IL" dirty="0"/>
              <a:t>itom raiti eich ata nishbar</a:t>
            </a:r>
          </a:p>
          <a:p>
            <a:pPr marL="0" indent="0">
              <a:buNone/>
            </a:pPr>
            <a:r>
              <a:rPr lang="en-US" dirty="0"/>
              <a:t>U</a:t>
            </a:r>
            <a:r>
              <a:rPr lang="he-IL" dirty="0"/>
              <a:t>kshe-ala hashachar min ha har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he-IL" dirty="0"/>
              <a:t>z otcha heveti el hakfar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en-US" dirty="0"/>
              <a:t>A</a:t>
            </a:r>
            <a:r>
              <a:rPr lang="he-IL" dirty="0"/>
              <a:t>ta roe – anachnu kan bakfar</a:t>
            </a:r>
          </a:p>
          <a:p>
            <a:pPr marL="0" indent="0">
              <a:buNone/>
            </a:pPr>
            <a:r>
              <a:rPr lang="en-US" dirty="0"/>
              <a:t>K</a:t>
            </a:r>
            <a:r>
              <a:rPr lang="he-IL" dirty="0"/>
              <a:t>imat hakol nishar oto hadavar</a:t>
            </a:r>
          </a:p>
          <a:p>
            <a:pPr marL="0" indent="0">
              <a:buNone/>
            </a:pPr>
            <a:r>
              <a:rPr lang="en-US" dirty="0"/>
              <a:t>B</a:t>
            </a:r>
            <a:r>
              <a:rPr lang="he-IL" dirty="0"/>
              <a:t>etoch sade yarok ani over</a:t>
            </a:r>
          </a:p>
          <a:p>
            <a:pPr marL="0" indent="0">
              <a:buNone/>
            </a:pPr>
            <a:r>
              <a:rPr lang="en-US" dirty="0"/>
              <a:t>V</a:t>
            </a:r>
            <a:r>
              <a:rPr lang="he-IL" dirty="0"/>
              <a:t>e ata me-ever lagader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027326" y="2310992"/>
            <a:ext cx="3822192" cy="492188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אני זוכר בקרב שלא נגמר </a:t>
            </a:r>
          </a:p>
          <a:p>
            <a:pPr marL="0" indent="0" algn="r" rtl="1">
              <a:buNone/>
            </a:pPr>
            <a:r>
              <a:rPr lang="he-IL" dirty="0"/>
              <a:t>פתאום ראיתי איך אתה נשבר </a:t>
            </a:r>
          </a:p>
          <a:p>
            <a:pPr marL="0" indent="0" algn="r" rtl="1">
              <a:buNone/>
            </a:pPr>
            <a:r>
              <a:rPr lang="he-IL" dirty="0"/>
              <a:t>וכשעלה השחר מן ההר </a:t>
            </a:r>
          </a:p>
          <a:p>
            <a:pPr marL="0" indent="0" algn="r" rtl="1">
              <a:buNone/>
            </a:pPr>
            <a:r>
              <a:rPr lang="he-IL" dirty="0"/>
              <a:t>אז אותך הבאתי אל הכפר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אתה רואה - אנחנו כאן בכפר </a:t>
            </a:r>
          </a:p>
          <a:p>
            <a:pPr marL="0" indent="0" algn="r" rtl="1">
              <a:buNone/>
            </a:pPr>
            <a:r>
              <a:rPr lang="he-IL" dirty="0"/>
              <a:t>כמעט הכל נשאר אותו הדבר </a:t>
            </a:r>
          </a:p>
          <a:p>
            <a:pPr marL="0" indent="0" algn="r" rtl="1">
              <a:buNone/>
            </a:pPr>
            <a:r>
              <a:rPr lang="he-IL" dirty="0"/>
              <a:t>בתוך שדה ירוק אני עובר </a:t>
            </a:r>
          </a:p>
          <a:p>
            <a:pPr marL="0" indent="0" algn="r" rtl="1">
              <a:buNone/>
            </a:pPr>
            <a:r>
              <a:rPr lang="he-IL" dirty="0"/>
              <a:t>ואתה מעבר לגדר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5325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אנחנו מאותו הכפר –</a:t>
            </a:r>
            <a:br>
              <a:rPr lang="he-IL" dirty="0"/>
            </a:br>
            <a:r>
              <a:rPr lang="he-IL" dirty="0"/>
              <a:t>Anachnu Me'Oto HaKfar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41562" y="1936117"/>
            <a:ext cx="4403590" cy="4921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</a:t>
            </a:r>
            <a:r>
              <a:rPr lang="he-IL" dirty="0"/>
              <a:t>veleylot shishi</a:t>
            </a:r>
          </a:p>
          <a:p>
            <a:pPr marL="0" indent="0">
              <a:buNone/>
            </a:pPr>
            <a:r>
              <a:rPr lang="en-US" dirty="0"/>
              <a:t>K</a:t>
            </a:r>
            <a:r>
              <a:rPr lang="he-IL" dirty="0"/>
              <a:t>sheruach charishi</a:t>
            </a:r>
          </a:p>
          <a:p>
            <a:pPr marL="0" indent="0">
              <a:buNone/>
            </a:pPr>
            <a:r>
              <a:rPr lang="en-US" dirty="0"/>
              <a:t>B</a:t>
            </a:r>
            <a:r>
              <a:rPr lang="he-IL" dirty="0"/>
              <a:t>etsamarot shchorot over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he-IL" dirty="0"/>
              <a:t>z ani otcha zocher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en-US" dirty="0"/>
              <a:t>K</a:t>
            </a:r>
            <a:r>
              <a:rPr lang="he-IL" dirty="0"/>
              <a:t>i anachnu shneinu me-oto hakfar</a:t>
            </a:r>
          </a:p>
          <a:p>
            <a:pPr marL="0" indent="0">
              <a:buNone/>
            </a:pPr>
            <a:r>
              <a:rPr lang="he-IL" dirty="0"/>
              <a:t>anachnu shneinu me-oto hakfar</a:t>
            </a:r>
          </a:p>
          <a:p>
            <a:pPr marL="0" indent="0">
              <a:buNone/>
            </a:pPr>
            <a:r>
              <a:rPr lang="he-IL" dirty="0"/>
              <a:t>anachnu shneinu </a:t>
            </a:r>
          </a:p>
          <a:p>
            <a:pPr marL="0" indent="0">
              <a:buNone/>
            </a:pPr>
            <a:r>
              <a:rPr lang="he-IL" dirty="0"/>
              <a:t>me-oto hakfar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575609"/>
            <a:ext cx="3822192" cy="492188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dirty="0"/>
              <a:t>ובלילות שישי </a:t>
            </a:r>
          </a:p>
          <a:p>
            <a:pPr marL="0" indent="0" algn="r" rtl="1">
              <a:buNone/>
            </a:pPr>
            <a:r>
              <a:rPr lang="he-IL" dirty="0"/>
              <a:t>כשרוח חרישי </a:t>
            </a:r>
          </a:p>
          <a:p>
            <a:pPr marL="0" indent="0" algn="r" rtl="1">
              <a:buNone/>
            </a:pPr>
            <a:r>
              <a:rPr lang="he-IL" dirty="0"/>
              <a:t>בצמרות שחורות עובר </a:t>
            </a:r>
          </a:p>
          <a:p>
            <a:pPr marL="0" indent="0" algn="r" rtl="1">
              <a:buNone/>
            </a:pPr>
            <a:r>
              <a:rPr lang="he-IL" dirty="0"/>
              <a:t>אז אני אותך זוכר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כי אנחנו שנינו מאותו הכפר</a:t>
            </a:r>
          </a:p>
          <a:p>
            <a:pPr marL="0" indent="0" algn="r" rtl="1">
              <a:buNone/>
            </a:pPr>
            <a:r>
              <a:rPr lang="he-IL" dirty="0"/>
              <a:t>אנחנו שנינו מאותו הכפר</a:t>
            </a:r>
          </a:p>
          <a:p>
            <a:pPr marL="0" indent="0" algn="r" rtl="1">
              <a:buNone/>
            </a:pPr>
            <a:r>
              <a:rPr lang="he-IL" dirty="0"/>
              <a:t>אנחנו שנינו</a:t>
            </a:r>
          </a:p>
          <a:p>
            <a:pPr marL="0" indent="0" algn="r" rtl="1">
              <a:buNone/>
            </a:pPr>
            <a:r>
              <a:rPr lang="he-IL" dirty="0"/>
              <a:t>מאותו הכפר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7672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מי שחלם – mi she'chalam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35152" y="2116939"/>
            <a:ext cx="4780371" cy="45646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Mi</a:t>
            </a:r>
            <a:r>
              <a:rPr lang="en-US" dirty="0"/>
              <a:t> </a:t>
            </a:r>
            <a:r>
              <a:rPr lang="en-US" dirty="0" err="1"/>
              <a:t>shechalam</a:t>
            </a:r>
            <a:r>
              <a:rPr lang="en-US" dirty="0"/>
              <a:t> lo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nishar</a:t>
            </a:r>
            <a:r>
              <a:rPr lang="en-US" dirty="0"/>
              <a:t> lo </a:t>
            </a:r>
            <a:r>
              <a:rPr lang="en-US" dirty="0" err="1"/>
              <a:t>hachalom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Mi</a:t>
            </a:r>
            <a:r>
              <a:rPr lang="en-US" dirty="0"/>
              <a:t> </a:t>
            </a:r>
            <a:r>
              <a:rPr lang="en-US" dirty="0" err="1"/>
              <a:t>shechalm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 lo </a:t>
            </a:r>
            <a:r>
              <a:rPr lang="en-US" dirty="0" err="1"/>
              <a:t>yishkach</a:t>
            </a:r>
            <a:r>
              <a:rPr lang="en-US" dirty="0"/>
              <a:t> al ma </a:t>
            </a:r>
            <a:r>
              <a:rPr lang="en-US" dirty="0" err="1"/>
              <a:t>chalam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Mishe</a:t>
            </a:r>
            <a:r>
              <a:rPr lang="en-US" dirty="0"/>
              <a:t> </a:t>
            </a:r>
            <a:r>
              <a:rPr lang="en-US" dirty="0" err="1"/>
              <a:t>nishar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kol</a:t>
            </a:r>
            <a:r>
              <a:rPr lang="en-US" dirty="0"/>
              <a:t> </a:t>
            </a:r>
            <a:r>
              <a:rPr lang="en-US" dirty="0" err="1"/>
              <a:t>halaila</a:t>
            </a:r>
            <a:r>
              <a:rPr lang="en-US" dirty="0"/>
              <a:t> od ire od </a:t>
            </a:r>
            <a:r>
              <a:rPr lang="en-US" dirty="0" err="1"/>
              <a:t>yom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Mi</a:t>
            </a:r>
            <a:r>
              <a:rPr lang="en-US" dirty="0"/>
              <a:t> she </a:t>
            </a:r>
            <a:r>
              <a:rPr lang="en-US" dirty="0" err="1"/>
              <a:t>chalach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 lo </a:t>
            </a:r>
            <a:r>
              <a:rPr lang="en-US" dirty="0" err="1"/>
              <a:t>yashuv</a:t>
            </a:r>
            <a:r>
              <a:rPr lang="en-US" dirty="0"/>
              <a:t> o </a:t>
            </a:r>
            <a:r>
              <a:rPr lang="en-US" dirty="0" err="1"/>
              <a:t>leolam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Mishe</a:t>
            </a:r>
            <a:r>
              <a:rPr lang="en-US" dirty="0"/>
              <a:t> </a:t>
            </a:r>
            <a:r>
              <a:rPr lang="en-US" dirty="0" err="1"/>
              <a:t>ivtiach</a:t>
            </a:r>
            <a:r>
              <a:rPr lang="en-US" dirty="0"/>
              <a:t> lo </a:t>
            </a:r>
            <a:r>
              <a:rPr lang="en-US" dirty="0" err="1"/>
              <a:t>eiach</a:t>
            </a:r>
            <a:r>
              <a:rPr lang="en-US" dirty="0"/>
              <a:t> et </a:t>
            </a:r>
            <a:r>
              <a:rPr lang="en-US" dirty="0" err="1"/>
              <a:t>charbo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Mi</a:t>
            </a:r>
            <a:r>
              <a:rPr lang="en-US" dirty="0"/>
              <a:t> </a:t>
            </a:r>
            <a:r>
              <a:rPr lang="en-US" dirty="0" err="1"/>
              <a:t>sha</a:t>
            </a:r>
            <a:r>
              <a:rPr lang="en-US" dirty="0"/>
              <a:t> </a:t>
            </a:r>
            <a:r>
              <a:rPr lang="en-US" dirty="0" err="1"/>
              <a:t>karu</a:t>
            </a:r>
            <a:r>
              <a:rPr lang="en-US" dirty="0"/>
              <a:t> lo </a:t>
            </a:r>
            <a:r>
              <a:rPr lang="en-US" dirty="0" err="1"/>
              <a:t>hu</a:t>
            </a:r>
            <a:r>
              <a:rPr lang="en-US" dirty="0"/>
              <a:t> </a:t>
            </a:r>
            <a:r>
              <a:rPr lang="en-US" dirty="0" err="1"/>
              <a:t>staad</a:t>
            </a:r>
            <a:r>
              <a:rPr lang="en-US" dirty="0"/>
              <a:t> </a:t>
            </a:r>
            <a:r>
              <a:rPr lang="en-US" dirty="0" err="1"/>
              <a:t>berosh</a:t>
            </a:r>
            <a:r>
              <a:rPr lang="en-US" dirty="0"/>
              <a:t> </a:t>
            </a:r>
            <a:r>
              <a:rPr lang="en-US" dirty="0" err="1"/>
              <a:t>kulam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Mis</a:t>
            </a:r>
            <a:r>
              <a:rPr lang="en-US" dirty="0"/>
              <a:t> </a:t>
            </a:r>
            <a:r>
              <a:rPr lang="en-US" dirty="0" err="1"/>
              <a:t>sha</a:t>
            </a:r>
            <a:r>
              <a:rPr lang="en-US" dirty="0"/>
              <a:t> </a:t>
            </a:r>
            <a:r>
              <a:rPr lang="en-US" dirty="0" err="1"/>
              <a:t>ahav</a:t>
            </a:r>
            <a:r>
              <a:rPr lang="en-US" dirty="0"/>
              <a:t> lo od </a:t>
            </a:r>
            <a:r>
              <a:rPr lang="en-US" dirty="0" err="1"/>
              <a:t>tzfuyot</a:t>
            </a:r>
            <a:r>
              <a:rPr lang="en-US" dirty="0"/>
              <a:t> lo </a:t>
            </a:r>
            <a:r>
              <a:rPr lang="en-US" dirty="0" err="1"/>
              <a:t>ahavot</a:t>
            </a:r>
            <a:r>
              <a:rPr lang="en-US" dirty="0"/>
              <a:t> </a:t>
            </a:r>
            <a:r>
              <a:rPr lang="en-US" dirty="0" err="1"/>
              <a:t>rabot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Mi</a:t>
            </a:r>
            <a:r>
              <a:rPr lang="en-US" dirty="0"/>
              <a:t> she </a:t>
            </a:r>
            <a:r>
              <a:rPr lang="en-US" dirty="0" err="1"/>
              <a:t>halach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 lo </a:t>
            </a:r>
            <a:r>
              <a:rPr lang="en-US" dirty="0" err="1"/>
              <a:t>yasuv</a:t>
            </a:r>
            <a:r>
              <a:rPr lang="en-US" dirty="0"/>
              <a:t> o </a:t>
            </a:r>
            <a:r>
              <a:rPr lang="en-US" dirty="0" err="1"/>
              <a:t>leolam</a:t>
            </a: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50205" y="1940529"/>
            <a:ext cx="4204944" cy="4741061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he-IL" dirty="0"/>
              <a:t>מי שחלם לו ונשאר לו החלום </a:t>
            </a:r>
          </a:p>
          <a:p>
            <a:pPr marL="0" indent="0" algn="r" rtl="1">
              <a:buNone/>
            </a:pPr>
            <a:r>
              <a:rPr lang="he-IL" dirty="0"/>
              <a:t>מי שלחם, הוא לא ישכח על מה לחם </a:t>
            </a:r>
          </a:p>
          <a:p>
            <a:pPr marL="0" indent="0" algn="r" rtl="1">
              <a:buNone/>
            </a:pPr>
            <a:r>
              <a:rPr lang="he-IL" dirty="0"/>
              <a:t>מי שנשאר ער כל הלילה עוד יראה אור יום </a:t>
            </a:r>
          </a:p>
          <a:p>
            <a:pPr marL="0" indent="0" algn="r" rtl="1">
              <a:buNone/>
            </a:pPr>
            <a:r>
              <a:rPr lang="he-IL" dirty="0"/>
              <a:t>מי שהלך הוא לא ישוב עוד לעולם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מי שהבטיח לא הניח את חרבו </a:t>
            </a:r>
          </a:p>
          <a:p>
            <a:pPr marL="0" indent="0" algn="r" rtl="1">
              <a:buNone/>
            </a:pPr>
            <a:r>
              <a:rPr lang="he-IL" dirty="0"/>
              <a:t>מי שקראו לו הוא צעד בראש כולם </a:t>
            </a:r>
          </a:p>
          <a:p>
            <a:pPr marL="0" indent="0" algn="r" rtl="1">
              <a:buNone/>
            </a:pPr>
            <a:r>
              <a:rPr lang="he-IL" dirty="0"/>
              <a:t>מי שאהב לו - עוד צפויות לו אהבות רבות </a:t>
            </a:r>
          </a:p>
          <a:p>
            <a:pPr marL="0" indent="0" algn="r" rtl="1">
              <a:buNone/>
            </a:pPr>
            <a:r>
              <a:rPr lang="he-IL" dirty="0"/>
              <a:t>מי שהלך הוא לא יאהב עוד לעולם.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8382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מי שחלם – mi she'chalam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6394" y="4269161"/>
            <a:ext cx="7232297" cy="4564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Veheharim</a:t>
            </a:r>
            <a:r>
              <a:rPr lang="en-US" dirty="0"/>
              <a:t> od </a:t>
            </a:r>
            <a:r>
              <a:rPr lang="en-US" dirty="0" err="1"/>
              <a:t>boarim</a:t>
            </a:r>
            <a:r>
              <a:rPr lang="en-US" dirty="0"/>
              <a:t> </a:t>
            </a:r>
            <a:r>
              <a:rPr lang="en-US" dirty="0" err="1"/>
              <a:t>beesh</a:t>
            </a:r>
            <a:r>
              <a:rPr lang="en-US" dirty="0"/>
              <a:t> </a:t>
            </a:r>
            <a:r>
              <a:rPr lang="en-US" dirty="0" err="1"/>
              <a:t>sreifot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Ubein</a:t>
            </a:r>
            <a:r>
              <a:rPr lang="en-US" dirty="0"/>
              <a:t> </a:t>
            </a:r>
            <a:r>
              <a:rPr lang="en-US" dirty="0" err="1"/>
              <a:t>arbayim</a:t>
            </a:r>
            <a:r>
              <a:rPr lang="en-US" dirty="0"/>
              <a:t> od </a:t>
            </a:r>
            <a:r>
              <a:rPr lang="en-US" dirty="0" err="1"/>
              <a:t>noshevet</a:t>
            </a:r>
            <a:r>
              <a:rPr lang="en-US" dirty="0"/>
              <a:t> </a:t>
            </a:r>
            <a:r>
              <a:rPr lang="en-US" dirty="0" err="1"/>
              <a:t>ruach</a:t>
            </a:r>
            <a:r>
              <a:rPr lang="en-US" dirty="0"/>
              <a:t> yam</a:t>
            </a:r>
          </a:p>
          <a:p>
            <a:pPr marL="0" indent="0">
              <a:buNone/>
            </a:pPr>
            <a:r>
              <a:rPr lang="en-US" dirty="0" err="1"/>
              <a:t>Elef</a:t>
            </a:r>
            <a:r>
              <a:rPr lang="en-US" dirty="0"/>
              <a:t> </a:t>
            </a:r>
            <a:r>
              <a:rPr lang="en-US" dirty="0" err="1"/>
              <a:t>prachim</a:t>
            </a:r>
            <a:r>
              <a:rPr lang="en-US" dirty="0"/>
              <a:t> od </a:t>
            </a:r>
            <a:r>
              <a:rPr lang="en-US" dirty="0" err="1"/>
              <a:t>meshamchim</a:t>
            </a:r>
            <a:r>
              <a:rPr lang="en-US" dirty="0"/>
              <a:t> </a:t>
            </a:r>
            <a:r>
              <a:rPr lang="en-US" dirty="0" err="1"/>
              <a:t>kol</a:t>
            </a:r>
            <a:r>
              <a:rPr lang="en-US" dirty="0"/>
              <a:t> </a:t>
            </a:r>
            <a:r>
              <a:rPr lang="en-US" dirty="0" err="1"/>
              <a:t>lev</a:t>
            </a:r>
            <a:r>
              <a:rPr lang="en-US" dirty="0"/>
              <a:t> </a:t>
            </a:r>
            <a:r>
              <a:rPr lang="en-US" dirty="0" err="1"/>
              <a:t>beshal</a:t>
            </a:r>
            <a:r>
              <a:rPr lang="en-US" dirty="0"/>
              <a:t> </a:t>
            </a:r>
            <a:r>
              <a:rPr lang="en-US" dirty="0" err="1"/>
              <a:t>preichot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Mi</a:t>
            </a:r>
            <a:r>
              <a:rPr lang="en-US" dirty="0"/>
              <a:t> she </a:t>
            </a:r>
            <a:r>
              <a:rPr lang="en-US" dirty="0" err="1"/>
              <a:t>halach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 lo ire </a:t>
            </a:r>
            <a:r>
              <a:rPr lang="en-US" dirty="0" err="1"/>
              <a:t>zot</a:t>
            </a:r>
            <a:r>
              <a:rPr lang="en-US" dirty="0"/>
              <a:t> </a:t>
            </a:r>
            <a:r>
              <a:rPr lang="en-US" dirty="0" err="1"/>
              <a:t>leolam</a:t>
            </a:r>
            <a:r>
              <a:rPr lang="en-US" dirty="0"/>
              <a:t> 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1746334" y="2341867"/>
            <a:ext cx="7115431" cy="326802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וההרים עוד בוערים באש זריחות </a:t>
            </a:r>
          </a:p>
          <a:p>
            <a:pPr marL="0" indent="0" algn="r" rtl="1">
              <a:buNone/>
            </a:pPr>
            <a:r>
              <a:rPr lang="he-IL" dirty="0"/>
              <a:t>ובין ערביים עוד נושבת רוח ים </a:t>
            </a:r>
          </a:p>
          <a:p>
            <a:pPr marL="0" indent="0" algn="r" rtl="1">
              <a:buNone/>
            </a:pPr>
            <a:r>
              <a:rPr lang="he-IL" dirty="0"/>
              <a:t>אלף פרחים עוד משמחים כל לב בשלל פריחות </a:t>
            </a:r>
          </a:p>
          <a:p>
            <a:pPr marL="0" indent="0" algn="r" rtl="1">
              <a:buNone/>
            </a:pPr>
            <a:r>
              <a:rPr lang="he-IL" dirty="0"/>
              <a:t>מי שהלך הוא לא יראה זאת לעולם. </a:t>
            </a:r>
          </a:p>
        </p:txBody>
      </p:sp>
    </p:spTree>
    <p:extLst>
      <p:ext uri="{BB962C8B-B14F-4D97-AF65-F5344CB8AC3E}">
        <p14:creationId xmlns:p14="http://schemas.microsoft.com/office/powerpoint/2010/main" val="17821327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מי שחלם – mi she'chalam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35152" y="2116939"/>
            <a:ext cx="4780371" cy="456465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Mi</a:t>
            </a:r>
            <a:r>
              <a:rPr lang="en-US" dirty="0"/>
              <a:t> she </a:t>
            </a:r>
            <a:r>
              <a:rPr lang="en-US" dirty="0" err="1"/>
              <a:t>chalam</a:t>
            </a:r>
            <a:r>
              <a:rPr lang="en-US" dirty="0"/>
              <a:t> lo hen </a:t>
            </a:r>
            <a:r>
              <a:rPr lang="en-US" dirty="0" err="1"/>
              <a:t>nishar</a:t>
            </a:r>
            <a:r>
              <a:rPr lang="en-US" dirty="0"/>
              <a:t> lo </a:t>
            </a:r>
            <a:r>
              <a:rPr lang="en-US" dirty="0" err="1"/>
              <a:t>hachalom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Mishechalam</a:t>
            </a:r>
            <a:r>
              <a:rPr lang="en-US" dirty="0"/>
              <a:t> ad she </a:t>
            </a:r>
            <a:r>
              <a:rPr lang="en-US" dirty="0" err="1"/>
              <a:t>shana</a:t>
            </a:r>
            <a:r>
              <a:rPr lang="en-US" dirty="0"/>
              <a:t> </a:t>
            </a:r>
            <a:r>
              <a:rPr lang="en-US" dirty="0" err="1"/>
              <a:t>kol</a:t>
            </a:r>
            <a:r>
              <a:rPr lang="en-US" dirty="0"/>
              <a:t> </a:t>
            </a:r>
            <a:r>
              <a:rPr lang="en-US" dirty="0" err="1"/>
              <a:t>menatzchim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Mi</a:t>
            </a:r>
            <a:r>
              <a:rPr lang="en-US" dirty="0"/>
              <a:t> she </a:t>
            </a:r>
            <a:r>
              <a:rPr lang="en-US" dirty="0" err="1"/>
              <a:t>avaretkol</a:t>
            </a:r>
            <a:r>
              <a:rPr lang="en-US" dirty="0"/>
              <a:t> </a:t>
            </a:r>
            <a:r>
              <a:rPr lang="en-US" dirty="0" err="1"/>
              <a:t>halaila</a:t>
            </a:r>
            <a:r>
              <a:rPr lang="en-US" dirty="0"/>
              <a:t> </a:t>
            </a:r>
            <a:r>
              <a:rPr lang="en-US" dirty="0" err="1"/>
              <a:t>erah</a:t>
            </a:r>
            <a:r>
              <a:rPr lang="en-US" dirty="0"/>
              <a:t> or </a:t>
            </a:r>
            <a:r>
              <a:rPr lang="en-US" dirty="0" err="1"/>
              <a:t>yom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Hu lo </a:t>
            </a:r>
            <a:r>
              <a:rPr lang="en-US" dirty="0" err="1"/>
              <a:t>yaniach</a:t>
            </a:r>
            <a:r>
              <a:rPr lang="en-US" dirty="0"/>
              <a:t> </a:t>
            </a:r>
            <a:r>
              <a:rPr lang="en-US" dirty="0" err="1"/>
              <a:t>shenishkach</a:t>
            </a:r>
            <a:r>
              <a:rPr lang="en-US" dirty="0"/>
              <a:t> el </a:t>
            </a:r>
            <a:r>
              <a:rPr lang="en-US" dirty="0" err="1"/>
              <a:t>haolchim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Mishe</a:t>
            </a:r>
            <a:r>
              <a:rPr lang="en-US" dirty="0"/>
              <a:t> </a:t>
            </a:r>
            <a:r>
              <a:rPr lang="en-US" dirty="0" err="1"/>
              <a:t>itliach</a:t>
            </a:r>
            <a:r>
              <a:rPr lang="en-US" dirty="0"/>
              <a:t> </a:t>
            </a:r>
            <a:r>
              <a:rPr lang="en-US" dirty="0" err="1"/>
              <a:t>lachazor</a:t>
            </a:r>
            <a:r>
              <a:rPr lang="en-US" dirty="0"/>
              <a:t> min </a:t>
            </a:r>
            <a:r>
              <a:rPr lang="en-US" dirty="0" err="1"/>
              <a:t>hadrachim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Mishe</a:t>
            </a:r>
            <a:r>
              <a:rPr lang="en-US" dirty="0"/>
              <a:t> </a:t>
            </a:r>
            <a:r>
              <a:rPr lang="en-US" dirty="0" err="1"/>
              <a:t>kaav</a:t>
            </a:r>
            <a:r>
              <a:rPr lang="en-US" dirty="0"/>
              <a:t> </a:t>
            </a:r>
            <a:r>
              <a:rPr lang="en-US" dirty="0" err="1"/>
              <a:t>aval</a:t>
            </a:r>
            <a:r>
              <a:rPr lang="en-US" dirty="0"/>
              <a:t> </a:t>
            </a:r>
            <a:r>
              <a:rPr lang="en-US" dirty="0" err="1"/>
              <a:t>eivin</a:t>
            </a:r>
            <a:r>
              <a:rPr lang="en-US" dirty="0"/>
              <a:t> she </a:t>
            </a:r>
            <a:r>
              <a:rPr lang="en-US" dirty="0" err="1"/>
              <a:t>hadeev</a:t>
            </a:r>
            <a:r>
              <a:rPr lang="en-US" dirty="0"/>
              <a:t> </a:t>
            </a:r>
            <a:r>
              <a:rPr lang="en-US" dirty="0" err="1"/>
              <a:t>ilem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Hu lo </a:t>
            </a:r>
            <a:r>
              <a:rPr lang="en-US" dirty="0" err="1"/>
              <a:t>yaniach</a:t>
            </a:r>
            <a:r>
              <a:rPr lang="en-US" dirty="0"/>
              <a:t> she </a:t>
            </a:r>
            <a:r>
              <a:rPr lang="en-US" dirty="0" err="1"/>
              <a:t>nishkach</a:t>
            </a:r>
            <a:r>
              <a:rPr lang="en-US" dirty="0"/>
              <a:t> et </a:t>
            </a:r>
            <a:r>
              <a:rPr lang="en-US" dirty="0" err="1"/>
              <a:t>haolchim</a:t>
            </a:r>
            <a:r>
              <a:rPr lang="en-US" dirty="0"/>
              <a:t>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115523" y="2116939"/>
            <a:ext cx="3739625" cy="4516135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dirty="0"/>
              <a:t>מי שחלם והתגשם לו החלום </a:t>
            </a:r>
          </a:p>
          <a:p>
            <a:pPr marL="0" indent="0" algn="r" rtl="1">
              <a:buNone/>
            </a:pPr>
            <a:r>
              <a:rPr lang="he-IL" dirty="0"/>
              <a:t>מי שלחם עד ששמע קול מנצחים </a:t>
            </a:r>
          </a:p>
          <a:p>
            <a:pPr marL="0" indent="0" algn="r" rtl="1">
              <a:buNone/>
            </a:pPr>
            <a:r>
              <a:rPr lang="he-IL" dirty="0"/>
              <a:t>מי שעבר את כל הלילה, וראה אור יום </a:t>
            </a:r>
          </a:p>
          <a:p>
            <a:pPr marL="0" indent="0" algn="r" rtl="1">
              <a:buNone/>
            </a:pPr>
            <a:r>
              <a:rPr lang="he-IL" dirty="0"/>
              <a:t>הוא לא יניח שנשכח את ההולכים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מי שהבטיח וזכה גם לקיים </a:t>
            </a:r>
          </a:p>
          <a:p>
            <a:pPr marL="0" indent="0" algn="r" rtl="1">
              <a:buNone/>
            </a:pPr>
            <a:r>
              <a:rPr lang="he-IL" dirty="0"/>
              <a:t>מי שהצליח לחזור מן הדרכים </a:t>
            </a:r>
          </a:p>
          <a:p>
            <a:pPr marL="0" indent="0" algn="r" rtl="1">
              <a:buNone/>
            </a:pPr>
            <a:r>
              <a:rPr lang="he-IL" dirty="0"/>
              <a:t>מי שכאב, אבל הבין שהכאב אילם </a:t>
            </a:r>
          </a:p>
          <a:p>
            <a:pPr marL="0" indent="0" algn="r" rtl="1">
              <a:buNone/>
            </a:pPr>
            <a:r>
              <a:rPr lang="he-IL" dirty="0"/>
              <a:t>הוא לא יניח שנשכח את ההולכים. </a:t>
            </a:r>
          </a:p>
        </p:txBody>
      </p:sp>
    </p:spTree>
    <p:extLst>
      <p:ext uri="{BB962C8B-B14F-4D97-AF65-F5344CB8AC3E}">
        <p14:creationId xmlns:p14="http://schemas.microsoft.com/office/powerpoint/2010/main" val="17821327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מי שחלם – mi she'chalam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6394" y="4269161"/>
            <a:ext cx="7232297" cy="4564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Veheharim</a:t>
            </a:r>
            <a:r>
              <a:rPr lang="en-US" dirty="0"/>
              <a:t> od </a:t>
            </a:r>
            <a:r>
              <a:rPr lang="en-US" dirty="0" err="1"/>
              <a:t>boarim</a:t>
            </a:r>
            <a:r>
              <a:rPr lang="en-US" dirty="0"/>
              <a:t> </a:t>
            </a:r>
            <a:r>
              <a:rPr lang="en-US" dirty="0" err="1"/>
              <a:t>beesh</a:t>
            </a:r>
            <a:r>
              <a:rPr lang="en-US" dirty="0"/>
              <a:t> </a:t>
            </a:r>
            <a:r>
              <a:rPr lang="en-US" dirty="0" err="1"/>
              <a:t>sreifot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Ubein</a:t>
            </a:r>
            <a:r>
              <a:rPr lang="en-US" dirty="0"/>
              <a:t> </a:t>
            </a:r>
            <a:r>
              <a:rPr lang="en-US" dirty="0" err="1"/>
              <a:t>arbayim</a:t>
            </a:r>
            <a:r>
              <a:rPr lang="en-US" dirty="0"/>
              <a:t> od </a:t>
            </a:r>
            <a:r>
              <a:rPr lang="en-US" dirty="0" err="1"/>
              <a:t>noshevet</a:t>
            </a:r>
            <a:r>
              <a:rPr lang="en-US" dirty="0"/>
              <a:t> </a:t>
            </a:r>
            <a:r>
              <a:rPr lang="en-US" dirty="0" err="1"/>
              <a:t>ruach</a:t>
            </a:r>
            <a:r>
              <a:rPr lang="en-US" dirty="0"/>
              <a:t> yam</a:t>
            </a:r>
          </a:p>
          <a:p>
            <a:pPr marL="0" indent="0">
              <a:buNone/>
            </a:pPr>
            <a:r>
              <a:rPr lang="en-US" dirty="0" err="1"/>
              <a:t>Elef</a:t>
            </a:r>
            <a:r>
              <a:rPr lang="en-US" dirty="0"/>
              <a:t> </a:t>
            </a:r>
            <a:r>
              <a:rPr lang="en-US" dirty="0" err="1"/>
              <a:t>prachim</a:t>
            </a:r>
            <a:r>
              <a:rPr lang="en-US" dirty="0"/>
              <a:t> od </a:t>
            </a:r>
            <a:r>
              <a:rPr lang="en-US" dirty="0" err="1"/>
              <a:t>meshamchim</a:t>
            </a:r>
            <a:r>
              <a:rPr lang="en-US" dirty="0"/>
              <a:t> </a:t>
            </a:r>
            <a:r>
              <a:rPr lang="en-US" dirty="0" err="1"/>
              <a:t>kol</a:t>
            </a:r>
            <a:r>
              <a:rPr lang="en-US" dirty="0"/>
              <a:t> </a:t>
            </a:r>
            <a:r>
              <a:rPr lang="en-US" dirty="0" err="1"/>
              <a:t>lev</a:t>
            </a:r>
            <a:r>
              <a:rPr lang="en-US" dirty="0"/>
              <a:t> </a:t>
            </a:r>
            <a:r>
              <a:rPr lang="en-US" dirty="0" err="1"/>
              <a:t>beshal</a:t>
            </a:r>
            <a:r>
              <a:rPr lang="en-US" dirty="0"/>
              <a:t> </a:t>
            </a:r>
            <a:r>
              <a:rPr lang="en-US" dirty="0" err="1"/>
              <a:t>preichot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Mi</a:t>
            </a:r>
            <a:r>
              <a:rPr lang="en-US" dirty="0"/>
              <a:t> she </a:t>
            </a:r>
            <a:r>
              <a:rPr lang="en-US" dirty="0" err="1"/>
              <a:t>halach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 lo ire </a:t>
            </a:r>
            <a:r>
              <a:rPr lang="en-US" dirty="0" err="1"/>
              <a:t>zot</a:t>
            </a:r>
            <a:r>
              <a:rPr lang="en-US" dirty="0"/>
              <a:t> </a:t>
            </a:r>
            <a:r>
              <a:rPr lang="en-US" dirty="0" err="1"/>
              <a:t>leolam</a:t>
            </a:r>
            <a:r>
              <a:rPr lang="en-US" dirty="0"/>
              <a:t> 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1746334" y="2341867"/>
            <a:ext cx="7115431" cy="326802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וההרים עוד בוערים באש זריחות </a:t>
            </a:r>
          </a:p>
          <a:p>
            <a:pPr marL="0" indent="0" algn="r" rtl="1">
              <a:buNone/>
            </a:pPr>
            <a:r>
              <a:rPr lang="he-IL" dirty="0"/>
              <a:t>ובין ערביים עוד נושבת רוח ים </a:t>
            </a:r>
          </a:p>
          <a:p>
            <a:pPr marL="0" indent="0" algn="r" rtl="1">
              <a:buNone/>
            </a:pPr>
            <a:r>
              <a:rPr lang="he-IL" dirty="0"/>
              <a:t>אלף פרחים עוד משמחים כל לב בשלל פריחות </a:t>
            </a:r>
          </a:p>
          <a:p>
            <a:pPr marL="0" indent="0" algn="r" rtl="1">
              <a:buNone/>
            </a:pPr>
            <a:r>
              <a:rPr lang="he-IL" dirty="0"/>
              <a:t>מי שהלך הוא לא יראה זאת לעולם. </a:t>
            </a:r>
          </a:p>
        </p:txBody>
      </p:sp>
    </p:spTree>
    <p:extLst>
      <p:ext uri="{BB962C8B-B14F-4D97-AF65-F5344CB8AC3E}">
        <p14:creationId xmlns:p14="http://schemas.microsoft.com/office/powerpoint/2010/main" val="409598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957453" y="2593250"/>
            <a:ext cx="3729347" cy="336946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אך נזכור את כולם </a:t>
            </a:r>
          </a:p>
          <a:p>
            <a:pPr marL="0" indent="0" algn="r" rtl="1">
              <a:buNone/>
            </a:pPr>
            <a:r>
              <a:rPr lang="he-IL" dirty="0"/>
              <a:t>את יפי הבלורית והתואר </a:t>
            </a:r>
          </a:p>
          <a:p>
            <a:pPr marL="0" indent="0" algn="r" rtl="1">
              <a:buNone/>
            </a:pPr>
            <a:r>
              <a:rPr lang="he-IL" dirty="0"/>
              <a:t>כי רעות שכזאת לעולם </a:t>
            </a:r>
          </a:p>
          <a:p>
            <a:pPr marL="0" indent="0" algn="r" rtl="1">
              <a:buNone/>
            </a:pPr>
            <a:r>
              <a:rPr lang="he-IL" dirty="0"/>
              <a:t>לא תיתן את ליבנו לשכוח </a:t>
            </a:r>
          </a:p>
          <a:p>
            <a:pPr marL="0" indent="0" algn="r" rtl="1">
              <a:buNone/>
            </a:pPr>
            <a:r>
              <a:rPr lang="he-IL" dirty="0"/>
              <a:t>אהבה מקודשת בדם </a:t>
            </a:r>
          </a:p>
          <a:p>
            <a:pPr marL="0" indent="0" algn="r" rtl="1">
              <a:buNone/>
            </a:pPr>
            <a:r>
              <a:rPr lang="he-IL" dirty="0"/>
              <a:t>את תשובי בינינו לפרוח. </a:t>
            </a:r>
            <a:endParaRPr lang="en-US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he-IL" dirty="0"/>
              <a:t>הרעות – Ha'Reut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282236" y="2498673"/>
            <a:ext cx="4833288" cy="3464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i="1" dirty="0"/>
              <a:t>Chorus</a:t>
            </a:r>
            <a:r>
              <a:rPr lang="en-US" dirty="0"/>
              <a:t> Ach </a:t>
            </a:r>
            <a:r>
              <a:rPr lang="en-US" dirty="0" err="1"/>
              <a:t>nizkor</a:t>
            </a:r>
            <a:r>
              <a:rPr lang="en-US" dirty="0"/>
              <a:t> et </a:t>
            </a:r>
            <a:r>
              <a:rPr lang="en-US" dirty="0" err="1"/>
              <a:t>kulam</a:t>
            </a:r>
            <a:r>
              <a:rPr lang="en-US" dirty="0"/>
              <a:t>  Et </a:t>
            </a:r>
            <a:r>
              <a:rPr lang="en-US" dirty="0" err="1"/>
              <a:t>yafei</a:t>
            </a:r>
            <a:r>
              <a:rPr lang="en-US" dirty="0"/>
              <a:t> </a:t>
            </a:r>
            <a:r>
              <a:rPr lang="en-US" dirty="0" err="1"/>
              <a:t>hablorit</a:t>
            </a:r>
            <a:r>
              <a:rPr lang="en-US" dirty="0"/>
              <a:t> </a:t>
            </a:r>
            <a:r>
              <a:rPr lang="en-US" dirty="0" err="1"/>
              <a:t>vehatohar</a:t>
            </a:r>
            <a:r>
              <a:rPr lang="en-US" dirty="0"/>
              <a:t>  Ki </a:t>
            </a:r>
            <a:r>
              <a:rPr lang="en-US" dirty="0" err="1"/>
              <a:t>re'ut</a:t>
            </a:r>
            <a:r>
              <a:rPr lang="en-US" dirty="0"/>
              <a:t> </a:t>
            </a:r>
            <a:r>
              <a:rPr lang="en-US" dirty="0" err="1"/>
              <a:t>shekazot</a:t>
            </a:r>
            <a:r>
              <a:rPr lang="en-US" dirty="0"/>
              <a:t> </a:t>
            </a:r>
            <a:r>
              <a:rPr lang="en-US" dirty="0" err="1"/>
              <a:t>le'olam</a:t>
            </a:r>
            <a:r>
              <a:rPr lang="en-US" dirty="0"/>
              <a:t>  Lo </a:t>
            </a:r>
            <a:r>
              <a:rPr lang="en-US" dirty="0" err="1"/>
              <a:t>titen</a:t>
            </a:r>
            <a:r>
              <a:rPr lang="en-US" dirty="0"/>
              <a:t> et </a:t>
            </a:r>
            <a:r>
              <a:rPr lang="en-US" dirty="0" err="1"/>
              <a:t>libenu</a:t>
            </a:r>
            <a:r>
              <a:rPr lang="en-US" dirty="0"/>
              <a:t> </a:t>
            </a:r>
            <a:r>
              <a:rPr lang="en-US" dirty="0" err="1"/>
              <a:t>lishko'ach</a:t>
            </a:r>
            <a:r>
              <a:rPr lang="en-US" dirty="0"/>
              <a:t>  </a:t>
            </a:r>
            <a:r>
              <a:rPr lang="en-US" dirty="0" err="1"/>
              <a:t>Ahava</a:t>
            </a:r>
            <a:r>
              <a:rPr lang="en-US" dirty="0"/>
              <a:t> </a:t>
            </a:r>
            <a:r>
              <a:rPr lang="en-US" dirty="0" err="1"/>
              <a:t>mekudeshet</a:t>
            </a:r>
            <a:r>
              <a:rPr lang="en-US" dirty="0"/>
              <a:t> </a:t>
            </a:r>
            <a:r>
              <a:rPr lang="en-US" dirty="0" err="1"/>
              <a:t>bedam</a:t>
            </a:r>
            <a:r>
              <a:rPr lang="en-US" dirty="0"/>
              <a:t>  At </a:t>
            </a:r>
            <a:r>
              <a:rPr lang="en-US" dirty="0" err="1"/>
              <a:t>tashuvi</a:t>
            </a:r>
            <a:r>
              <a:rPr lang="en-US" dirty="0"/>
              <a:t> </a:t>
            </a:r>
            <a:r>
              <a:rPr lang="en-US" dirty="0" err="1"/>
              <a:t>beinenu</a:t>
            </a:r>
            <a:r>
              <a:rPr lang="en-US" dirty="0"/>
              <a:t> </a:t>
            </a:r>
            <a:r>
              <a:rPr lang="en-US" dirty="0" err="1"/>
              <a:t>lifro'ach</a:t>
            </a:r>
            <a:r>
              <a:rPr lang="en-US" dirty="0"/>
              <a:t>..	</a:t>
            </a:r>
          </a:p>
          <a:p>
            <a:pPr marL="0" indent="0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4213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חורף 73 – Choref 73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2236" y="1838032"/>
            <a:ext cx="4216611" cy="5266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Anachnu</a:t>
            </a:r>
            <a:r>
              <a:rPr lang="en-US" dirty="0"/>
              <a:t> </a:t>
            </a:r>
            <a:r>
              <a:rPr lang="en-US" dirty="0" err="1"/>
              <a:t>hayeladim</a:t>
            </a:r>
            <a:r>
              <a:rPr lang="en-US" dirty="0"/>
              <a:t> </a:t>
            </a:r>
            <a:r>
              <a:rPr lang="en-US" dirty="0" err="1"/>
              <a:t>shel</a:t>
            </a:r>
            <a:r>
              <a:rPr lang="en-US" dirty="0"/>
              <a:t> </a:t>
            </a:r>
            <a:r>
              <a:rPr lang="en-US" dirty="0" err="1"/>
              <a:t>choref</a:t>
            </a:r>
            <a:r>
              <a:rPr lang="en-US" dirty="0"/>
              <a:t> </a:t>
            </a:r>
            <a:r>
              <a:rPr lang="en-US" dirty="0" err="1"/>
              <a:t>shnat</a:t>
            </a:r>
            <a:r>
              <a:rPr lang="en-US" dirty="0"/>
              <a:t> </a:t>
            </a:r>
            <a:r>
              <a:rPr lang="en-US" dirty="0" err="1"/>
              <a:t>shiv'im</a:t>
            </a:r>
            <a:r>
              <a:rPr lang="en-US" dirty="0"/>
              <a:t> </a:t>
            </a:r>
            <a:r>
              <a:rPr lang="en-US" dirty="0" err="1"/>
              <a:t>veshalosh</a:t>
            </a:r>
            <a:r>
              <a:rPr lang="en-US" dirty="0"/>
              <a:t>  </a:t>
            </a:r>
            <a:r>
              <a:rPr lang="en-US" dirty="0" err="1"/>
              <a:t>Chalamtem</a:t>
            </a:r>
            <a:r>
              <a:rPr lang="en-US" dirty="0"/>
              <a:t> </a:t>
            </a:r>
            <a:r>
              <a:rPr lang="en-US" dirty="0" err="1"/>
              <a:t>otanu</a:t>
            </a:r>
            <a:r>
              <a:rPr lang="en-US" dirty="0"/>
              <a:t> </a:t>
            </a:r>
            <a:r>
              <a:rPr lang="en-US" dirty="0" err="1"/>
              <a:t>larishona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shachar</a:t>
            </a:r>
            <a:r>
              <a:rPr lang="en-US" dirty="0"/>
              <a:t> </a:t>
            </a:r>
            <a:r>
              <a:rPr lang="en-US" dirty="0" err="1"/>
              <a:t>betom</a:t>
            </a:r>
            <a:r>
              <a:rPr lang="en-US" dirty="0"/>
              <a:t> </a:t>
            </a:r>
            <a:r>
              <a:rPr lang="en-US" dirty="0" err="1"/>
              <a:t>hakravot</a:t>
            </a:r>
            <a:r>
              <a:rPr lang="en-US" dirty="0"/>
              <a:t> </a:t>
            </a:r>
            <a:r>
              <a:rPr lang="en-US" dirty="0" err="1"/>
              <a:t>Hayitem</a:t>
            </a:r>
            <a:r>
              <a:rPr lang="en-US" dirty="0"/>
              <a:t> </a:t>
            </a:r>
            <a:r>
              <a:rPr lang="en-US" dirty="0" err="1"/>
              <a:t>gvarim</a:t>
            </a:r>
            <a:r>
              <a:rPr lang="en-US" dirty="0"/>
              <a:t> </a:t>
            </a:r>
            <a:r>
              <a:rPr lang="en-US" dirty="0" err="1"/>
              <a:t>ayefim</a:t>
            </a:r>
            <a:r>
              <a:rPr lang="en-US" dirty="0"/>
              <a:t> </a:t>
            </a:r>
            <a:r>
              <a:rPr lang="en-US" dirty="0" err="1"/>
              <a:t>shehodu</a:t>
            </a:r>
            <a:r>
              <a:rPr lang="en-US" dirty="0"/>
              <a:t> </a:t>
            </a:r>
            <a:r>
              <a:rPr lang="en-US" dirty="0" err="1"/>
              <a:t>lemazalam</a:t>
            </a:r>
            <a:r>
              <a:rPr lang="en-US" dirty="0"/>
              <a:t> </a:t>
            </a:r>
            <a:r>
              <a:rPr lang="en-US" dirty="0" err="1"/>
              <a:t>hatov</a:t>
            </a:r>
            <a:r>
              <a:rPr lang="en-US" dirty="0"/>
              <a:t> </a:t>
            </a:r>
            <a:r>
              <a:rPr lang="en-US" dirty="0" err="1"/>
              <a:t>Hayitem</a:t>
            </a:r>
            <a:r>
              <a:rPr lang="en-US" dirty="0"/>
              <a:t> </a:t>
            </a:r>
            <a:r>
              <a:rPr lang="en-US" dirty="0" err="1"/>
              <a:t>nashim</a:t>
            </a:r>
            <a:r>
              <a:rPr lang="en-US" dirty="0"/>
              <a:t> </a:t>
            </a:r>
            <a:r>
              <a:rPr lang="en-US" dirty="0" err="1"/>
              <a:t>tze'irot</a:t>
            </a:r>
            <a:r>
              <a:rPr lang="en-US" dirty="0"/>
              <a:t> </a:t>
            </a:r>
            <a:r>
              <a:rPr lang="en-US" dirty="0" err="1"/>
              <a:t>mud'agot</a:t>
            </a:r>
            <a:r>
              <a:rPr lang="en-US" dirty="0"/>
              <a:t> </a:t>
            </a:r>
            <a:r>
              <a:rPr lang="en-US" dirty="0" err="1"/>
              <a:t>veratziten</a:t>
            </a:r>
            <a:r>
              <a:rPr lang="en-US" dirty="0"/>
              <a:t> </a:t>
            </a:r>
            <a:r>
              <a:rPr lang="en-US" dirty="0" err="1"/>
              <a:t>kol</a:t>
            </a:r>
            <a:r>
              <a:rPr lang="en-US" dirty="0"/>
              <a:t> </a:t>
            </a:r>
            <a:r>
              <a:rPr lang="en-US" dirty="0" err="1"/>
              <a:t>kach</a:t>
            </a:r>
            <a:r>
              <a:rPr lang="en-US" dirty="0"/>
              <a:t> </a:t>
            </a:r>
            <a:r>
              <a:rPr lang="en-US" dirty="0" err="1"/>
              <a:t>le'ehov</a:t>
            </a:r>
            <a:r>
              <a:rPr lang="en-US" dirty="0"/>
              <a:t> </a:t>
            </a:r>
            <a:r>
              <a:rPr lang="en-US" dirty="0" err="1"/>
              <a:t>Uchsheharitem</a:t>
            </a:r>
            <a:r>
              <a:rPr lang="en-US" dirty="0"/>
              <a:t> </a:t>
            </a:r>
            <a:r>
              <a:rPr lang="en-US" dirty="0" err="1"/>
              <a:t>otanu</a:t>
            </a:r>
            <a:r>
              <a:rPr lang="en-US" dirty="0"/>
              <a:t> </a:t>
            </a:r>
            <a:r>
              <a:rPr lang="en-US" dirty="0" err="1"/>
              <a:t>be'ahava</a:t>
            </a:r>
            <a:r>
              <a:rPr lang="en-US" dirty="0"/>
              <a:t> </a:t>
            </a:r>
            <a:r>
              <a:rPr lang="en-US" dirty="0" err="1"/>
              <a:t>bechoref</a:t>
            </a:r>
            <a:r>
              <a:rPr lang="en-US" dirty="0"/>
              <a:t> </a:t>
            </a:r>
            <a:r>
              <a:rPr lang="en-US" dirty="0" err="1"/>
              <a:t>shiv'im</a:t>
            </a:r>
            <a:r>
              <a:rPr lang="en-US" dirty="0"/>
              <a:t> </a:t>
            </a:r>
            <a:r>
              <a:rPr lang="en-US" dirty="0" err="1"/>
              <a:t>veshalosh</a:t>
            </a:r>
            <a:r>
              <a:rPr lang="en-US" dirty="0"/>
              <a:t>  </a:t>
            </a:r>
            <a:r>
              <a:rPr lang="en-US" dirty="0" err="1"/>
              <a:t>Ratzitem</a:t>
            </a:r>
            <a:r>
              <a:rPr lang="en-US" dirty="0"/>
              <a:t> </a:t>
            </a:r>
            <a:r>
              <a:rPr lang="en-US" dirty="0" err="1"/>
              <a:t>lemale</a:t>
            </a:r>
            <a:r>
              <a:rPr lang="en-US" dirty="0"/>
              <a:t> </a:t>
            </a:r>
            <a:r>
              <a:rPr lang="en-US" dirty="0" err="1"/>
              <a:t>begufchem</a:t>
            </a:r>
            <a:r>
              <a:rPr lang="en-US" dirty="0"/>
              <a:t> et ma </a:t>
            </a:r>
            <a:r>
              <a:rPr lang="en-US" dirty="0" err="1"/>
              <a:t>shechisla</a:t>
            </a:r>
            <a:r>
              <a:rPr lang="en-US" dirty="0"/>
              <a:t> </a:t>
            </a:r>
            <a:r>
              <a:rPr lang="en-US" dirty="0" err="1"/>
              <a:t>hamilchama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745090" y="2027675"/>
            <a:ext cx="4127968" cy="4830325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dirty="0"/>
              <a:t>אנחנו הילדים של חורף שנת שבעים ושלוש </a:t>
            </a:r>
          </a:p>
          <a:p>
            <a:pPr marL="0" indent="0" algn="r" rtl="1">
              <a:buNone/>
            </a:pPr>
            <a:r>
              <a:rPr lang="he-IL" dirty="0"/>
              <a:t>חלמתם אותנו לראשונה עם שחר, בתום הקרבות </a:t>
            </a:r>
          </a:p>
          <a:p>
            <a:pPr marL="0" indent="0" algn="r" rtl="1">
              <a:buNone/>
            </a:pPr>
            <a:r>
              <a:rPr lang="he-IL" dirty="0"/>
              <a:t>הייתם גברים עייפים שהודו למזלם הטוב </a:t>
            </a:r>
          </a:p>
          <a:p>
            <a:pPr marL="0" indent="0" algn="r" rtl="1">
              <a:buNone/>
            </a:pPr>
            <a:r>
              <a:rPr lang="he-IL" dirty="0"/>
              <a:t>הייתן נשים צעירות מודאגות ורציתן כל כך לאהוב </a:t>
            </a:r>
          </a:p>
          <a:p>
            <a:pPr marL="0" indent="0" algn="r" rtl="1">
              <a:buNone/>
            </a:pPr>
            <a:r>
              <a:rPr lang="he-IL" dirty="0"/>
              <a:t>וכשהריתם אותנו באהבה בחורף שבעים ושלוש </a:t>
            </a:r>
          </a:p>
          <a:p>
            <a:pPr marL="0" indent="0" algn="r" rtl="1">
              <a:buNone/>
            </a:pPr>
            <a:r>
              <a:rPr lang="he-IL" dirty="0"/>
              <a:t>רציתם למלא בגופכם את מה שחיסרה המלחמה.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144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חורף 73 – Choref 73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2236" y="2027675"/>
            <a:ext cx="4462854" cy="52669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K'shenoladnu</a:t>
            </a:r>
            <a:r>
              <a:rPr lang="en-US" dirty="0"/>
              <a:t> </a:t>
            </a:r>
            <a:r>
              <a:rPr lang="en-US" dirty="0" err="1"/>
              <a:t>hayta</a:t>
            </a:r>
            <a:r>
              <a:rPr lang="en-US" dirty="0"/>
              <a:t> </a:t>
            </a:r>
            <a:r>
              <a:rPr lang="en-US" dirty="0" err="1"/>
              <a:t>ha'aretz</a:t>
            </a:r>
            <a:r>
              <a:rPr lang="en-US" dirty="0"/>
              <a:t> </a:t>
            </a:r>
            <a:endParaRPr lang="he-IL" dirty="0"/>
          </a:p>
          <a:p>
            <a:pPr marL="0" indent="0">
              <a:buNone/>
            </a:pPr>
            <a:r>
              <a:rPr lang="en-US" dirty="0" err="1"/>
              <a:t>ptz</a:t>
            </a:r>
            <a:r>
              <a:rPr lang="en-US" dirty="0"/>
              <a:t> ' </a:t>
            </a:r>
            <a:r>
              <a:rPr lang="en-US" dirty="0" err="1"/>
              <a:t>ua</a:t>
            </a:r>
            <a:r>
              <a:rPr lang="en-US" dirty="0"/>
              <a:t> </a:t>
            </a:r>
            <a:r>
              <a:rPr lang="en-US" dirty="0" err="1"/>
              <a:t>va'atzuva</a:t>
            </a:r>
            <a:r>
              <a:rPr lang="en-US" dirty="0"/>
              <a:t> </a:t>
            </a:r>
            <a:r>
              <a:rPr lang="en-US" dirty="0" err="1"/>
              <a:t>Hibatetem</a:t>
            </a:r>
            <a:r>
              <a:rPr lang="en-US" dirty="0"/>
              <a:t> </a:t>
            </a:r>
            <a:r>
              <a:rPr lang="en-US" dirty="0" err="1"/>
              <a:t>banu</a:t>
            </a:r>
            <a:r>
              <a:rPr lang="en-US" dirty="0"/>
              <a:t> </a:t>
            </a:r>
            <a:r>
              <a:rPr lang="en-US" dirty="0" err="1"/>
              <a:t>chibaktem</a:t>
            </a:r>
            <a:r>
              <a:rPr lang="en-US" dirty="0"/>
              <a:t> </a:t>
            </a:r>
            <a:r>
              <a:rPr lang="en-US" dirty="0" err="1"/>
              <a:t>otanu</a:t>
            </a:r>
            <a:r>
              <a:rPr lang="en-US" dirty="0"/>
              <a:t> </a:t>
            </a:r>
            <a:r>
              <a:rPr lang="en-US" dirty="0" err="1"/>
              <a:t>nisitem</a:t>
            </a:r>
            <a:r>
              <a:rPr lang="en-US" dirty="0"/>
              <a:t> </a:t>
            </a:r>
            <a:r>
              <a:rPr lang="en-US" dirty="0" err="1"/>
              <a:t>limtzo</a:t>
            </a:r>
            <a:r>
              <a:rPr lang="en-US" dirty="0"/>
              <a:t> </a:t>
            </a:r>
            <a:r>
              <a:rPr lang="en-US" dirty="0" err="1"/>
              <a:t>nechama</a:t>
            </a:r>
            <a:r>
              <a:rPr lang="en-US" dirty="0"/>
              <a:t> </a:t>
            </a:r>
            <a:r>
              <a:rPr lang="en-US" dirty="0" err="1"/>
              <a:t>K'shenoladnu</a:t>
            </a:r>
            <a:r>
              <a:rPr lang="en-US" dirty="0"/>
              <a:t> </a:t>
            </a:r>
            <a:r>
              <a:rPr lang="en-US" dirty="0" err="1"/>
              <a:t>berchu</a:t>
            </a:r>
            <a:r>
              <a:rPr lang="en-US" dirty="0"/>
              <a:t> </a:t>
            </a:r>
            <a:r>
              <a:rPr lang="en-US" dirty="0" err="1"/>
              <a:t>hazkenim</a:t>
            </a:r>
            <a:r>
              <a:rPr lang="en-US" dirty="0"/>
              <a:t> </a:t>
            </a:r>
            <a:r>
              <a:rPr lang="en-US" dirty="0" err="1"/>
              <a:t>be'enayim</a:t>
            </a:r>
            <a:r>
              <a:rPr lang="en-US" dirty="0"/>
              <a:t> </a:t>
            </a:r>
            <a:r>
              <a:rPr lang="en-US" dirty="0" err="1"/>
              <a:t>dom'ot</a:t>
            </a:r>
            <a:r>
              <a:rPr lang="en-US" dirty="0"/>
              <a:t> </a:t>
            </a:r>
            <a:r>
              <a:rPr lang="en-US" dirty="0" err="1"/>
              <a:t>Amru</a:t>
            </a:r>
            <a:r>
              <a:rPr lang="en-US" dirty="0"/>
              <a:t> </a:t>
            </a:r>
            <a:r>
              <a:rPr lang="en-US" dirty="0" err="1"/>
              <a:t>hayeladim</a:t>
            </a:r>
            <a:r>
              <a:rPr lang="en-US" dirty="0"/>
              <a:t> </a:t>
            </a:r>
            <a:r>
              <a:rPr lang="en-US" dirty="0" err="1"/>
              <a:t>hae'leh</a:t>
            </a:r>
            <a:r>
              <a:rPr lang="en-US" dirty="0"/>
              <a:t> </a:t>
            </a:r>
            <a:r>
              <a:rPr lang="en-US" dirty="0" err="1"/>
              <a:t>halevai</a:t>
            </a:r>
            <a:r>
              <a:rPr lang="en-US" dirty="0"/>
              <a:t> lo </a:t>
            </a:r>
            <a:r>
              <a:rPr lang="en-US" dirty="0" err="1"/>
              <a:t>yelchu</a:t>
            </a:r>
            <a:r>
              <a:rPr lang="en-US" dirty="0"/>
              <a:t> el </a:t>
            </a:r>
            <a:r>
              <a:rPr lang="en-US" dirty="0" err="1"/>
              <a:t>hatzava</a:t>
            </a:r>
            <a:r>
              <a:rPr lang="en-US" dirty="0"/>
              <a:t> </a:t>
            </a:r>
            <a:r>
              <a:rPr lang="en-US" dirty="0" err="1"/>
              <a:t>Ufnechem</a:t>
            </a:r>
            <a:r>
              <a:rPr lang="en-US" dirty="0"/>
              <a:t> </a:t>
            </a:r>
            <a:r>
              <a:rPr lang="en-US" dirty="0" err="1"/>
              <a:t>batatzlum</a:t>
            </a:r>
            <a:r>
              <a:rPr lang="en-US" dirty="0"/>
              <a:t> </a:t>
            </a:r>
            <a:r>
              <a:rPr lang="en-US" dirty="0" err="1"/>
              <a:t>hayashan</a:t>
            </a:r>
            <a:r>
              <a:rPr lang="en-US" dirty="0"/>
              <a:t> </a:t>
            </a:r>
            <a:r>
              <a:rPr lang="en-US" dirty="0" err="1"/>
              <a:t>mochichot</a:t>
            </a:r>
            <a:r>
              <a:rPr lang="en-US" dirty="0"/>
              <a:t>  </a:t>
            </a:r>
            <a:r>
              <a:rPr lang="en-US" dirty="0" err="1"/>
              <a:t>shedibartem</a:t>
            </a:r>
            <a:r>
              <a:rPr lang="en-US" dirty="0"/>
              <a:t> </a:t>
            </a:r>
            <a:r>
              <a:rPr lang="en-US" dirty="0" err="1"/>
              <a:t>mikol</a:t>
            </a:r>
            <a:r>
              <a:rPr lang="en-US" dirty="0"/>
              <a:t> </a:t>
            </a:r>
            <a:r>
              <a:rPr lang="en-US" dirty="0" err="1"/>
              <a:t>halev</a:t>
            </a:r>
            <a:r>
              <a:rPr lang="en-US" dirty="0"/>
              <a:t> </a:t>
            </a:r>
            <a:r>
              <a:rPr lang="en-US" dirty="0" err="1"/>
              <a:t>Kshehivtachtem</a:t>
            </a:r>
            <a:r>
              <a:rPr lang="en-US" dirty="0"/>
              <a:t> </a:t>
            </a:r>
            <a:r>
              <a:rPr lang="en-US" dirty="0" err="1"/>
              <a:t>la'asot</a:t>
            </a:r>
            <a:r>
              <a:rPr lang="en-US" dirty="0"/>
              <a:t> </a:t>
            </a:r>
            <a:r>
              <a:rPr lang="en-US" dirty="0" err="1"/>
              <a:t>bishvilenu</a:t>
            </a:r>
            <a:r>
              <a:rPr lang="en-US" dirty="0"/>
              <a:t> </a:t>
            </a:r>
            <a:r>
              <a:rPr lang="en-US" dirty="0" err="1"/>
              <a:t>hakol</a:t>
            </a:r>
            <a:r>
              <a:rPr lang="en-US" dirty="0"/>
              <a:t>  </a:t>
            </a:r>
            <a:r>
              <a:rPr lang="en-US" dirty="0" err="1"/>
              <a:t>lahafoch</a:t>
            </a:r>
            <a:r>
              <a:rPr lang="en-US" dirty="0"/>
              <a:t> </a:t>
            </a:r>
            <a:r>
              <a:rPr lang="en-US" dirty="0" err="1"/>
              <a:t>oyev</a:t>
            </a:r>
            <a:r>
              <a:rPr lang="en-US" dirty="0"/>
              <a:t> </a:t>
            </a:r>
            <a:r>
              <a:rPr lang="en-US" dirty="0" err="1"/>
              <a:t>le'ohev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745090" y="2027675"/>
            <a:ext cx="4127968" cy="4830325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dirty="0"/>
              <a:t>כשנולדנו היתה הארץ פצועה ועצובה </a:t>
            </a:r>
          </a:p>
          <a:p>
            <a:pPr marL="0" indent="0" algn="r" rtl="1">
              <a:buNone/>
            </a:pPr>
            <a:r>
              <a:rPr lang="he-IL" dirty="0"/>
              <a:t>הבטתם בנו, חיבקתם אותנו, ניסיתם למצוא נחמה </a:t>
            </a:r>
          </a:p>
          <a:p>
            <a:pPr marL="0" indent="0" algn="r" rtl="1">
              <a:buNone/>
            </a:pPr>
            <a:r>
              <a:rPr lang="he-IL" dirty="0"/>
              <a:t>כשנולדנו ברכו הזקנים בעיניים דומעות </a:t>
            </a:r>
          </a:p>
          <a:p>
            <a:pPr marL="0" indent="0" algn="r" rtl="1">
              <a:buNone/>
            </a:pPr>
            <a:r>
              <a:rPr lang="he-IL" dirty="0"/>
              <a:t>אמרו הילדים האלה הלואי לא ילכו אל הצבא </a:t>
            </a:r>
          </a:p>
          <a:p>
            <a:pPr marL="0" indent="0" algn="r" rtl="1">
              <a:buNone/>
            </a:pPr>
            <a:r>
              <a:rPr lang="he-IL" dirty="0"/>
              <a:t>ופניכם בתצלום הישן מוכיחות שדיברתם מכל הלב </a:t>
            </a:r>
          </a:p>
          <a:p>
            <a:pPr marL="0" indent="0" algn="r" rtl="1">
              <a:buNone/>
            </a:pPr>
            <a:r>
              <a:rPr lang="he-IL" dirty="0"/>
              <a:t>כשהבטחתם לעשות בשבילנו הכל להפוך אויב לאוהב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2947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חורף 73 – Choref 73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2235" y="3787381"/>
            <a:ext cx="7796765" cy="5266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Hivtachtem</a:t>
            </a:r>
            <a:r>
              <a:rPr lang="en-US" dirty="0"/>
              <a:t> </a:t>
            </a:r>
            <a:r>
              <a:rPr lang="en-US" dirty="0" err="1"/>
              <a:t>yona</a:t>
            </a:r>
            <a:r>
              <a:rPr lang="en-US" dirty="0"/>
              <a:t>  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shel</a:t>
            </a:r>
            <a:r>
              <a:rPr lang="en-US" dirty="0"/>
              <a:t> </a:t>
            </a:r>
            <a:r>
              <a:rPr lang="en-US" dirty="0" err="1"/>
              <a:t>zayit</a:t>
            </a:r>
            <a:r>
              <a:rPr lang="en-US" dirty="0"/>
              <a:t>  </a:t>
            </a:r>
            <a:r>
              <a:rPr lang="en-US" dirty="0" err="1"/>
              <a:t>hivtachtem</a:t>
            </a:r>
            <a:r>
              <a:rPr lang="en-US" dirty="0"/>
              <a:t> shalom </a:t>
            </a:r>
            <a:r>
              <a:rPr lang="en-US" dirty="0" err="1"/>
              <a:t>Babayit</a:t>
            </a:r>
            <a:r>
              <a:rPr lang="en-US" dirty="0"/>
              <a:t> </a:t>
            </a:r>
            <a:r>
              <a:rPr lang="en-US" dirty="0" err="1"/>
              <a:t>hivtachtem</a:t>
            </a:r>
            <a:r>
              <a:rPr lang="en-US" dirty="0"/>
              <a:t> </a:t>
            </a:r>
            <a:r>
              <a:rPr lang="en-US" dirty="0" err="1"/>
              <a:t>aviv</a:t>
            </a:r>
            <a:r>
              <a:rPr lang="en-US" dirty="0"/>
              <a:t> </a:t>
            </a:r>
            <a:r>
              <a:rPr lang="en-US" dirty="0" err="1"/>
              <a:t>ufrichot</a:t>
            </a:r>
            <a:r>
              <a:rPr lang="en-US" dirty="0"/>
              <a:t>  </a:t>
            </a:r>
            <a:r>
              <a:rPr lang="en-US" dirty="0" err="1"/>
              <a:t>hivtachtem</a:t>
            </a:r>
            <a:r>
              <a:rPr lang="en-US" dirty="0"/>
              <a:t> </a:t>
            </a:r>
            <a:r>
              <a:rPr lang="en-US" dirty="0" err="1"/>
              <a:t>lekayem</a:t>
            </a:r>
            <a:r>
              <a:rPr lang="en-US" dirty="0"/>
              <a:t> </a:t>
            </a:r>
            <a:r>
              <a:rPr lang="en-US" dirty="0" err="1"/>
              <a:t>havtachot</a:t>
            </a:r>
            <a:r>
              <a:rPr lang="en-US" dirty="0"/>
              <a:t> </a:t>
            </a:r>
            <a:r>
              <a:rPr lang="en-US" dirty="0" err="1"/>
              <a:t>hivtachtem</a:t>
            </a:r>
            <a:r>
              <a:rPr lang="en-US" dirty="0"/>
              <a:t> </a:t>
            </a:r>
            <a:r>
              <a:rPr lang="en-US" dirty="0" err="1"/>
              <a:t>yona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745090" y="2464294"/>
            <a:ext cx="4127968" cy="483032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הבטחתם יונה </a:t>
            </a:r>
          </a:p>
          <a:p>
            <a:pPr marL="0" indent="0" algn="r" rtl="1">
              <a:buNone/>
            </a:pPr>
            <a:r>
              <a:rPr lang="he-IL" dirty="0"/>
              <a:t>עלה של זית </a:t>
            </a:r>
          </a:p>
          <a:p>
            <a:pPr marL="0" indent="0" algn="r" rtl="1">
              <a:buNone/>
            </a:pPr>
            <a:r>
              <a:rPr lang="he-IL" dirty="0"/>
              <a:t>הבטחתם שלום בבית </a:t>
            </a:r>
          </a:p>
          <a:p>
            <a:pPr marL="0" indent="0" algn="r" rtl="1">
              <a:buNone/>
            </a:pPr>
            <a:r>
              <a:rPr lang="he-IL" dirty="0"/>
              <a:t>הבטחתם אביב ופריחות </a:t>
            </a:r>
          </a:p>
          <a:p>
            <a:pPr marL="0" indent="0" algn="r" rtl="1">
              <a:buNone/>
            </a:pPr>
            <a:r>
              <a:rPr lang="he-IL" dirty="0"/>
              <a:t>הבטחתם לקיים הבטחות </a:t>
            </a:r>
          </a:p>
          <a:p>
            <a:pPr marL="0" indent="0" algn="r" rtl="1">
              <a:buNone/>
            </a:pPr>
            <a:r>
              <a:rPr lang="he-IL" dirty="0"/>
              <a:t>הבטחתם יונה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680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חורף 73 – Choref 73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2236" y="2027675"/>
            <a:ext cx="4462854" cy="5266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Anachnu</a:t>
            </a:r>
            <a:r>
              <a:rPr lang="en-US" dirty="0"/>
              <a:t> </a:t>
            </a:r>
            <a:r>
              <a:rPr lang="en-US" dirty="0" err="1"/>
              <a:t>hayeladim</a:t>
            </a:r>
            <a:r>
              <a:rPr lang="en-US" dirty="0"/>
              <a:t> </a:t>
            </a:r>
            <a:r>
              <a:rPr lang="en-US" dirty="0" err="1"/>
              <a:t>shel</a:t>
            </a:r>
            <a:r>
              <a:rPr lang="en-US" dirty="0"/>
              <a:t> </a:t>
            </a:r>
            <a:r>
              <a:rPr lang="en-US" dirty="0" err="1"/>
              <a:t>choref</a:t>
            </a:r>
            <a:r>
              <a:rPr lang="en-US" dirty="0"/>
              <a:t> </a:t>
            </a:r>
            <a:r>
              <a:rPr lang="en-US" dirty="0" err="1"/>
              <a:t>shnat</a:t>
            </a:r>
            <a:r>
              <a:rPr lang="en-US" dirty="0"/>
              <a:t> </a:t>
            </a:r>
            <a:r>
              <a:rPr lang="en-US" dirty="0" err="1"/>
              <a:t>shiv'im</a:t>
            </a:r>
            <a:r>
              <a:rPr lang="en-US" dirty="0"/>
              <a:t> </a:t>
            </a:r>
            <a:r>
              <a:rPr lang="en-US" dirty="0" err="1"/>
              <a:t>veshalosh</a:t>
            </a:r>
            <a:r>
              <a:rPr lang="en-US" dirty="0"/>
              <a:t> </a:t>
            </a:r>
            <a:r>
              <a:rPr lang="en-US" dirty="0" err="1"/>
              <a:t>Gadalnu</a:t>
            </a:r>
            <a:r>
              <a:rPr lang="en-US" dirty="0"/>
              <a:t> </a:t>
            </a:r>
            <a:r>
              <a:rPr lang="en-US" dirty="0" err="1"/>
              <a:t>anachnu</a:t>
            </a:r>
            <a:r>
              <a:rPr lang="en-US" dirty="0"/>
              <a:t> </a:t>
            </a:r>
            <a:r>
              <a:rPr lang="en-US" dirty="0" err="1"/>
              <a:t>achshav</a:t>
            </a:r>
            <a:r>
              <a:rPr lang="en-US" dirty="0"/>
              <a:t> </a:t>
            </a:r>
            <a:r>
              <a:rPr lang="en-US" dirty="0" err="1"/>
              <a:t>batzava</a:t>
            </a:r>
            <a:r>
              <a:rPr lang="en-US" dirty="0"/>
              <a:t>  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haneshek</a:t>
            </a:r>
            <a:r>
              <a:rPr lang="en-US" dirty="0"/>
              <a:t> </a:t>
            </a:r>
            <a:r>
              <a:rPr lang="en-US" dirty="0" err="1"/>
              <a:t>kasda</a:t>
            </a:r>
            <a:r>
              <a:rPr lang="en-US" dirty="0"/>
              <a:t> al </a:t>
            </a:r>
            <a:r>
              <a:rPr lang="en-US" dirty="0" err="1"/>
              <a:t>harosh</a:t>
            </a:r>
            <a:r>
              <a:rPr lang="en-US" dirty="0"/>
              <a:t> Gam </a:t>
            </a:r>
            <a:r>
              <a:rPr lang="en-US" dirty="0" err="1"/>
              <a:t>anachnu</a:t>
            </a:r>
            <a:r>
              <a:rPr lang="en-US" dirty="0"/>
              <a:t> </a:t>
            </a:r>
            <a:r>
              <a:rPr lang="en-US" dirty="0" err="1"/>
              <a:t>yod'im</a:t>
            </a:r>
            <a:r>
              <a:rPr lang="en-US" dirty="0"/>
              <a:t> </a:t>
            </a:r>
            <a:r>
              <a:rPr lang="en-US" dirty="0" err="1"/>
              <a:t>la'asot</a:t>
            </a:r>
            <a:r>
              <a:rPr lang="en-US" dirty="0"/>
              <a:t> </a:t>
            </a:r>
            <a:r>
              <a:rPr lang="en-US" dirty="0" err="1"/>
              <a:t>ahava</a:t>
            </a:r>
            <a:r>
              <a:rPr lang="en-US" dirty="0"/>
              <a:t> </a:t>
            </a:r>
            <a:r>
              <a:rPr lang="en-US" dirty="0" err="1"/>
              <a:t>tzochakim</a:t>
            </a:r>
            <a:r>
              <a:rPr lang="en-US" dirty="0"/>
              <a:t> </a:t>
            </a:r>
            <a:r>
              <a:rPr lang="en-US" dirty="0" err="1"/>
              <a:t>veyod'im</a:t>
            </a:r>
            <a:r>
              <a:rPr lang="en-US" dirty="0"/>
              <a:t> </a:t>
            </a:r>
            <a:r>
              <a:rPr lang="en-US" dirty="0" err="1"/>
              <a:t>livkot</a:t>
            </a:r>
            <a:r>
              <a:rPr lang="en-US" dirty="0"/>
              <a:t> Gam </a:t>
            </a:r>
            <a:r>
              <a:rPr lang="en-US" dirty="0" err="1"/>
              <a:t>anachnu</a:t>
            </a:r>
            <a:r>
              <a:rPr lang="en-US" dirty="0"/>
              <a:t> </a:t>
            </a:r>
            <a:r>
              <a:rPr lang="en-US" dirty="0" err="1"/>
              <a:t>gvarim</a:t>
            </a:r>
            <a:r>
              <a:rPr lang="en-US" dirty="0"/>
              <a:t> gam </a:t>
            </a:r>
            <a:r>
              <a:rPr lang="en-US" dirty="0" err="1"/>
              <a:t>anachnu</a:t>
            </a:r>
            <a:r>
              <a:rPr lang="en-US" dirty="0"/>
              <a:t> </a:t>
            </a:r>
            <a:r>
              <a:rPr lang="en-US" dirty="0" err="1"/>
              <a:t>nashim</a:t>
            </a:r>
            <a:r>
              <a:rPr lang="en-US" dirty="0"/>
              <a:t>  gam </a:t>
            </a:r>
            <a:r>
              <a:rPr lang="en-US" dirty="0" err="1"/>
              <a:t>anachnu</a:t>
            </a:r>
            <a:r>
              <a:rPr lang="en-US" dirty="0"/>
              <a:t> </a:t>
            </a:r>
            <a:r>
              <a:rPr lang="en-US" dirty="0" err="1"/>
              <a:t>cholmim</a:t>
            </a:r>
            <a:r>
              <a:rPr lang="en-US" dirty="0"/>
              <a:t> </a:t>
            </a:r>
            <a:r>
              <a:rPr lang="en-US" dirty="0" err="1"/>
              <a:t>tinokot</a:t>
            </a:r>
            <a:r>
              <a:rPr lang="en-US" dirty="0"/>
              <a:t> 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480494" y="2027675"/>
            <a:ext cx="4392564" cy="483032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אנחנו הילדים של חורף שנת שבעים ושלוש </a:t>
            </a:r>
          </a:p>
          <a:p>
            <a:pPr marL="0" indent="0" algn="r" rtl="1">
              <a:buNone/>
            </a:pPr>
            <a:r>
              <a:rPr lang="he-IL" dirty="0"/>
              <a:t>גדלנו, אנחנו עכשיו בצבא עם הנשק, קסדה על הראש </a:t>
            </a:r>
          </a:p>
          <a:p>
            <a:pPr marL="0" indent="0" algn="r" rtl="1">
              <a:buNone/>
            </a:pPr>
            <a:r>
              <a:rPr lang="he-IL" dirty="0"/>
              <a:t>גם אנחנו יודעים לעשות אהבה, צוחקים ויודעים לבכות </a:t>
            </a:r>
          </a:p>
          <a:p>
            <a:pPr marL="0" indent="0" algn="r" rtl="1">
              <a:buNone/>
            </a:pPr>
            <a:r>
              <a:rPr lang="he-IL" dirty="0"/>
              <a:t>גם אנחנו גברים, גם אנחנו נשים, גם אנחנו חולמים תינוקות </a:t>
            </a:r>
          </a:p>
        </p:txBody>
      </p:sp>
    </p:spTree>
    <p:extLst>
      <p:ext uri="{BB962C8B-B14F-4D97-AF65-F5344CB8AC3E}">
        <p14:creationId xmlns:p14="http://schemas.microsoft.com/office/powerpoint/2010/main" val="24877264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חורף 73 – Choref 73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2236" y="2221728"/>
            <a:ext cx="4462854" cy="5266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Velachen</a:t>
            </a:r>
            <a:r>
              <a:rPr lang="en-US" dirty="0"/>
              <a:t> lo </a:t>
            </a:r>
            <a:r>
              <a:rPr lang="en-US" dirty="0" err="1"/>
              <a:t>nilchatz</a:t>
            </a:r>
            <a:r>
              <a:rPr lang="en-US" dirty="0"/>
              <a:t> </a:t>
            </a:r>
            <a:r>
              <a:rPr lang="en-US" dirty="0" err="1"/>
              <a:t>velachen</a:t>
            </a:r>
            <a:r>
              <a:rPr lang="en-US" dirty="0"/>
              <a:t> lo </a:t>
            </a:r>
            <a:r>
              <a:rPr lang="en-US" dirty="0" err="1"/>
              <a:t>nidrosh</a:t>
            </a:r>
            <a:r>
              <a:rPr lang="en-US" dirty="0"/>
              <a:t> </a:t>
            </a:r>
            <a:endParaRPr lang="he-IL" dirty="0"/>
          </a:p>
          <a:p>
            <a:pPr marL="0" indent="0">
              <a:buNone/>
            </a:pPr>
            <a:r>
              <a:rPr lang="en-US" dirty="0" err="1"/>
              <a:t>velachen</a:t>
            </a:r>
            <a:r>
              <a:rPr lang="en-US" dirty="0"/>
              <a:t> lo </a:t>
            </a:r>
            <a:r>
              <a:rPr lang="en-US" dirty="0" err="1"/>
              <a:t>ne'ayem</a:t>
            </a:r>
            <a:r>
              <a:rPr lang="en-US" dirty="0"/>
              <a:t>  </a:t>
            </a:r>
            <a:r>
              <a:rPr lang="en-US" dirty="0" err="1"/>
              <a:t>K'shehayinu</a:t>
            </a:r>
            <a:r>
              <a:rPr lang="en-US" dirty="0"/>
              <a:t> </a:t>
            </a:r>
            <a:r>
              <a:rPr lang="en-US" dirty="0" err="1"/>
              <a:t>k'tanim</a:t>
            </a:r>
            <a:r>
              <a:rPr lang="en-US" dirty="0"/>
              <a:t> </a:t>
            </a:r>
            <a:r>
              <a:rPr lang="en-US" dirty="0" err="1"/>
              <a:t>amartem</a:t>
            </a:r>
            <a:r>
              <a:rPr lang="en-US" dirty="0"/>
              <a:t> </a:t>
            </a:r>
            <a:r>
              <a:rPr lang="en-US" dirty="0" err="1"/>
              <a:t>havtachot</a:t>
            </a:r>
            <a:r>
              <a:rPr lang="en-US" dirty="0"/>
              <a:t> </a:t>
            </a:r>
            <a:r>
              <a:rPr lang="en-US" dirty="0" err="1"/>
              <a:t>tzarich</a:t>
            </a:r>
            <a:r>
              <a:rPr lang="en-US" dirty="0"/>
              <a:t> </a:t>
            </a:r>
            <a:r>
              <a:rPr lang="en-US" dirty="0" err="1"/>
              <a:t>lekayem</a:t>
            </a:r>
            <a:r>
              <a:rPr lang="en-US" dirty="0"/>
              <a:t> 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darush</a:t>
            </a:r>
            <a:r>
              <a:rPr lang="en-US" dirty="0"/>
              <a:t> </a:t>
            </a:r>
            <a:r>
              <a:rPr lang="en-US" dirty="0" err="1"/>
              <a:t>lachem</a:t>
            </a:r>
            <a:r>
              <a:rPr lang="en-US" dirty="0"/>
              <a:t> </a:t>
            </a:r>
            <a:r>
              <a:rPr lang="en-US" dirty="0" err="1"/>
              <a:t>ko'ach</a:t>
            </a:r>
            <a:r>
              <a:rPr lang="en-US" dirty="0"/>
              <a:t> </a:t>
            </a:r>
            <a:r>
              <a:rPr lang="en-US" dirty="0" err="1"/>
              <a:t>niten</a:t>
            </a:r>
            <a:r>
              <a:rPr lang="en-US" dirty="0"/>
              <a:t>  lo </a:t>
            </a:r>
            <a:r>
              <a:rPr lang="en-US" dirty="0" err="1"/>
              <a:t>nach'soch</a:t>
            </a:r>
            <a:r>
              <a:rPr lang="en-US" dirty="0"/>
              <a:t>  </a:t>
            </a:r>
            <a:r>
              <a:rPr lang="en-US" dirty="0" err="1"/>
              <a:t>rak</a:t>
            </a:r>
            <a:r>
              <a:rPr lang="en-US" dirty="0"/>
              <a:t> </a:t>
            </a:r>
            <a:r>
              <a:rPr lang="en-US" dirty="0" err="1"/>
              <a:t>ratzinu</a:t>
            </a:r>
            <a:r>
              <a:rPr lang="en-US" dirty="0"/>
              <a:t> </a:t>
            </a:r>
            <a:r>
              <a:rPr lang="en-US" dirty="0" err="1"/>
              <a:t>lilchosh</a:t>
            </a:r>
            <a:r>
              <a:rPr lang="en-US" dirty="0"/>
              <a:t> </a:t>
            </a:r>
            <a:r>
              <a:rPr lang="en-US" dirty="0" err="1"/>
              <a:t>Anachnu</a:t>
            </a:r>
            <a:r>
              <a:rPr lang="en-US" dirty="0"/>
              <a:t> </a:t>
            </a:r>
            <a:r>
              <a:rPr lang="en-US" dirty="0" err="1"/>
              <a:t>hayeladim</a:t>
            </a:r>
            <a:r>
              <a:rPr lang="en-US" dirty="0"/>
              <a:t> </a:t>
            </a:r>
            <a:r>
              <a:rPr lang="en-US" dirty="0" err="1"/>
              <a:t>shel</a:t>
            </a:r>
            <a:r>
              <a:rPr lang="en-US" dirty="0"/>
              <a:t> </a:t>
            </a:r>
            <a:r>
              <a:rPr lang="en-US" dirty="0" err="1"/>
              <a:t>hachoref</a:t>
            </a:r>
            <a:r>
              <a:rPr lang="en-US" dirty="0"/>
              <a:t> </a:t>
            </a:r>
            <a:r>
              <a:rPr lang="en-US" dirty="0" err="1"/>
              <a:t>hahu</a:t>
            </a:r>
            <a:r>
              <a:rPr lang="en-US" dirty="0"/>
              <a:t> </a:t>
            </a:r>
            <a:r>
              <a:rPr lang="en-US" dirty="0" err="1"/>
              <a:t>shnat</a:t>
            </a:r>
            <a:r>
              <a:rPr lang="en-US" dirty="0"/>
              <a:t> </a:t>
            </a:r>
            <a:r>
              <a:rPr lang="en-US" dirty="0" err="1"/>
              <a:t>shiv'im</a:t>
            </a:r>
            <a:r>
              <a:rPr lang="en-US" dirty="0"/>
              <a:t> </a:t>
            </a:r>
            <a:r>
              <a:rPr lang="en-US" dirty="0" err="1"/>
              <a:t>veshalosh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745090" y="2497460"/>
            <a:ext cx="4127968" cy="483032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ולכן לא נלחץ, ולכן לא נדרוש, ולכן לא נאיים </a:t>
            </a:r>
          </a:p>
          <a:p>
            <a:pPr marL="0" indent="0" algn="r" rtl="1">
              <a:buNone/>
            </a:pPr>
            <a:r>
              <a:rPr lang="he-IL" dirty="0"/>
              <a:t>כשהיינו קטנים אמרתם: הבטחות צריך לקיים </a:t>
            </a:r>
          </a:p>
          <a:p>
            <a:pPr marL="0" indent="0" algn="r" rtl="1">
              <a:buNone/>
            </a:pPr>
            <a:r>
              <a:rPr lang="he-IL" dirty="0"/>
              <a:t>אם דרוש לכם כח ניתן, לא נחסוך, רק רצינו ללחוש </a:t>
            </a:r>
          </a:p>
          <a:p>
            <a:pPr marL="0" indent="0" algn="r" rtl="1">
              <a:buNone/>
            </a:pPr>
            <a:r>
              <a:rPr lang="he-IL" dirty="0"/>
              <a:t>אנחנו הילדים של החורף ההוא שנת שבעים ושלוש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7264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חורף 73 – Choref 73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2235" y="3787381"/>
            <a:ext cx="7796765" cy="5266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Hivtachtem</a:t>
            </a:r>
            <a:r>
              <a:rPr lang="en-US" dirty="0"/>
              <a:t> </a:t>
            </a:r>
            <a:r>
              <a:rPr lang="en-US" dirty="0" err="1"/>
              <a:t>yona</a:t>
            </a:r>
            <a:r>
              <a:rPr lang="en-US" dirty="0"/>
              <a:t>  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shel</a:t>
            </a:r>
            <a:r>
              <a:rPr lang="en-US" dirty="0"/>
              <a:t> </a:t>
            </a:r>
            <a:r>
              <a:rPr lang="en-US" dirty="0" err="1"/>
              <a:t>zayit</a:t>
            </a:r>
            <a:r>
              <a:rPr lang="en-US" dirty="0"/>
              <a:t>  </a:t>
            </a:r>
            <a:r>
              <a:rPr lang="en-US" dirty="0" err="1"/>
              <a:t>hivtachtem</a:t>
            </a:r>
            <a:r>
              <a:rPr lang="en-US" dirty="0"/>
              <a:t> shalom </a:t>
            </a:r>
            <a:r>
              <a:rPr lang="en-US" dirty="0" err="1"/>
              <a:t>Babayit</a:t>
            </a:r>
            <a:r>
              <a:rPr lang="en-US" dirty="0"/>
              <a:t> </a:t>
            </a:r>
            <a:r>
              <a:rPr lang="en-US" dirty="0" err="1"/>
              <a:t>hivtachtem</a:t>
            </a:r>
            <a:r>
              <a:rPr lang="en-US" dirty="0"/>
              <a:t> </a:t>
            </a:r>
            <a:r>
              <a:rPr lang="en-US" dirty="0" err="1"/>
              <a:t>aviv</a:t>
            </a:r>
            <a:r>
              <a:rPr lang="en-US" dirty="0"/>
              <a:t> </a:t>
            </a:r>
            <a:r>
              <a:rPr lang="en-US" dirty="0" err="1"/>
              <a:t>ufrichot</a:t>
            </a:r>
            <a:r>
              <a:rPr lang="en-US" dirty="0"/>
              <a:t>  </a:t>
            </a:r>
            <a:r>
              <a:rPr lang="en-US" dirty="0" err="1"/>
              <a:t>hivtachtem</a:t>
            </a:r>
            <a:r>
              <a:rPr lang="en-US" dirty="0"/>
              <a:t> </a:t>
            </a:r>
            <a:r>
              <a:rPr lang="en-US" dirty="0" err="1"/>
              <a:t>lekayem</a:t>
            </a:r>
            <a:r>
              <a:rPr lang="en-US" dirty="0"/>
              <a:t> </a:t>
            </a:r>
            <a:r>
              <a:rPr lang="en-US" dirty="0" err="1"/>
              <a:t>havtachot</a:t>
            </a:r>
            <a:r>
              <a:rPr lang="en-US" dirty="0"/>
              <a:t> </a:t>
            </a:r>
            <a:r>
              <a:rPr lang="en-US" dirty="0" err="1"/>
              <a:t>hivtachtem</a:t>
            </a:r>
            <a:r>
              <a:rPr lang="en-US" dirty="0"/>
              <a:t> </a:t>
            </a:r>
            <a:r>
              <a:rPr lang="en-US" dirty="0" err="1"/>
              <a:t>yona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745090" y="2464294"/>
            <a:ext cx="4127968" cy="483032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הבטחתם יונה </a:t>
            </a:r>
          </a:p>
          <a:p>
            <a:pPr marL="0" indent="0" algn="r" rtl="1">
              <a:buNone/>
            </a:pPr>
            <a:r>
              <a:rPr lang="he-IL" dirty="0"/>
              <a:t>עלה של זית </a:t>
            </a:r>
          </a:p>
          <a:p>
            <a:pPr marL="0" indent="0" algn="r" rtl="1">
              <a:buNone/>
            </a:pPr>
            <a:r>
              <a:rPr lang="he-IL" dirty="0"/>
              <a:t>הבטחתם שלום בבית </a:t>
            </a:r>
          </a:p>
          <a:p>
            <a:pPr marL="0" indent="0" algn="r" rtl="1">
              <a:buNone/>
            </a:pPr>
            <a:r>
              <a:rPr lang="he-IL" dirty="0"/>
              <a:t>הבטחתם אביב ופריחות </a:t>
            </a:r>
          </a:p>
          <a:p>
            <a:pPr marL="0" indent="0" algn="r" rtl="1">
              <a:buNone/>
            </a:pPr>
            <a:r>
              <a:rPr lang="he-IL" dirty="0"/>
              <a:t>הבטחתם לקיים הבטחות </a:t>
            </a:r>
          </a:p>
          <a:p>
            <a:pPr marL="0" indent="0" algn="r" rtl="1">
              <a:buNone/>
            </a:pPr>
            <a:r>
              <a:rPr lang="he-IL" dirty="0"/>
              <a:t>הבטחתם יונה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6036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אני נושא עימי – ani nose 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9317" y="2028733"/>
            <a:ext cx="4568692" cy="46219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Ani</a:t>
            </a:r>
            <a:r>
              <a:rPr lang="en-US" dirty="0"/>
              <a:t> nose </a:t>
            </a:r>
            <a:r>
              <a:rPr lang="en-US" dirty="0" err="1"/>
              <a:t>imi</a:t>
            </a:r>
            <a:r>
              <a:rPr lang="en-US" dirty="0"/>
              <a:t> et </a:t>
            </a:r>
            <a:r>
              <a:rPr lang="en-US" dirty="0" err="1"/>
              <a:t>tza'ar</a:t>
            </a:r>
            <a:r>
              <a:rPr lang="en-US" dirty="0"/>
              <a:t> </a:t>
            </a:r>
            <a:r>
              <a:rPr lang="en-US" dirty="0" err="1"/>
              <a:t>hashtikah</a:t>
            </a:r>
            <a:r>
              <a:rPr lang="en-US" dirty="0"/>
              <a:t>, et </a:t>
            </a:r>
            <a:r>
              <a:rPr lang="en-US" dirty="0" err="1"/>
              <a:t>nof</a:t>
            </a:r>
            <a:r>
              <a:rPr lang="en-US" dirty="0"/>
              <a:t> </a:t>
            </a:r>
            <a:r>
              <a:rPr lang="en-US" dirty="0" err="1"/>
              <a:t>ha'elem</a:t>
            </a:r>
            <a:r>
              <a:rPr lang="en-US" dirty="0"/>
              <a:t> </a:t>
            </a:r>
            <a:r>
              <a:rPr lang="en-US" dirty="0" err="1"/>
              <a:t>shesarafnu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mipachad</a:t>
            </a:r>
            <a:r>
              <a:rPr lang="en-US" dirty="0"/>
              <a:t>, </a:t>
            </a:r>
            <a:r>
              <a:rPr lang="en-US" dirty="0" err="1"/>
              <a:t>ha'lo</a:t>
            </a:r>
            <a:r>
              <a:rPr lang="en-US" dirty="0"/>
              <a:t> </a:t>
            </a:r>
            <a:r>
              <a:rPr lang="en-US" dirty="0" err="1"/>
              <a:t>amart</a:t>
            </a:r>
            <a:r>
              <a:rPr lang="en-US" dirty="0"/>
              <a:t> </a:t>
            </a:r>
            <a:r>
              <a:rPr lang="en-US" dirty="0" err="1"/>
              <a:t>elai</a:t>
            </a:r>
            <a:r>
              <a:rPr lang="en-US" dirty="0"/>
              <a:t>: "</a:t>
            </a:r>
            <a:r>
              <a:rPr lang="en-US" dirty="0" err="1"/>
              <a:t>ha'ir</a:t>
            </a:r>
            <a:r>
              <a:rPr lang="en-US" dirty="0"/>
              <a:t> </a:t>
            </a:r>
            <a:r>
              <a:rPr lang="en-US" dirty="0" err="1"/>
              <a:t>kol</a:t>
            </a:r>
            <a:r>
              <a:rPr lang="en-US" dirty="0"/>
              <a:t> </a:t>
            </a:r>
            <a:r>
              <a:rPr lang="en-US" dirty="0" err="1"/>
              <a:t>kach</a:t>
            </a:r>
            <a:r>
              <a:rPr lang="en-US" dirty="0"/>
              <a:t> </a:t>
            </a:r>
            <a:r>
              <a:rPr lang="en-US" dirty="0" err="1"/>
              <a:t>reikah</a:t>
            </a:r>
            <a:r>
              <a:rPr lang="en-US" dirty="0"/>
              <a:t>" </a:t>
            </a:r>
            <a:r>
              <a:rPr lang="en-US" dirty="0" err="1"/>
              <a:t>ha'lo</a:t>
            </a:r>
            <a:r>
              <a:rPr lang="en-US" dirty="0"/>
              <a:t> </a:t>
            </a:r>
            <a:r>
              <a:rPr lang="en-US" dirty="0" err="1"/>
              <a:t>amart</a:t>
            </a:r>
            <a:r>
              <a:rPr lang="en-US" dirty="0"/>
              <a:t> </a:t>
            </a:r>
            <a:r>
              <a:rPr lang="en-US" dirty="0" err="1"/>
              <a:t>elai</a:t>
            </a:r>
            <a:r>
              <a:rPr lang="en-US" dirty="0"/>
              <a:t>: "</a:t>
            </a:r>
            <a:r>
              <a:rPr lang="en-US" dirty="0" err="1"/>
              <a:t>nish'tok</a:t>
            </a:r>
            <a:r>
              <a:rPr lang="en-US" dirty="0"/>
              <a:t> </a:t>
            </a:r>
            <a:r>
              <a:rPr lang="en-US" dirty="0" err="1"/>
              <a:t>me'at</a:t>
            </a:r>
            <a:r>
              <a:rPr lang="en-US" dirty="0"/>
              <a:t> </a:t>
            </a:r>
            <a:r>
              <a:rPr lang="en-US" dirty="0" err="1"/>
              <a:t>beyachad</a:t>
            </a:r>
            <a:r>
              <a:rPr lang="en-US" dirty="0"/>
              <a:t>."  </a:t>
            </a:r>
            <a:r>
              <a:rPr lang="en-US" dirty="0" err="1"/>
              <a:t>Bechaloni</a:t>
            </a:r>
            <a:r>
              <a:rPr lang="en-US" dirty="0"/>
              <a:t> </a:t>
            </a:r>
            <a:r>
              <a:rPr lang="en-US" dirty="0" err="1"/>
              <a:t>kamlu</a:t>
            </a:r>
            <a:r>
              <a:rPr lang="en-US" dirty="0"/>
              <a:t> </a:t>
            </a:r>
            <a:r>
              <a:rPr lang="en-US" dirty="0" err="1"/>
              <a:t>kvar</a:t>
            </a:r>
            <a:r>
              <a:rPr lang="en-US" dirty="0"/>
              <a:t> </a:t>
            </a:r>
            <a:r>
              <a:rPr lang="en-US" dirty="0" err="1"/>
              <a:t>shoshanei</a:t>
            </a:r>
            <a:r>
              <a:rPr lang="en-US" dirty="0"/>
              <a:t> </a:t>
            </a:r>
            <a:r>
              <a:rPr lang="en-US" dirty="0" err="1"/>
              <a:t>hanocham</a:t>
            </a:r>
            <a:r>
              <a:rPr lang="en-US" dirty="0"/>
              <a:t>, </a:t>
            </a:r>
            <a:r>
              <a:rPr lang="en-US" dirty="0" err="1"/>
              <a:t>bechaloni</a:t>
            </a:r>
            <a:r>
              <a:rPr lang="en-US" dirty="0"/>
              <a:t> </a:t>
            </a:r>
            <a:r>
              <a:rPr lang="en-US" dirty="0" err="1"/>
              <a:t>nis'tam</a:t>
            </a:r>
            <a:r>
              <a:rPr lang="en-US" dirty="0"/>
              <a:t> </a:t>
            </a:r>
            <a:r>
              <a:rPr lang="en-US" dirty="0" err="1"/>
              <a:t>chazon</a:t>
            </a:r>
            <a:r>
              <a:rPr lang="en-US" dirty="0"/>
              <a:t> </a:t>
            </a:r>
            <a:r>
              <a:rPr lang="en-US" dirty="0" err="1"/>
              <a:t>hamer'chavim</a:t>
            </a:r>
            <a:r>
              <a:rPr lang="en-US" dirty="0"/>
              <a:t>, </a:t>
            </a:r>
            <a:r>
              <a:rPr lang="en-US" dirty="0" err="1"/>
              <a:t>rak</a:t>
            </a:r>
            <a:r>
              <a:rPr lang="en-US" dirty="0"/>
              <a:t> </a:t>
            </a:r>
            <a:r>
              <a:rPr lang="en-US" dirty="0" err="1"/>
              <a:t>harechovot</a:t>
            </a:r>
            <a:r>
              <a:rPr lang="en-US" dirty="0"/>
              <a:t> od </a:t>
            </a:r>
            <a:r>
              <a:rPr lang="en-US" dirty="0" err="1"/>
              <a:t>mechay'chim</a:t>
            </a:r>
            <a:r>
              <a:rPr lang="en-US" dirty="0"/>
              <a:t> </a:t>
            </a:r>
            <a:r>
              <a:rPr lang="en-US" dirty="0" err="1"/>
              <a:t>bim'lo</a:t>
            </a:r>
            <a:r>
              <a:rPr lang="en-US" dirty="0"/>
              <a:t> </a:t>
            </a:r>
            <a:r>
              <a:rPr lang="en-US" dirty="0" err="1"/>
              <a:t>harochev</a:t>
            </a:r>
            <a:r>
              <a:rPr lang="en-US" dirty="0"/>
              <a:t>, el </a:t>
            </a:r>
            <a:r>
              <a:rPr lang="en-US" dirty="0" err="1"/>
              <a:t>kol</a:t>
            </a:r>
            <a:r>
              <a:rPr lang="en-US" dirty="0"/>
              <a:t> </a:t>
            </a:r>
            <a:r>
              <a:rPr lang="en-US" dirty="0" err="1"/>
              <a:t>eshnav</a:t>
            </a:r>
            <a:r>
              <a:rPr lang="en-US" dirty="0"/>
              <a:t> </a:t>
            </a:r>
            <a:r>
              <a:rPr lang="en-US" dirty="0" err="1"/>
              <a:t>matzat</a:t>
            </a:r>
            <a:r>
              <a:rPr lang="en-US" dirty="0"/>
              <a:t> </a:t>
            </a:r>
            <a:r>
              <a:rPr lang="en-US" dirty="0" err="1"/>
              <a:t>be'or</a:t>
            </a:r>
            <a:r>
              <a:rPr lang="en-US" dirty="0"/>
              <a:t> </a:t>
            </a:r>
            <a:r>
              <a:rPr lang="en-US" dirty="0" err="1"/>
              <a:t>ha'aravim</a:t>
            </a:r>
            <a:r>
              <a:rPr lang="en-US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1" y="2187504"/>
            <a:ext cx="4209997" cy="4463212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dirty="0"/>
              <a:t>אני נושא עימי את צער השתיקה, </a:t>
            </a:r>
          </a:p>
          <a:p>
            <a:pPr marL="0" indent="0" algn="r" rtl="1">
              <a:buNone/>
            </a:pPr>
            <a:r>
              <a:rPr lang="he-IL" dirty="0"/>
              <a:t>את נוף האלם ששרפנו אז מפחד, </a:t>
            </a:r>
          </a:p>
          <a:p>
            <a:pPr marL="0" indent="0" algn="r" rtl="1">
              <a:buNone/>
            </a:pPr>
            <a:r>
              <a:rPr lang="he-IL" dirty="0"/>
              <a:t>הלא אמרת אלי: "העיר כל כך ריקה" </a:t>
            </a:r>
          </a:p>
          <a:p>
            <a:pPr marL="0" indent="0" algn="r" rtl="1">
              <a:buNone/>
            </a:pPr>
            <a:r>
              <a:rPr lang="he-IL" dirty="0"/>
              <a:t>הלא אמרת אלי: "נשתוק מעט ביחד".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בחלוני קמלו כבר שושני הנוחם, </a:t>
            </a:r>
          </a:p>
          <a:p>
            <a:pPr marL="0" indent="0" algn="r" rtl="1">
              <a:buNone/>
            </a:pPr>
            <a:r>
              <a:rPr lang="he-IL" dirty="0"/>
              <a:t>בחלוני נסתם חזון המרחבים, </a:t>
            </a:r>
          </a:p>
          <a:p>
            <a:pPr marL="0" indent="0" algn="r" rtl="1">
              <a:buNone/>
            </a:pPr>
            <a:r>
              <a:rPr lang="he-IL" dirty="0"/>
              <a:t>רק הרחובות עוד מחייכים במלוא הרוחב, </a:t>
            </a:r>
          </a:p>
          <a:p>
            <a:pPr marL="0" indent="0" algn="r" rtl="1">
              <a:buNone/>
            </a:pPr>
            <a:r>
              <a:rPr lang="he-IL" dirty="0"/>
              <a:t>אל כל אשנב מוצת באור הערבים.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4821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אני נושא עימי – ani nose 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9317" y="2028733"/>
            <a:ext cx="4568692" cy="462198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Bo'i</a:t>
            </a:r>
            <a:r>
              <a:rPr lang="en-US" dirty="0"/>
              <a:t> </a:t>
            </a:r>
            <a:r>
              <a:rPr lang="en-US" dirty="0" err="1"/>
              <a:t>netze</a:t>
            </a:r>
            <a:r>
              <a:rPr lang="en-US" dirty="0"/>
              <a:t> </a:t>
            </a:r>
            <a:r>
              <a:rPr lang="en-US" dirty="0" err="1"/>
              <a:t>shuv</a:t>
            </a:r>
            <a:r>
              <a:rPr lang="en-US" dirty="0"/>
              <a:t> </a:t>
            </a:r>
            <a:r>
              <a:rPr lang="en-US" dirty="0" err="1"/>
              <a:t>lachutzot</a:t>
            </a:r>
            <a:r>
              <a:rPr lang="en-US" dirty="0"/>
              <a:t> </a:t>
            </a:r>
            <a:r>
              <a:rPr lang="en-US" dirty="0" err="1"/>
              <a:t>otam</a:t>
            </a:r>
            <a:r>
              <a:rPr lang="en-US" dirty="0"/>
              <a:t> </a:t>
            </a:r>
            <a:r>
              <a:rPr lang="en-US" dirty="0" err="1"/>
              <a:t>halachnu</a:t>
            </a:r>
            <a:r>
              <a:rPr lang="en-US" dirty="0"/>
              <a:t>, el </a:t>
            </a:r>
            <a:r>
              <a:rPr lang="en-US" dirty="0" err="1"/>
              <a:t>safsalei</a:t>
            </a:r>
            <a:r>
              <a:rPr lang="en-US" dirty="0"/>
              <a:t> </a:t>
            </a:r>
            <a:r>
              <a:rPr lang="en-US" dirty="0" err="1"/>
              <a:t>ha'ahuvim</a:t>
            </a:r>
            <a:r>
              <a:rPr lang="en-US" dirty="0"/>
              <a:t> began </a:t>
            </a:r>
            <a:r>
              <a:rPr lang="en-US" dirty="0" err="1"/>
              <a:t>ha'ir</a:t>
            </a:r>
            <a:r>
              <a:rPr lang="en-US" dirty="0"/>
              <a:t>. </a:t>
            </a:r>
            <a:r>
              <a:rPr lang="en-US" dirty="0" err="1"/>
              <a:t>Ulai</a:t>
            </a:r>
            <a:r>
              <a:rPr lang="en-US" dirty="0"/>
              <a:t> </a:t>
            </a:r>
            <a:r>
              <a:rPr lang="en-US" dirty="0" err="1"/>
              <a:t>nif'gosh</a:t>
            </a:r>
            <a:r>
              <a:rPr lang="en-US" dirty="0"/>
              <a:t> od </a:t>
            </a:r>
            <a:r>
              <a:rPr lang="en-US" dirty="0" err="1"/>
              <a:t>bapanim</a:t>
            </a:r>
            <a:r>
              <a:rPr lang="en-US" dirty="0"/>
              <a:t> </a:t>
            </a:r>
            <a:r>
              <a:rPr lang="en-US" dirty="0" err="1"/>
              <a:t>asher</a:t>
            </a:r>
            <a:r>
              <a:rPr lang="en-US" dirty="0"/>
              <a:t> (she)</a:t>
            </a:r>
            <a:r>
              <a:rPr lang="en-US" dirty="0" err="1"/>
              <a:t>shachachnu</a:t>
            </a:r>
            <a:r>
              <a:rPr lang="en-US" dirty="0"/>
              <a:t>, </a:t>
            </a:r>
            <a:r>
              <a:rPr lang="en-US" dirty="0" err="1"/>
              <a:t>ulai</a:t>
            </a:r>
            <a:r>
              <a:rPr lang="en-US" dirty="0"/>
              <a:t> </a:t>
            </a:r>
            <a:r>
              <a:rPr lang="en-US" dirty="0" err="1"/>
              <a:t>nishma</a:t>
            </a:r>
            <a:r>
              <a:rPr lang="en-US" dirty="0"/>
              <a:t> od </a:t>
            </a:r>
            <a:r>
              <a:rPr lang="en-US" dirty="0" err="1"/>
              <a:t>mechadash</a:t>
            </a:r>
            <a:r>
              <a:rPr lang="en-US" dirty="0"/>
              <a:t> </a:t>
            </a:r>
            <a:r>
              <a:rPr lang="en-US" dirty="0" err="1"/>
              <a:t>oto</a:t>
            </a:r>
            <a:r>
              <a:rPr lang="en-US" dirty="0"/>
              <a:t> </a:t>
            </a:r>
            <a:r>
              <a:rPr lang="en-US" dirty="0" err="1"/>
              <a:t>hashir</a:t>
            </a:r>
            <a:r>
              <a:rPr lang="en-US" dirty="0"/>
              <a:t>.  </a:t>
            </a:r>
            <a:r>
              <a:rPr lang="en-US" dirty="0" err="1"/>
              <a:t>Bachalomot</a:t>
            </a:r>
            <a:r>
              <a:rPr lang="en-US" dirty="0"/>
              <a:t> </a:t>
            </a:r>
            <a:r>
              <a:rPr lang="en-US" dirty="0" err="1"/>
              <a:t>hahem</a:t>
            </a:r>
            <a:r>
              <a:rPr lang="en-US" dirty="0"/>
              <a:t> al </a:t>
            </a:r>
            <a:r>
              <a:rPr lang="en-US" dirty="0" err="1"/>
              <a:t>hasafsal</a:t>
            </a:r>
            <a:r>
              <a:rPr lang="en-US" dirty="0"/>
              <a:t> </a:t>
            </a:r>
            <a:r>
              <a:rPr lang="en-US" dirty="0" err="1"/>
              <a:t>hakar</a:t>
            </a:r>
            <a:r>
              <a:rPr lang="en-US" dirty="0"/>
              <a:t>, </a:t>
            </a:r>
            <a:r>
              <a:rPr lang="en-US" dirty="0" err="1"/>
              <a:t>bachalomot</a:t>
            </a:r>
            <a:r>
              <a:rPr lang="en-US" dirty="0"/>
              <a:t> </a:t>
            </a:r>
            <a:r>
              <a:rPr lang="en-US" dirty="0" err="1"/>
              <a:t>hahem</a:t>
            </a:r>
            <a:r>
              <a:rPr lang="en-US" dirty="0"/>
              <a:t> </a:t>
            </a:r>
            <a:r>
              <a:rPr lang="en-US" dirty="0" err="1"/>
              <a:t>nar'dim</a:t>
            </a:r>
            <a:r>
              <a:rPr lang="en-US" dirty="0"/>
              <a:t> et </a:t>
            </a:r>
            <a:r>
              <a:rPr lang="en-US" dirty="0" err="1"/>
              <a:t>avarnu</a:t>
            </a:r>
            <a:r>
              <a:rPr lang="en-US" dirty="0"/>
              <a:t>. Ad </a:t>
            </a:r>
            <a:r>
              <a:rPr lang="en-US" dirty="0" err="1"/>
              <a:t>sheyom</a:t>
            </a:r>
            <a:r>
              <a:rPr lang="en-US" dirty="0"/>
              <a:t> </a:t>
            </a:r>
            <a:r>
              <a:rPr lang="en-US" dirty="0" err="1"/>
              <a:t>echad</a:t>
            </a:r>
            <a:r>
              <a:rPr lang="en-US" dirty="0"/>
              <a:t> </a:t>
            </a:r>
            <a:r>
              <a:rPr lang="en-US" dirty="0" err="1"/>
              <a:t>gavoha</a:t>
            </a:r>
            <a:r>
              <a:rPr lang="en-US" dirty="0"/>
              <a:t> </a:t>
            </a:r>
            <a:r>
              <a:rPr lang="en-US" dirty="0" err="1"/>
              <a:t>umukar</a:t>
            </a:r>
            <a:r>
              <a:rPr lang="en-US" dirty="0"/>
              <a:t>, </a:t>
            </a:r>
            <a:r>
              <a:rPr lang="en-US" dirty="0" err="1"/>
              <a:t>yipol</a:t>
            </a:r>
            <a:r>
              <a:rPr lang="en-US" dirty="0"/>
              <a:t> </a:t>
            </a:r>
            <a:r>
              <a:rPr lang="en-US" dirty="0" err="1"/>
              <a:t>shuv</a:t>
            </a:r>
            <a:r>
              <a:rPr lang="en-US" dirty="0"/>
              <a:t> </a:t>
            </a:r>
            <a:r>
              <a:rPr lang="en-US" dirty="0" err="1"/>
              <a:t>bin'shikot</a:t>
            </a:r>
            <a:r>
              <a:rPr lang="en-US" dirty="0"/>
              <a:t> al </a:t>
            </a:r>
            <a:r>
              <a:rPr lang="en-US" dirty="0" err="1"/>
              <a:t>tzavareinu</a:t>
            </a:r>
            <a:r>
              <a:rPr lang="en-US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1" y="2187504"/>
            <a:ext cx="4209997" cy="4463212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he-IL" dirty="0"/>
              <a:t>בואי נצא שוב לחוצות אותם הלכנו, </a:t>
            </a:r>
          </a:p>
          <a:p>
            <a:pPr marL="0" indent="0" algn="r" rtl="1">
              <a:buNone/>
            </a:pPr>
            <a:r>
              <a:rPr lang="he-IL" dirty="0"/>
              <a:t>אל ספסלי האהובים בגן העיר. </a:t>
            </a:r>
          </a:p>
          <a:p>
            <a:pPr marL="0" indent="0" algn="r" rtl="1">
              <a:buNone/>
            </a:pPr>
            <a:r>
              <a:rPr lang="he-IL" dirty="0"/>
              <a:t>אולי נפגוש עוד בפנים אשר שכחנו, </a:t>
            </a:r>
          </a:p>
          <a:p>
            <a:pPr marL="0" indent="0" algn="r" rtl="1">
              <a:buNone/>
            </a:pPr>
            <a:r>
              <a:rPr lang="he-IL" dirty="0"/>
              <a:t>אולי נשמע עוד מחדש אותו השיר.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בחלומות ההם על הספסל הקר, </a:t>
            </a:r>
          </a:p>
          <a:p>
            <a:pPr marL="0" indent="0" algn="r" rtl="1">
              <a:buNone/>
            </a:pPr>
            <a:r>
              <a:rPr lang="he-IL" dirty="0"/>
              <a:t>בחלומות ההם נרדים את עברנו. </a:t>
            </a:r>
          </a:p>
          <a:p>
            <a:pPr marL="0" indent="0" algn="r" rtl="1">
              <a:buNone/>
            </a:pPr>
            <a:r>
              <a:rPr lang="he-IL" dirty="0"/>
              <a:t>עד שיום אחד גבוה ומוכר, </a:t>
            </a:r>
          </a:p>
          <a:p>
            <a:pPr marL="0" indent="0" algn="r" rtl="1">
              <a:buNone/>
            </a:pPr>
            <a:r>
              <a:rPr lang="he-IL" dirty="0"/>
              <a:t>יפול שוב בנשיקות על צוארינו.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8531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כמו בלדה – kmo balada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0833" y="2679192"/>
            <a:ext cx="4604691" cy="395661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zer</a:t>
            </a:r>
            <a:r>
              <a:rPr lang="en-US" dirty="0"/>
              <a:t> </a:t>
            </a:r>
            <a:r>
              <a:rPr lang="en-US" dirty="0" err="1"/>
              <a:t>kotzim</a:t>
            </a:r>
            <a:r>
              <a:rPr lang="en-US" dirty="0"/>
              <a:t> </a:t>
            </a:r>
            <a:r>
              <a:rPr lang="en-US" dirty="0" err="1"/>
              <a:t>ko'ev</a:t>
            </a:r>
            <a:r>
              <a:rPr lang="en-US" dirty="0"/>
              <a:t>  </a:t>
            </a:r>
            <a:r>
              <a:rPr lang="en-US" dirty="0" err="1"/>
              <a:t>Ze</a:t>
            </a:r>
            <a:r>
              <a:rPr lang="en-US" dirty="0"/>
              <a:t> ma </a:t>
            </a:r>
            <a:r>
              <a:rPr lang="en-US" dirty="0" err="1"/>
              <a:t>she'at</a:t>
            </a:r>
            <a:r>
              <a:rPr lang="en-US" dirty="0"/>
              <a:t> </a:t>
            </a:r>
            <a:r>
              <a:rPr lang="en-US" dirty="0" err="1"/>
              <a:t>ohevet</a:t>
            </a:r>
            <a:r>
              <a:rPr lang="en-US" dirty="0"/>
              <a:t>  </a:t>
            </a:r>
            <a:r>
              <a:rPr lang="en-US" dirty="0" err="1"/>
              <a:t>Elech</a:t>
            </a:r>
            <a:r>
              <a:rPr lang="en-US" dirty="0"/>
              <a:t> el </a:t>
            </a:r>
            <a:r>
              <a:rPr lang="en-US" dirty="0" err="1"/>
              <a:t>hamidbar</a:t>
            </a:r>
            <a:r>
              <a:rPr lang="en-US" dirty="0"/>
              <a:t>  </a:t>
            </a:r>
            <a:r>
              <a:rPr lang="en-US" dirty="0" err="1"/>
              <a:t>Vesham</a:t>
            </a:r>
            <a:r>
              <a:rPr lang="en-US" dirty="0"/>
              <a:t> </a:t>
            </a:r>
            <a:r>
              <a:rPr lang="en-US" dirty="0" err="1"/>
              <a:t>elmad</a:t>
            </a:r>
            <a:r>
              <a:rPr lang="en-US" dirty="0"/>
              <a:t> </a:t>
            </a:r>
            <a:r>
              <a:rPr lang="en-US" dirty="0" err="1"/>
              <a:t>lich'ov</a:t>
            </a:r>
            <a:r>
              <a:rPr lang="en-US" dirty="0"/>
              <a:t>  </a:t>
            </a:r>
            <a:r>
              <a:rPr lang="en-US" dirty="0" err="1"/>
              <a:t>Ve'im</a:t>
            </a:r>
            <a:r>
              <a:rPr lang="en-US" dirty="0"/>
              <a:t> </a:t>
            </a:r>
            <a:r>
              <a:rPr lang="en-US" dirty="0" err="1"/>
              <a:t>shirim</a:t>
            </a:r>
            <a:r>
              <a:rPr lang="en-US" dirty="0"/>
              <a:t> </a:t>
            </a:r>
            <a:r>
              <a:rPr lang="en-US" dirty="0" err="1"/>
              <a:t>ahavt</a:t>
            </a:r>
            <a:r>
              <a:rPr lang="en-US" dirty="0"/>
              <a:t>  </a:t>
            </a:r>
            <a:r>
              <a:rPr lang="en-US" dirty="0" err="1"/>
              <a:t>Rak</a:t>
            </a:r>
            <a:r>
              <a:rPr lang="en-US" dirty="0"/>
              <a:t> </a:t>
            </a:r>
            <a:r>
              <a:rPr lang="en-US" dirty="0" err="1"/>
              <a:t>shektuvim</a:t>
            </a:r>
            <a:r>
              <a:rPr lang="en-US" dirty="0"/>
              <a:t> </a:t>
            </a:r>
            <a:r>
              <a:rPr lang="en-US" dirty="0" err="1"/>
              <a:t>ba'even</a:t>
            </a:r>
            <a:r>
              <a:rPr lang="en-US" dirty="0"/>
              <a:t>  </a:t>
            </a:r>
            <a:r>
              <a:rPr lang="en-US" dirty="0" err="1"/>
              <a:t>Bein</a:t>
            </a:r>
            <a:r>
              <a:rPr lang="en-US" dirty="0"/>
              <a:t> </a:t>
            </a:r>
            <a:r>
              <a:rPr lang="en-US" dirty="0" err="1"/>
              <a:t>hakafim</a:t>
            </a:r>
            <a:r>
              <a:rPr lang="en-US" dirty="0"/>
              <a:t> </a:t>
            </a:r>
            <a:r>
              <a:rPr lang="en-US" dirty="0" err="1"/>
              <a:t>agur</a:t>
            </a:r>
            <a:r>
              <a:rPr lang="en-US" dirty="0"/>
              <a:t>  </a:t>
            </a:r>
            <a:r>
              <a:rPr lang="en-US" dirty="0" err="1"/>
              <a:t>Uvaslaim</a:t>
            </a:r>
            <a:r>
              <a:rPr lang="en-US" dirty="0"/>
              <a:t> </a:t>
            </a:r>
            <a:r>
              <a:rPr lang="en-US" dirty="0" err="1"/>
              <a:t>echtov</a:t>
            </a:r>
            <a:r>
              <a:rPr lang="en-US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dirty="0"/>
              <a:t>אם זר קוצים כואב </a:t>
            </a:r>
          </a:p>
          <a:p>
            <a:pPr marL="0" indent="0" algn="r" rtl="1">
              <a:buNone/>
            </a:pPr>
            <a:r>
              <a:rPr lang="he-IL" dirty="0"/>
              <a:t>זה מה שאת אוהבת </a:t>
            </a:r>
          </a:p>
          <a:p>
            <a:pPr marL="0" indent="0" algn="r" rtl="1">
              <a:buNone/>
            </a:pPr>
            <a:r>
              <a:rPr lang="he-IL" dirty="0"/>
              <a:t>אלך אל המדבר </a:t>
            </a:r>
          </a:p>
          <a:p>
            <a:pPr marL="0" indent="0" algn="r" rtl="1">
              <a:buNone/>
            </a:pPr>
            <a:r>
              <a:rPr lang="he-IL" dirty="0"/>
              <a:t>ושם אלמד לכאוב </a:t>
            </a:r>
          </a:p>
          <a:p>
            <a:pPr marL="0" indent="0" algn="r" rtl="1">
              <a:buNone/>
            </a:pPr>
            <a:r>
              <a:rPr lang="he-IL" dirty="0"/>
              <a:t>ואם שירים אהבת </a:t>
            </a:r>
          </a:p>
          <a:p>
            <a:pPr marL="0" indent="0" algn="r" rtl="1">
              <a:buNone/>
            </a:pPr>
            <a:r>
              <a:rPr lang="he-IL" dirty="0"/>
              <a:t>רק שכתובים באבן </a:t>
            </a:r>
          </a:p>
          <a:p>
            <a:pPr marL="0" indent="0" algn="r" rtl="1">
              <a:buNone/>
            </a:pPr>
            <a:r>
              <a:rPr lang="he-IL" dirty="0"/>
              <a:t>בין הכפים אגור </a:t>
            </a:r>
          </a:p>
          <a:p>
            <a:pPr marL="0" indent="0" algn="r" rtl="1">
              <a:buNone/>
            </a:pPr>
            <a:r>
              <a:rPr lang="he-IL" dirty="0"/>
              <a:t>ובסלעים אכתוב.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7540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כמו בלדה – kmo balada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0833" y="2679192"/>
            <a:ext cx="4604691" cy="395661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Ve'az</a:t>
            </a:r>
            <a:r>
              <a:rPr lang="en-US" dirty="0"/>
              <a:t> </a:t>
            </a:r>
            <a:r>
              <a:rPr lang="en-US" dirty="0" err="1"/>
              <a:t>k'shenitkase</a:t>
            </a:r>
            <a:r>
              <a:rPr lang="en-US" dirty="0"/>
              <a:t>  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hacholot</a:t>
            </a:r>
            <a:r>
              <a:rPr lang="en-US" dirty="0"/>
              <a:t> </a:t>
            </a:r>
            <a:r>
              <a:rPr lang="en-US" dirty="0" err="1"/>
              <a:t>bachoshech</a:t>
            </a:r>
            <a:r>
              <a:rPr lang="en-US" dirty="0"/>
              <a:t>  </a:t>
            </a:r>
            <a:r>
              <a:rPr lang="en-US" dirty="0" err="1"/>
              <a:t>Vesefer</a:t>
            </a:r>
            <a:r>
              <a:rPr lang="en-US" dirty="0"/>
              <a:t> </a:t>
            </a:r>
            <a:r>
              <a:rPr lang="en-US" dirty="0" err="1"/>
              <a:t>hadvarim</a:t>
            </a:r>
            <a:r>
              <a:rPr lang="en-US" dirty="0"/>
              <a:t>  </a:t>
            </a:r>
            <a:r>
              <a:rPr lang="en-US" dirty="0" err="1"/>
              <a:t>Bachoshech</a:t>
            </a:r>
            <a:r>
              <a:rPr lang="en-US" dirty="0"/>
              <a:t> </a:t>
            </a:r>
            <a:r>
              <a:rPr lang="en-US" dirty="0" err="1"/>
              <a:t>yit'kaseh</a:t>
            </a:r>
            <a:r>
              <a:rPr lang="en-US" dirty="0"/>
              <a:t> </a:t>
            </a:r>
            <a:r>
              <a:rPr lang="en-US" dirty="0" err="1"/>
              <a:t>Tagidi</a:t>
            </a:r>
            <a:r>
              <a:rPr lang="en-US" dirty="0"/>
              <a:t> li </a:t>
            </a:r>
            <a:r>
              <a:rPr lang="en-US" dirty="0" err="1"/>
              <a:t>milim</a:t>
            </a:r>
            <a:r>
              <a:rPr lang="en-US" dirty="0"/>
              <a:t> </a:t>
            </a:r>
            <a:r>
              <a:rPr lang="en-US" dirty="0" err="1"/>
              <a:t>Yafot</a:t>
            </a:r>
            <a:r>
              <a:rPr lang="en-US" dirty="0"/>
              <a:t> </a:t>
            </a:r>
            <a:r>
              <a:rPr lang="en-US" dirty="0" err="1"/>
              <a:t>mib'chi</a:t>
            </a:r>
            <a:r>
              <a:rPr lang="en-US" dirty="0"/>
              <a:t> </a:t>
            </a:r>
            <a:r>
              <a:rPr lang="en-US" dirty="0" err="1"/>
              <a:t>va'osher</a:t>
            </a:r>
            <a:r>
              <a:rPr lang="en-US" dirty="0"/>
              <a:t>  Hu </a:t>
            </a:r>
            <a:r>
              <a:rPr lang="en-US" dirty="0" err="1"/>
              <a:t>kanire</a:t>
            </a:r>
            <a:r>
              <a:rPr lang="en-US" dirty="0"/>
              <a:t> </a:t>
            </a:r>
            <a:r>
              <a:rPr lang="en-US" dirty="0" err="1"/>
              <a:t>ahav</a:t>
            </a:r>
            <a:r>
              <a:rPr lang="en-US" dirty="0"/>
              <a:t> </a:t>
            </a:r>
            <a:r>
              <a:rPr lang="en-US" dirty="0" err="1"/>
              <a:t>oti</a:t>
            </a:r>
            <a:r>
              <a:rPr lang="en-US" dirty="0"/>
              <a:t>  </a:t>
            </a:r>
            <a:r>
              <a:rPr lang="en-US" dirty="0" err="1"/>
              <a:t>Ha'ish</a:t>
            </a:r>
            <a:r>
              <a:rPr lang="en-US" dirty="0"/>
              <a:t> </a:t>
            </a:r>
            <a:r>
              <a:rPr lang="en-US" dirty="0" err="1"/>
              <a:t>hazeh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dirty="0"/>
              <a:t>ואז כשנתכסה </a:t>
            </a:r>
          </a:p>
          <a:p>
            <a:pPr marL="0" indent="0" algn="r" rtl="1">
              <a:buNone/>
            </a:pPr>
            <a:r>
              <a:rPr lang="he-IL" dirty="0"/>
              <a:t>עם החולות בחושך </a:t>
            </a:r>
          </a:p>
          <a:p>
            <a:pPr marL="0" indent="0" algn="r" rtl="1">
              <a:buNone/>
            </a:pPr>
            <a:r>
              <a:rPr lang="he-IL" dirty="0"/>
              <a:t>וספר הדברים </a:t>
            </a:r>
          </a:p>
          <a:p>
            <a:pPr marL="0" indent="0" algn="r" rtl="1">
              <a:buNone/>
            </a:pPr>
            <a:r>
              <a:rPr lang="he-IL" dirty="0"/>
              <a:t>בחושך יתכסה </a:t>
            </a:r>
          </a:p>
          <a:p>
            <a:pPr marL="0" indent="0" algn="r" rtl="1">
              <a:buNone/>
            </a:pPr>
            <a:r>
              <a:rPr lang="he-IL" dirty="0"/>
              <a:t>תגידי לי מילים </a:t>
            </a:r>
          </a:p>
          <a:p>
            <a:pPr marL="0" indent="0" algn="r" rtl="1">
              <a:buNone/>
            </a:pPr>
            <a:r>
              <a:rPr lang="he-IL" dirty="0"/>
              <a:t>יפות מבכי ואושר </a:t>
            </a:r>
          </a:p>
          <a:p>
            <a:pPr marL="0" indent="0" algn="r" rtl="1">
              <a:buNone/>
            </a:pPr>
            <a:r>
              <a:rPr lang="he-IL" dirty="0"/>
              <a:t>הוא כנראה אהב אותי, </a:t>
            </a:r>
          </a:p>
          <a:p>
            <a:pPr marL="0" indent="0" algn="r" rtl="1">
              <a:buNone/>
            </a:pPr>
            <a:r>
              <a:rPr lang="he-IL" dirty="0"/>
              <a:t>האיש הזה.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9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הרעות - HaReut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7200" y="2205145"/>
            <a:ext cx="4375369" cy="442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Hare'ut</a:t>
            </a:r>
            <a:r>
              <a:rPr lang="en-US" dirty="0"/>
              <a:t>, </a:t>
            </a:r>
            <a:r>
              <a:rPr lang="en-US" dirty="0" err="1"/>
              <a:t>nesanucha</a:t>
            </a:r>
            <a:r>
              <a:rPr lang="en-US" dirty="0"/>
              <a:t> </a:t>
            </a:r>
            <a:r>
              <a:rPr lang="en-US" dirty="0" err="1"/>
              <a:t>bli</a:t>
            </a:r>
            <a:r>
              <a:rPr lang="en-US" dirty="0"/>
              <a:t> </a:t>
            </a:r>
            <a:r>
              <a:rPr lang="en-US" dirty="0" err="1"/>
              <a:t>milim</a:t>
            </a:r>
            <a:r>
              <a:rPr lang="en-US" dirty="0"/>
              <a:t>  </a:t>
            </a:r>
            <a:r>
              <a:rPr lang="en-US" dirty="0" err="1"/>
              <a:t>Afora</a:t>
            </a:r>
            <a:r>
              <a:rPr lang="en-US" dirty="0"/>
              <a:t>, </a:t>
            </a:r>
            <a:r>
              <a:rPr lang="en-US" dirty="0" err="1"/>
              <a:t>akshanit</a:t>
            </a:r>
            <a:r>
              <a:rPr lang="en-US" dirty="0"/>
              <a:t> </a:t>
            </a:r>
            <a:r>
              <a:rPr lang="en-US" dirty="0" err="1"/>
              <a:t>veshoteket</a:t>
            </a:r>
            <a:r>
              <a:rPr lang="en-US" dirty="0"/>
              <a:t>  </a:t>
            </a:r>
            <a:r>
              <a:rPr lang="en-US" dirty="0" err="1"/>
              <a:t>Milelot</a:t>
            </a:r>
            <a:r>
              <a:rPr lang="en-US" dirty="0"/>
              <a:t> </a:t>
            </a:r>
            <a:r>
              <a:rPr lang="en-US" dirty="0" err="1"/>
              <a:t>ha'eima</a:t>
            </a:r>
            <a:r>
              <a:rPr lang="en-US" dirty="0"/>
              <a:t> </a:t>
            </a:r>
            <a:r>
              <a:rPr lang="en-US" dirty="0" err="1"/>
              <a:t>hagdolim</a:t>
            </a:r>
            <a:r>
              <a:rPr lang="en-US" dirty="0"/>
              <a:t>  At </a:t>
            </a:r>
            <a:r>
              <a:rPr lang="en-US" dirty="0" err="1"/>
              <a:t>noteret</a:t>
            </a:r>
            <a:r>
              <a:rPr lang="en-US" dirty="0"/>
              <a:t> </a:t>
            </a:r>
            <a:r>
              <a:rPr lang="en-US" dirty="0" err="1"/>
              <a:t>adira</a:t>
            </a:r>
            <a:r>
              <a:rPr lang="en-US" dirty="0"/>
              <a:t> </a:t>
            </a:r>
            <a:r>
              <a:rPr lang="en-US" dirty="0" err="1"/>
              <a:t>vedoleket</a:t>
            </a:r>
            <a:endParaRPr lang="he-IL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Hare'ut</a:t>
            </a:r>
            <a:r>
              <a:rPr lang="en-US" dirty="0"/>
              <a:t>, </a:t>
            </a:r>
            <a:r>
              <a:rPr lang="en-US" dirty="0" err="1"/>
              <a:t>kinarayich</a:t>
            </a:r>
            <a:r>
              <a:rPr lang="en-US" dirty="0"/>
              <a:t> </a:t>
            </a:r>
            <a:r>
              <a:rPr lang="en-US" dirty="0" err="1"/>
              <a:t>kulam</a:t>
            </a:r>
            <a:r>
              <a:rPr lang="en-US" dirty="0"/>
              <a:t>  </a:t>
            </a:r>
            <a:r>
              <a:rPr lang="en-US" dirty="0" err="1"/>
              <a:t>Shuv</a:t>
            </a:r>
            <a:r>
              <a:rPr lang="en-US" dirty="0"/>
              <a:t> </a:t>
            </a:r>
            <a:r>
              <a:rPr lang="en-US" dirty="0" err="1"/>
              <a:t>bishmech</a:t>
            </a:r>
            <a:r>
              <a:rPr lang="en-US" dirty="0"/>
              <a:t> </a:t>
            </a:r>
            <a:r>
              <a:rPr lang="en-US" dirty="0" err="1"/>
              <a:t>nechayech</a:t>
            </a:r>
            <a:r>
              <a:rPr lang="en-US" dirty="0"/>
              <a:t> </a:t>
            </a:r>
            <a:r>
              <a:rPr lang="en-US" dirty="0" err="1"/>
              <a:t>venelecha</a:t>
            </a:r>
            <a:r>
              <a:rPr lang="en-US" dirty="0"/>
              <a:t>  Ki </a:t>
            </a:r>
            <a:r>
              <a:rPr lang="en-US" dirty="0" err="1"/>
              <a:t>re'im</a:t>
            </a:r>
            <a:r>
              <a:rPr lang="en-US" dirty="0"/>
              <a:t> </a:t>
            </a:r>
            <a:r>
              <a:rPr lang="en-US" dirty="0" err="1"/>
              <a:t>shenaflu</a:t>
            </a:r>
            <a:r>
              <a:rPr lang="en-US" dirty="0"/>
              <a:t> al </a:t>
            </a:r>
            <a:r>
              <a:rPr lang="en-US" dirty="0" err="1"/>
              <a:t>harbam</a:t>
            </a:r>
            <a:r>
              <a:rPr lang="en-US" dirty="0"/>
              <a:t>  Et </a:t>
            </a:r>
            <a:r>
              <a:rPr lang="en-US" dirty="0" err="1"/>
              <a:t>chaich</a:t>
            </a:r>
            <a:r>
              <a:rPr lang="en-US" dirty="0"/>
              <a:t> </a:t>
            </a:r>
            <a:r>
              <a:rPr lang="en-US" dirty="0" err="1"/>
              <a:t>hotiru</a:t>
            </a:r>
            <a:r>
              <a:rPr lang="en-US" dirty="0"/>
              <a:t> </a:t>
            </a:r>
            <a:r>
              <a:rPr lang="en-US" dirty="0" err="1"/>
              <a:t>lezecher</a:t>
            </a: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645152" y="2205145"/>
            <a:ext cx="3822192" cy="3921335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dirty="0"/>
              <a:t>הרעות נשאנוך בלי מילים </a:t>
            </a:r>
          </a:p>
          <a:p>
            <a:pPr marL="0" indent="0" algn="r" rtl="1">
              <a:buNone/>
            </a:pPr>
            <a:r>
              <a:rPr lang="he-IL" dirty="0"/>
              <a:t>אפורה עקשנית ושותקת </a:t>
            </a:r>
          </a:p>
          <a:p>
            <a:pPr marL="0" indent="0" algn="r" rtl="1">
              <a:buNone/>
            </a:pPr>
            <a:r>
              <a:rPr lang="he-IL" dirty="0"/>
              <a:t>מלילות האימה הגדולים </a:t>
            </a:r>
          </a:p>
          <a:p>
            <a:pPr marL="0" indent="0" algn="r" rtl="1">
              <a:buNone/>
            </a:pPr>
            <a:r>
              <a:rPr lang="he-IL" dirty="0"/>
              <a:t>את נותרת בהירה ודולקת.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הרעות כנערייך כולם </a:t>
            </a:r>
          </a:p>
          <a:p>
            <a:pPr marL="0" indent="0" algn="r" rtl="1">
              <a:buNone/>
            </a:pPr>
            <a:r>
              <a:rPr lang="he-IL" dirty="0"/>
              <a:t>שוב בשמך נחייך ונלכה </a:t>
            </a:r>
          </a:p>
          <a:p>
            <a:pPr marL="0" indent="0" algn="r" rtl="1">
              <a:buNone/>
            </a:pPr>
            <a:r>
              <a:rPr lang="he-IL" dirty="0"/>
              <a:t>כי רעים שנפלו על חרבם </a:t>
            </a:r>
          </a:p>
          <a:p>
            <a:pPr marL="0" indent="0" algn="r" rtl="1">
              <a:buNone/>
            </a:pPr>
            <a:r>
              <a:rPr lang="he-IL" dirty="0"/>
              <a:t>את חייך הותירו לזכר.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0980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המלחמה האחרונה – </a:t>
            </a:r>
            <a:br>
              <a:rPr lang="he-IL" dirty="0"/>
            </a:br>
            <a:r>
              <a:rPr lang="he-IL" dirty="0"/>
              <a:t>hamilchama ha-achrona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9316" y="2028733"/>
            <a:ext cx="4886207" cy="48292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/>
              <a:t>Beshem</a:t>
            </a:r>
            <a:r>
              <a:rPr lang="en-US" dirty="0"/>
              <a:t> </a:t>
            </a:r>
            <a:r>
              <a:rPr lang="en-US" dirty="0" err="1"/>
              <a:t>kol</a:t>
            </a:r>
            <a:r>
              <a:rPr lang="en-US" dirty="0"/>
              <a:t> </a:t>
            </a:r>
            <a:r>
              <a:rPr lang="en-US" dirty="0" err="1"/>
              <a:t>hatankistim</a:t>
            </a:r>
            <a:r>
              <a:rPr lang="en-US" dirty="0"/>
              <a:t> </a:t>
            </a:r>
            <a:r>
              <a:rPr lang="en-US" dirty="0" err="1"/>
              <a:t>uf'nayhem</a:t>
            </a:r>
            <a:r>
              <a:rPr lang="en-US" dirty="0"/>
              <a:t> </a:t>
            </a:r>
            <a:r>
              <a:rPr lang="en-US" dirty="0" err="1"/>
              <a:t>hame'ubakot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Asher </a:t>
            </a:r>
            <a:r>
              <a:rPr lang="en-US" dirty="0" err="1"/>
              <a:t>avru</a:t>
            </a:r>
            <a:r>
              <a:rPr lang="en-US" dirty="0"/>
              <a:t> et </a:t>
            </a:r>
            <a:r>
              <a:rPr lang="en-US" dirty="0" err="1"/>
              <a:t>kol</a:t>
            </a:r>
            <a:r>
              <a:rPr lang="en-US" dirty="0"/>
              <a:t> </a:t>
            </a:r>
            <a:r>
              <a:rPr lang="en-US" dirty="0" err="1"/>
              <a:t>ha'esh</a:t>
            </a:r>
            <a:r>
              <a:rPr lang="en-US" dirty="0"/>
              <a:t> </a:t>
            </a:r>
            <a:r>
              <a:rPr lang="en-US" dirty="0" err="1"/>
              <a:t>vehash'chikot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Beshem</a:t>
            </a:r>
            <a:r>
              <a:rPr lang="en-US" dirty="0"/>
              <a:t> </a:t>
            </a:r>
            <a:r>
              <a:rPr lang="en-US" dirty="0" err="1"/>
              <a:t>hayama'im</a:t>
            </a:r>
            <a:r>
              <a:rPr lang="en-US" dirty="0"/>
              <a:t> </a:t>
            </a:r>
            <a:r>
              <a:rPr lang="en-US" dirty="0" err="1"/>
              <a:t>asher</a:t>
            </a:r>
            <a:r>
              <a:rPr lang="en-US" dirty="0"/>
              <a:t> </a:t>
            </a:r>
            <a:r>
              <a:rPr lang="en-US" dirty="0" err="1"/>
              <a:t>pashtu</a:t>
            </a:r>
            <a:r>
              <a:rPr lang="en-US" dirty="0"/>
              <a:t> al </a:t>
            </a:r>
            <a:r>
              <a:rPr lang="en-US" dirty="0" err="1"/>
              <a:t>han'melim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Ve'eynayhem</a:t>
            </a:r>
            <a:r>
              <a:rPr lang="en-US" dirty="0"/>
              <a:t> </a:t>
            </a:r>
            <a:r>
              <a:rPr lang="en-US" dirty="0" err="1"/>
              <a:t>k'veydot</a:t>
            </a:r>
            <a:r>
              <a:rPr lang="en-US" dirty="0"/>
              <a:t> </a:t>
            </a:r>
            <a:r>
              <a:rPr lang="en-US" dirty="0" err="1"/>
              <a:t>mimelach</a:t>
            </a:r>
            <a:r>
              <a:rPr lang="en-US" dirty="0"/>
              <a:t> </a:t>
            </a:r>
            <a:r>
              <a:rPr lang="en-US" dirty="0" err="1"/>
              <a:t>vegalim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Beshem</a:t>
            </a:r>
            <a:r>
              <a:rPr lang="en-US" dirty="0"/>
              <a:t> </a:t>
            </a:r>
            <a:r>
              <a:rPr lang="en-US" dirty="0" err="1"/>
              <a:t>hatayasim</a:t>
            </a:r>
            <a:r>
              <a:rPr lang="en-US" dirty="0"/>
              <a:t> </a:t>
            </a:r>
            <a:r>
              <a:rPr lang="en-US" dirty="0" err="1"/>
              <a:t>asher</a:t>
            </a:r>
            <a:r>
              <a:rPr lang="en-US" dirty="0"/>
              <a:t> </a:t>
            </a:r>
            <a:r>
              <a:rPr lang="en-US" dirty="0" err="1"/>
              <a:t>partzu</a:t>
            </a:r>
            <a:r>
              <a:rPr lang="en-US" dirty="0"/>
              <a:t> el </a:t>
            </a:r>
            <a:r>
              <a:rPr lang="en-US" dirty="0" err="1"/>
              <a:t>krav</a:t>
            </a:r>
            <a:r>
              <a:rPr lang="en-US" dirty="0"/>
              <a:t> </a:t>
            </a:r>
            <a:r>
              <a:rPr lang="en-US" dirty="0" err="1"/>
              <a:t>zo'eym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Venitzrevu</a:t>
            </a:r>
            <a:r>
              <a:rPr lang="en-US" dirty="0"/>
              <a:t> </a:t>
            </a:r>
            <a:r>
              <a:rPr lang="en-US" dirty="0" err="1"/>
              <a:t>ba'esh</a:t>
            </a:r>
            <a:r>
              <a:rPr lang="en-US" dirty="0"/>
              <a:t> </a:t>
            </a:r>
            <a:r>
              <a:rPr lang="en-US" dirty="0" err="1"/>
              <a:t>tilim</a:t>
            </a:r>
            <a:r>
              <a:rPr lang="en-US" dirty="0"/>
              <a:t> </a:t>
            </a:r>
            <a:r>
              <a:rPr lang="en-US" dirty="0" err="1"/>
              <a:t>ve'esh</a:t>
            </a:r>
            <a:r>
              <a:rPr lang="en-US" dirty="0"/>
              <a:t> Nun </a:t>
            </a:r>
            <a:r>
              <a:rPr lang="en-US" dirty="0" err="1"/>
              <a:t>Mem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Beshem</a:t>
            </a:r>
            <a:r>
              <a:rPr lang="en-US" dirty="0"/>
              <a:t> </a:t>
            </a:r>
            <a:r>
              <a:rPr lang="en-US" dirty="0" err="1"/>
              <a:t>hatzanchanim</a:t>
            </a:r>
            <a:r>
              <a:rPr lang="en-US" dirty="0"/>
              <a:t> </a:t>
            </a:r>
            <a:r>
              <a:rPr lang="en-US" dirty="0" err="1"/>
              <a:t>shebeyn</a:t>
            </a:r>
            <a:r>
              <a:rPr lang="en-US" dirty="0"/>
              <a:t> </a:t>
            </a:r>
            <a:r>
              <a:rPr lang="en-US" dirty="0" err="1"/>
              <a:t>oferet</a:t>
            </a:r>
            <a:r>
              <a:rPr lang="en-US" dirty="0"/>
              <a:t> </a:t>
            </a:r>
            <a:r>
              <a:rPr lang="en-US" dirty="0" err="1"/>
              <a:t>ve'ashan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Ra'u</a:t>
            </a:r>
            <a:r>
              <a:rPr lang="en-US" dirty="0"/>
              <a:t> </a:t>
            </a:r>
            <a:r>
              <a:rPr lang="en-US" dirty="0" err="1"/>
              <a:t>otach</a:t>
            </a:r>
            <a:r>
              <a:rPr lang="en-US" dirty="0"/>
              <a:t>, </a:t>
            </a:r>
            <a:r>
              <a:rPr lang="en-US" dirty="0" err="1"/>
              <a:t>kemo</a:t>
            </a:r>
            <a:r>
              <a:rPr lang="en-US" dirty="0"/>
              <a:t> </a:t>
            </a:r>
            <a:r>
              <a:rPr lang="en-US" dirty="0" err="1"/>
              <a:t>mal'ach</a:t>
            </a:r>
            <a:r>
              <a:rPr lang="en-US" dirty="0"/>
              <a:t>, </a:t>
            </a:r>
            <a:r>
              <a:rPr lang="en-US" dirty="0" err="1"/>
              <a:t>me'al</a:t>
            </a:r>
            <a:r>
              <a:rPr lang="en-US" dirty="0"/>
              <a:t> </a:t>
            </a:r>
            <a:r>
              <a:rPr lang="en-US" dirty="0" err="1"/>
              <a:t>rosham</a:t>
            </a:r>
            <a:r>
              <a:rPr lang="en-US" dirty="0"/>
              <a:t> 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205145"/>
            <a:ext cx="4280556" cy="4304442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dirty="0"/>
              <a:t>בשם כל הטנקיסטים ופניהם המאובקות </a:t>
            </a:r>
          </a:p>
          <a:p>
            <a:pPr marL="0" indent="0" algn="r" rtl="1">
              <a:buNone/>
            </a:pPr>
            <a:r>
              <a:rPr lang="he-IL" dirty="0"/>
              <a:t>אשר עברו את כל האש והשחיקות, </a:t>
            </a:r>
          </a:p>
          <a:p>
            <a:pPr marL="0" indent="0" algn="r" rtl="1">
              <a:buNone/>
            </a:pPr>
            <a:r>
              <a:rPr lang="he-IL" dirty="0"/>
              <a:t>בשם הימאים אשר פשטו על הנמלים </a:t>
            </a:r>
          </a:p>
          <a:p>
            <a:pPr marL="0" indent="0" algn="r" rtl="1">
              <a:buNone/>
            </a:pPr>
            <a:r>
              <a:rPr lang="he-IL" dirty="0"/>
              <a:t>ועינהם כבדות ממלח וגלים.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בשם הטייסים אשר פרצו אל קרב זועם </a:t>
            </a:r>
          </a:p>
          <a:p>
            <a:pPr marL="0" indent="0" algn="r" rtl="1">
              <a:buNone/>
            </a:pPr>
            <a:r>
              <a:rPr lang="he-IL" dirty="0"/>
              <a:t>ונצרבו באש טילים ואש נון מם. </a:t>
            </a:r>
          </a:p>
          <a:p>
            <a:pPr marL="0" indent="0" algn="r" rtl="1">
              <a:buNone/>
            </a:pPr>
            <a:r>
              <a:rPr lang="he-IL" dirty="0"/>
              <a:t>בשם הצנחנים שבין עופרת ועשן </a:t>
            </a:r>
          </a:p>
          <a:p>
            <a:pPr marL="0" indent="0" algn="r" rtl="1">
              <a:buNone/>
            </a:pPr>
            <a:r>
              <a:rPr lang="he-IL" dirty="0"/>
              <a:t>ראו אותך, כמו מלאך, מעל ראשם.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8550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המלחמה האחרונה – </a:t>
            </a:r>
            <a:br>
              <a:rPr lang="he-IL" dirty="0"/>
            </a:br>
            <a:r>
              <a:rPr lang="he-IL" dirty="0"/>
              <a:t>hamilchama ha-achrona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99875" y="4392649"/>
            <a:ext cx="8008442" cy="2227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mavti'ach</a:t>
            </a:r>
            <a:r>
              <a:rPr lang="en-US" dirty="0"/>
              <a:t> </a:t>
            </a:r>
            <a:r>
              <a:rPr lang="en-US" dirty="0" err="1"/>
              <a:t>lach</a:t>
            </a:r>
            <a:r>
              <a:rPr lang="en-US" dirty="0"/>
              <a:t>, </a:t>
            </a:r>
            <a:r>
              <a:rPr lang="en-US" dirty="0" err="1"/>
              <a:t>yalda</a:t>
            </a:r>
            <a:r>
              <a:rPr lang="en-US" dirty="0"/>
              <a:t> </a:t>
            </a:r>
            <a:r>
              <a:rPr lang="en-US" dirty="0" err="1"/>
              <a:t>sheli</a:t>
            </a:r>
            <a:r>
              <a:rPr lang="en-US" dirty="0"/>
              <a:t> </a:t>
            </a:r>
            <a:r>
              <a:rPr lang="en-US" dirty="0" err="1"/>
              <a:t>k'tana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Shezot</a:t>
            </a:r>
            <a:r>
              <a:rPr lang="en-US" dirty="0"/>
              <a:t> </a:t>
            </a:r>
            <a:r>
              <a:rPr lang="en-US" dirty="0" err="1"/>
              <a:t>ti'hyeh</a:t>
            </a:r>
            <a:r>
              <a:rPr lang="en-US" dirty="0"/>
              <a:t> </a:t>
            </a:r>
            <a:r>
              <a:rPr lang="en-US" dirty="0" err="1"/>
              <a:t>hamilchama</a:t>
            </a:r>
            <a:r>
              <a:rPr lang="en-US" dirty="0"/>
              <a:t> </a:t>
            </a:r>
            <a:r>
              <a:rPr lang="en-US" dirty="0" err="1"/>
              <a:t>ha'achrona</a:t>
            </a:r>
            <a:r>
              <a:rPr lang="en-US" dirty="0"/>
              <a:t> </a:t>
            </a:r>
            <a:endParaRPr lang="he-IL" dirty="0"/>
          </a:p>
          <a:p>
            <a:pPr marL="0" indent="0">
              <a:buNone/>
            </a:pP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mavti'ach</a:t>
            </a:r>
            <a:r>
              <a:rPr lang="en-US" dirty="0"/>
              <a:t> </a:t>
            </a:r>
            <a:r>
              <a:rPr lang="en-US" dirty="0" err="1"/>
              <a:t>lach</a:t>
            </a:r>
            <a:r>
              <a:rPr lang="en-US" dirty="0"/>
              <a:t>, </a:t>
            </a:r>
            <a:r>
              <a:rPr lang="en-US" dirty="0" err="1"/>
              <a:t>yalda</a:t>
            </a:r>
            <a:r>
              <a:rPr lang="en-US" dirty="0"/>
              <a:t> </a:t>
            </a:r>
            <a:r>
              <a:rPr lang="en-US" dirty="0" err="1"/>
              <a:t>sheli</a:t>
            </a:r>
            <a:r>
              <a:rPr lang="en-US" dirty="0"/>
              <a:t> </a:t>
            </a:r>
            <a:r>
              <a:rPr lang="en-US" dirty="0" err="1"/>
              <a:t>k'tana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Shezot</a:t>
            </a:r>
            <a:r>
              <a:rPr lang="en-US" dirty="0"/>
              <a:t> </a:t>
            </a:r>
            <a:r>
              <a:rPr lang="en-US" dirty="0" err="1"/>
              <a:t>ti'hyeh</a:t>
            </a:r>
            <a:r>
              <a:rPr lang="en-US" dirty="0"/>
              <a:t> </a:t>
            </a:r>
            <a:r>
              <a:rPr lang="en-US" dirty="0" err="1"/>
              <a:t>hamilchama</a:t>
            </a:r>
            <a:r>
              <a:rPr lang="en-US" dirty="0"/>
              <a:t> </a:t>
            </a:r>
            <a:r>
              <a:rPr lang="en-US" dirty="0" err="1"/>
              <a:t>ha'achrona</a:t>
            </a:r>
            <a:r>
              <a:rPr lang="en-US" dirty="0"/>
              <a:t> 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1287701" y="2679192"/>
            <a:ext cx="7638007" cy="1537045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dirty="0"/>
              <a:t>אני מבטיח לך, ילדה שלי קטנה </a:t>
            </a:r>
          </a:p>
          <a:p>
            <a:pPr marL="0" indent="0" algn="r" rtl="1">
              <a:buNone/>
            </a:pPr>
            <a:r>
              <a:rPr lang="he-IL" dirty="0"/>
              <a:t>שזאת תהיה המלחמה האחרונה. </a:t>
            </a:r>
          </a:p>
          <a:p>
            <a:pPr marL="0" indent="0" algn="r" rtl="1">
              <a:buNone/>
            </a:pPr>
            <a:r>
              <a:rPr lang="he-IL" dirty="0"/>
              <a:t>(אני מבטיח לך, ילדה שלי קטנה </a:t>
            </a:r>
          </a:p>
          <a:p>
            <a:pPr marL="0" indent="0" algn="r" rtl="1">
              <a:buNone/>
            </a:pPr>
            <a:r>
              <a:rPr lang="he-IL" dirty="0"/>
              <a:t>שזאת תהיה המלחמה האחרונה)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0662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המלחמה האחרונה – </a:t>
            </a:r>
            <a:br>
              <a:rPr lang="he-IL" dirty="0"/>
            </a:br>
            <a:r>
              <a:rPr lang="he-IL" dirty="0"/>
              <a:t>hamilchama ha-achrona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9316" y="2028733"/>
            <a:ext cx="4886207" cy="482926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Beshem</a:t>
            </a:r>
            <a:r>
              <a:rPr lang="en-US" dirty="0"/>
              <a:t> </a:t>
            </a:r>
            <a:r>
              <a:rPr lang="en-US" dirty="0" err="1"/>
              <a:t>hatot'chanim</a:t>
            </a:r>
            <a:r>
              <a:rPr lang="en-US" dirty="0"/>
              <a:t> </a:t>
            </a:r>
            <a:r>
              <a:rPr lang="en-US" dirty="0" err="1"/>
              <a:t>asher</a:t>
            </a:r>
            <a:r>
              <a:rPr lang="en-US" dirty="0"/>
              <a:t> </a:t>
            </a:r>
            <a:r>
              <a:rPr lang="en-US" dirty="0" err="1"/>
              <a:t>beresek</a:t>
            </a:r>
            <a:r>
              <a:rPr lang="en-US" dirty="0"/>
              <a:t> </a:t>
            </a:r>
            <a:r>
              <a:rPr lang="en-US" dirty="0" err="1"/>
              <a:t>hap'gazim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Hayu</a:t>
            </a:r>
            <a:r>
              <a:rPr lang="en-US" dirty="0"/>
              <a:t> </a:t>
            </a:r>
            <a:r>
              <a:rPr lang="en-US" dirty="0" err="1"/>
              <a:t>amud</a:t>
            </a:r>
            <a:r>
              <a:rPr lang="en-US" dirty="0"/>
              <a:t> </a:t>
            </a:r>
            <a:r>
              <a:rPr lang="en-US" dirty="0" err="1"/>
              <a:t>ha'esh</a:t>
            </a:r>
            <a:r>
              <a:rPr lang="en-US" dirty="0"/>
              <a:t> </a:t>
            </a:r>
            <a:r>
              <a:rPr lang="en-US" dirty="0" err="1"/>
              <a:t>le'orech</a:t>
            </a:r>
            <a:r>
              <a:rPr lang="en-US" dirty="0"/>
              <a:t> </a:t>
            </a:r>
            <a:r>
              <a:rPr lang="en-US" dirty="0" err="1"/>
              <a:t>hachazit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Beshem</a:t>
            </a:r>
            <a:r>
              <a:rPr lang="en-US" dirty="0"/>
              <a:t> </a:t>
            </a:r>
            <a:r>
              <a:rPr lang="en-US" dirty="0" err="1"/>
              <a:t>chovshim</a:t>
            </a:r>
            <a:r>
              <a:rPr lang="en-US" dirty="0"/>
              <a:t> </a:t>
            </a:r>
            <a:r>
              <a:rPr lang="en-US" dirty="0" err="1"/>
              <a:t>rof'im</a:t>
            </a:r>
            <a:r>
              <a:rPr lang="en-US" dirty="0"/>
              <a:t> </a:t>
            </a:r>
            <a:r>
              <a:rPr lang="en-US" dirty="0" err="1"/>
              <a:t>shebenafsham</a:t>
            </a:r>
            <a:r>
              <a:rPr lang="en-US" dirty="0"/>
              <a:t> </a:t>
            </a:r>
            <a:r>
              <a:rPr lang="en-US" dirty="0" err="1"/>
              <a:t>ume'odam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Hichziru</a:t>
            </a:r>
            <a:r>
              <a:rPr lang="en-US" dirty="0"/>
              <a:t> </a:t>
            </a:r>
            <a:r>
              <a:rPr lang="en-US" dirty="0" err="1"/>
              <a:t>ru'ach</a:t>
            </a:r>
            <a:r>
              <a:rPr lang="en-US" dirty="0"/>
              <a:t> </a:t>
            </a:r>
            <a:r>
              <a:rPr lang="en-US" dirty="0" err="1"/>
              <a:t>vechayim</a:t>
            </a:r>
            <a:r>
              <a:rPr lang="en-US" dirty="0"/>
              <a:t>, </a:t>
            </a:r>
            <a:r>
              <a:rPr lang="en-US" dirty="0" err="1"/>
              <a:t>heyshivu</a:t>
            </a:r>
            <a:r>
              <a:rPr lang="en-US" dirty="0"/>
              <a:t> dam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Beshem</a:t>
            </a:r>
            <a:r>
              <a:rPr lang="en-US" dirty="0"/>
              <a:t> </a:t>
            </a:r>
            <a:r>
              <a:rPr lang="en-US" dirty="0" err="1"/>
              <a:t>hakesharim</a:t>
            </a:r>
            <a:r>
              <a:rPr lang="en-US" dirty="0"/>
              <a:t> </a:t>
            </a:r>
            <a:r>
              <a:rPr lang="en-US" dirty="0" err="1"/>
              <a:t>asher</a:t>
            </a:r>
            <a:r>
              <a:rPr lang="en-US" dirty="0"/>
              <a:t> </a:t>
            </a:r>
            <a:r>
              <a:rPr lang="en-US" dirty="0" err="1"/>
              <a:t>kolam</a:t>
            </a:r>
            <a:r>
              <a:rPr lang="en-US" dirty="0"/>
              <a:t> </a:t>
            </a:r>
            <a:r>
              <a:rPr lang="en-US" dirty="0" err="1"/>
              <a:t>kara</a:t>
            </a:r>
            <a:r>
              <a:rPr lang="en-US" dirty="0"/>
              <a:t> </a:t>
            </a:r>
            <a:r>
              <a:rPr lang="en-US" dirty="0" err="1"/>
              <a:t>leylot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Beshem</a:t>
            </a:r>
            <a:r>
              <a:rPr lang="en-US" dirty="0"/>
              <a:t> </a:t>
            </a:r>
            <a:r>
              <a:rPr lang="en-US" dirty="0" err="1"/>
              <a:t>kol</a:t>
            </a:r>
            <a:r>
              <a:rPr lang="en-US" dirty="0"/>
              <a:t> </a:t>
            </a:r>
            <a:r>
              <a:rPr lang="en-US" dirty="0" err="1"/>
              <a:t>hagayasot</a:t>
            </a:r>
            <a:r>
              <a:rPr lang="en-US" dirty="0"/>
              <a:t> </a:t>
            </a:r>
            <a:r>
              <a:rPr lang="en-US" dirty="0" err="1"/>
              <a:t>vehachayalot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Beshem</a:t>
            </a:r>
            <a:r>
              <a:rPr lang="en-US" dirty="0"/>
              <a:t> </a:t>
            </a:r>
            <a:r>
              <a:rPr lang="en-US" dirty="0" err="1"/>
              <a:t>kol</a:t>
            </a:r>
            <a:r>
              <a:rPr lang="en-US" dirty="0"/>
              <a:t> </a:t>
            </a:r>
            <a:r>
              <a:rPr lang="en-US" dirty="0" err="1"/>
              <a:t>ha'avot</a:t>
            </a:r>
            <a:r>
              <a:rPr lang="en-US" dirty="0"/>
              <a:t> </a:t>
            </a:r>
            <a:r>
              <a:rPr lang="en-US" dirty="0" err="1"/>
              <a:t>asher</a:t>
            </a:r>
            <a:r>
              <a:rPr lang="en-US" dirty="0"/>
              <a:t> </a:t>
            </a:r>
            <a:r>
              <a:rPr lang="en-US" dirty="0" err="1"/>
              <a:t>halchu</a:t>
            </a:r>
            <a:r>
              <a:rPr lang="en-US" dirty="0"/>
              <a:t> </a:t>
            </a:r>
            <a:r>
              <a:rPr lang="en-US" dirty="0" err="1"/>
              <a:t>lakrav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Vesherotzim</a:t>
            </a:r>
            <a:r>
              <a:rPr lang="en-US" dirty="0"/>
              <a:t> </a:t>
            </a:r>
            <a:r>
              <a:rPr lang="en-US" dirty="0" err="1"/>
              <a:t>lashuv</a:t>
            </a:r>
            <a:r>
              <a:rPr lang="en-US" dirty="0"/>
              <a:t> </a:t>
            </a:r>
            <a:r>
              <a:rPr lang="en-US" dirty="0" err="1"/>
              <a:t>eylayich</a:t>
            </a:r>
            <a:r>
              <a:rPr lang="en-US" dirty="0"/>
              <a:t> </a:t>
            </a:r>
            <a:r>
              <a:rPr lang="en-US" dirty="0" err="1"/>
              <a:t>chazara</a:t>
            </a:r>
            <a:r>
              <a:rPr lang="en-US" dirty="0"/>
              <a:t> 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205145"/>
            <a:ext cx="4280556" cy="4304442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dirty="0"/>
              <a:t>בשם התותחנים אשר ברסק הפגזים </a:t>
            </a:r>
          </a:p>
          <a:p>
            <a:pPr marL="0" indent="0" algn="r" rtl="1">
              <a:buNone/>
            </a:pPr>
            <a:r>
              <a:rPr lang="he-IL" dirty="0"/>
              <a:t>היו עמוד האש לאורך החזית, </a:t>
            </a:r>
          </a:p>
          <a:p>
            <a:pPr marL="0" indent="0" algn="r" rtl="1">
              <a:buNone/>
            </a:pPr>
            <a:r>
              <a:rPr lang="he-IL" dirty="0"/>
              <a:t>בשם חובשים רופאים שבנפשם ומאודם </a:t>
            </a:r>
          </a:p>
          <a:p>
            <a:pPr marL="0" indent="0" algn="r" rtl="1">
              <a:buNone/>
            </a:pPr>
            <a:r>
              <a:rPr lang="he-IL" dirty="0"/>
              <a:t>החזירו רוח וחיים, השיבו דם.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בשם הקשרים אשר קולם קרע לילות, </a:t>
            </a:r>
          </a:p>
          <a:p>
            <a:pPr marL="0" indent="0" algn="r" rtl="1">
              <a:buNone/>
            </a:pPr>
            <a:r>
              <a:rPr lang="he-IL" dirty="0"/>
              <a:t>בשם כל הגייסות והחילות, </a:t>
            </a:r>
          </a:p>
          <a:p>
            <a:pPr marL="0" indent="0" algn="r" rtl="1">
              <a:buNone/>
            </a:pPr>
            <a:r>
              <a:rPr lang="he-IL" dirty="0"/>
              <a:t>בשם כל האבות אשר הלכו לקרב נורא </a:t>
            </a:r>
          </a:p>
          <a:p>
            <a:pPr marL="0" indent="0" algn="r" rtl="1">
              <a:buNone/>
            </a:pPr>
            <a:r>
              <a:rPr lang="he-IL" dirty="0"/>
              <a:t>ושרוצים לשוב אלייך חזרה -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9470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המלחמה האחרונה – </a:t>
            </a:r>
            <a:br>
              <a:rPr lang="he-IL" dirty="0"/>
            </a:br>
            <a:r>
              <a:rPr lang="he-IL" dirty="0"/>
              <a:t>hamilchama ha-achrona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99875" y="4392649"/>
            <a:ext cx="8008442" cy="2227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mavti'ach</a:t>
            </a:r>
            <a:r>
              <a:rPr lang="en-US" dirty="0"/>
              <a:t> </a:t>
            </a:r>
            <a:r>
              <a:rPr lang="en-US" dirty="0" err="1"/>
              <a:t>lach</a:t>
            </a:r>
            <a:r>
              <a:rPr lang="en-US" dirty="0"/>
              <a:t>, </a:t>
            </a:r>
            <a:r>
              <a:rPr lang="en-US" dirty="0" err="1"/>
              <a:t>yalda</a:t>
            </a:r>
            <a:r>
              <a:rPr lang="en-US" dirty="0"/>
              <a:t> </a:t>
            </a:r>
            <a:r>
              <a:rPr lang="en-US" dirty="0" err="1"/>
              <a:t>sheli</a:t>
            </a:r>
            <a:r>
              <a:rPr lang="en-US" dirty="0"/>
              <a:t> </a:t>
            </a:r>
            <a:r>
              <a:rPr lang="en-US" dirty="0" err="1"/>
              <a:t>k'tana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Shezot</a:t>
            </a:r>
            <a:r>
              <a:rPr lang="en-US" dirty="0"/>
              <a:t> </a:t>
            </a:r>
            <a:r>
              <a:rPr lang="en-US" dirty="0" err="1"/>
              <a:t>ti'hyeh</a:t>
            </a:r>
            <a:r>
              <a:rPr lang="en-US" dirty="0"/>
              <a:t> </a:t>
            </a:r>
            <a:r>
              <a:rPr lang="en-US" dirty="0" err="1"/>
              <a:t>hamilchama</a:t>
            </a:r>
            <a:r>
              <a:rPr lang="en-US" dirty="0"/>
              <a:t> </a:t>
            </a:r>
            <a:r>
              <a:rPr lang="en-US" dirty="0" err="1"/>
              <a:t>ha'achrona</a:t>
            </a:r>
            <a:r>
              <a:rPr lang="en-US" dirty="0"/>
              <a:t> </a:t>
            </a:r>
            <a:endParaRPr lang="he-IL" dirty="0"/>
          </a:p>
          <a:p>
            <a:pPr marL="0" indent="0">
              <a:buNone/>
            </a:pP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mavti'ach</a:t>
            </a:r>
            <a:r>
              <a:rPr lang="en-US" dirty="0"/>
              <a:t> </a:t>
            </a:r>
            <a:r>
              <a:rPr lang="en-US" dirty="0" err="1"/>
              <a:t>lach</a:t>
            </a:r>
            <a:r>
              <a:rPr lang="en-US" dirty="0"/>
              <a:t>, </a:t>
            </a:r>
            <a:r>
              <a:rPr lang="en-US" dirty="0" err="1"/>
              <a:t>yalda</a:t>
            </a:r>
            <a:r>
              <a:rPr lang="en-US" dirty="0"/>
              <a:t> </a:t>
            </a:r>
            <a:r>
              <a:rPr lang="en-US" dirty="0" err="1"/>
              <a:t>sheli</a:t>
            </a:r>
            <a:r>
              <a:rPr lang="en-US" dirty="0"/>
              <a:t> </a:t>
            </a:r>
            <a:r>
              <a:rPr lang="en-US" dirty="0" err="1"/>
              <a:t>k'tana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Shezot</a:t>
            </a:r>
            <a:r>
              <a:rPr lang="en-US" dirty="0"/>
              <a:t> </a:t>
            </a:r>
            <a:r>
              <a:rPr lang="en-US" dirty="0" err="1"/>
              <a:t>ti'hyeh</a:t>
            </a:r>
            <a:r>
              <a:rPr lang="en-US" dirty="0"/>
              <a:t> </a:t>
            </a:r>
            <a:r>
              <a:rPr lang="en-US" dirty="0" err="1"/>
              <a:t>hamilchama</a:t>
            </a:r>
            <a:r>
              <a:rPr lang="en-US" dirty="0"/>
              <a:t> </a:t>
            </a:r>
            <a:r>
              <a:rPr lang="en-US" dirty="0" err="1"/>
              <a:t>ha'achrona</a:t>
            </a:r>
            <a:r>
              <a:rPr lang="en-US" dirty="0"/>
              <a:t> 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1287701" y="2679192"/>
            <a:ext cx="7638007" cy="1537045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dirty="0"/>
              <a:t>אני מבטיח לך, ילדה שלי קטנה </a:t>
            </a:r>
          </a:p>
          <a:p>
            <a:pPr marL="0" indent="0" algn="r" rtl="1">
              <a:buNone/>
            </a:pPr>
            <a:r>
              <a:rPr lang="he-IL" dirty="0"/>
              <a:t>שזאת תהיה המלחמה האחרונה. </a:t>
            </a:r>
          </a:p>
          <a:p>
            <a:pPr marL="0" indent="0" algn="r" rtl="1">
              <a:buNone/>
            </a:pPr>
            <a:r>
              <a:rPr lang="he-IL" dirty="0"/>
              <a:t>(אני מבטיח לך, ילדה שלי קטנה </a:t>
            </a:r>
          </a:p>
          <a:p>
            <a:pPr marL="0" indent="0" algn="r" rtl="1">
              <a:buNone/>
            </a:pPr>
            <a:r>
              <a:rPr lang="he-IL" dirty="0"/>
              <a:t>שזאת תהיה המלחמה האחרונה)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9442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מגש הכסף – magash ha'kesef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1" y="2222785"/>
            <a:ext cx="4209997" cy="4498495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he-IL" dirty="0"/>
              <a:t>והארץ תשקוט, עין שמיים אודמת </a:t>
            </a:r>
          </a:p>
          <a:p>
            <a:pPr marL="0" indent="0" algn="r" rtl="1">
              <a:buNone/>
            </a:pPr>
            <a:r>
              <a:rPr lang="he-IL" dirty="0"/>
              <a:t>תעמעם לאיטה על גבולות עשנים, </a:t>
            </a:r>
          </a:p>
          <a:p>
            <a:pPr marL="0" indent="0" algn="r" rtl="1">
              <a:buNone/>
            </a:pPr>
            <a:r>
              <a:rPr lang="he-IL" dirty="0"/>
              <a:t>ואומה תעמוד - קרועת לב אך נושמת </a:t>
            </a:r>
          </a:p>
          <a:p>
            <a:pPr marL="0" indent="0" algn="r" rtl="1">
              <a:buNone/>
            </a:pPr>
            <a:r>
              <a:rPr lang="he-IL" dirty="0"/>
              <a:t>לקבל את הנס, האחד, אין שני...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היא לטקס תיכון, היא תקום למול הסהר </a:t>
            </a:r>
          </a:p>
          <a:p>
            <a:pPr marL="0" indent="0" algn="r" rtl="1">
              <a:buNone/>
            </a:pPr>
            <a:r>
              <a:rPr lang="he-IL" dirty="0"/>
              <a:t>ועמדה טרם יום עוטה חג ואימה. </a:t>
            </a:r>
          </a:p>
          <a:p>
            <a:pPr marL="0" indent="0" algn="r" rtl="1">
              <a:buNone/>
            </a:pPr>
            <a:r>
              <a:rPr lang="he-IL" dirty="0"/>
              <a:t>אז מנגד יצאו נערה ונער </a:t>
            </a:r>
          </a:p>
          <a:p>
            <a:pPr marL="0" indent="0" algn="r" rtl="1">
              <a:buNone/>
            </a:pPr>
            <a:r>
              <a:rPr lang="he-IL" dirty="0"/>
              <a:t>ואט אט יצעדו הם אל מול האומה.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8176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מגש הכסף – magash ha'kesef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1" y="2222785"/>
            <a:ext cx="4209997" cy="4498495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he-IL" dirty="0"/>
              <a:t>לובשי חול וחגור וכבדי נעליים </a:t>
            </a:r>
          </a:p>
          <a:p>
            <a:pPr marL="0" indent="0" algn="r" rtl="1">
              <a:buNone/>
            </a:pPr>
            <a:r>
              <a:rPr lang="he-IL" dirty="0"/>
              <a:t>בנתיב יעלו הם, הלוך והחרש </a:t>
            </a:r>
          </a:p>
          <a:p>
            <a:pPr marL="0" indent="0" algn="r" rtl="1">
              <a:buNone/>
            </a:pPr>
            <a:r>
              <a:rPr lang="he-IL" dirty="0"/>
              <a:t>לא החליפו בגדם, לא מחו עוד במים </a:t>
            </a:r>
          </a:p>
          <a:p>
            <a:pPr marL="0" indent="0" algn="r" rtl="1">
              <a:buNone/>
            </a:pPr>
            <a:r>
              <a:rPr lang="he-IL" dirty="0"/>
              <a:t>את עקבות יום הפרך וליל קו האש.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עייפים עד בלי קץ, נזירים ממרגוע </a:t>
            </a:r>
          </a:p>
          <a:p>
            <a:pPr marL="0" indent="0" algn="r" rtl="1">
              <a:buNone/>
            </a:pPr>
            <a:r>
              <a:rPr lang="he-IL" dirty="0"/>
              <a:t>ונוטפים טללי נעורים עבריים... </a:t>
            </a:r>
          </a:p>
          <a:p>
            <a:pPr marL="0" indent="0" algn="r" rtl="1">
              <a:buNone/>
            </a:pPr>
            <a:r>
              <a:rPr lang="he-IL" dirty="0"/>
              <a:t>דם השניים יגשו ועמדו עד בלי נוע </a:t>
            </a:r>
          </a:p>
          <a:p>
            <a:pPr marL="0" indent="0" algn="r" rtl="1">
              <a:buNone/>
            </a:pPr>
            <a:r>
              <a:rPr lang="he-IL" dirty="0"/>
              <a:t>ואין אות אם חיים הם או אם ירויים.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981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מגש הכסף – magash ha'kesef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1" y="2222785"/>
            <a:ext cx="4209997" cy="449849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אז תשאל האומה שטופת דמע וקסם </a:t>
            </a:r>
          </a:p>
          <a:p>
            <a:pPr marL="0" indent="0" algn="r" rtl="1">
              <a:buNone/>
            </a:pPr>
            <a:r>
              <a:rPr lang="he-IL" dirty="0"/>
              <a:t>ואמרה: "מי אתם?", והשניים שוקטים </a:t>
            </a:r>
          </a:p>
          <a:p>
            <a:pPr marL="0" indent="0" algn="r" rtl="1">
              <a:buNone/>
            </a:pPr>
            <a:r>
              <a:rPr lang="he-IL" dirty="0"/>
              <a:t>יענו לה: "אנחנו מגש הכסף, </a:t>
            </a:r>
          </a:p>
          <a:p>
            <a:pPr marL="0" indent="0" algn="r" rtl="1">
              <a:buNone/>
            </a:pPr>
            <a:r>
              <a:rPr lang="he-IL" dirty="0"/>
              <a:t>שעליו לך ניתנה מדינת היהודים".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כך יאמרו ונפלו לרגלה עוטפי צל </a:t>
            </a:r>
          </a:p>
          <a:p>
            <a:pPr marL="0" indent="0" algn="r" rtl="1">
              <a:buNone/>
            </a:pPr>
            <a:r>
              <a:rPr lang="he-IL" dirty="0"/>
              <a:t>והשאר יסופר בתולדות ישראל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981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הקרב האחרון –</a:t>
            </a:r>
            <a:br>
              <a:rPr lang="he-IL" dirty="0"/>
            </a:br>
            <a:r>
              <a:rPr lang="he-IL" dirty="0"/>
              <a:t> ha'Krav ha'Acharon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0133" y="2091479"/>
            <a:ext cx="4538150" cy="46198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e-IL" dirty="0"/>
              <a:t>Ruach at tinshov, tanua hatzameret</a:t>
            </a:r>
          </a:p>
          <a:p>
            <a:pPr marL="0" indent="0">
              <a:buNone/>
            </a:pPr>
            <a:r>
              <a:rPr lang="en-US" dirty="0"/>
              <a:t>U</a:t>
            </a:r>
            <a:r>
              <a:rPr lang="he-IL" dirty="0"/>
              <a:t>bechalonech goveaa or haner</a:t>
            </a:r>
          </a:p>
          <a:p>
            <a:pPr marL="0" indent="0">
              <a:buNone/>
            </a:pPr>
            <a:r>
              <a:rPr lang="en-US" dirty="0"/>
              <a:t>K</a:t>
            </a:r>
            <a:r>
              <a:rPr lang="he-IL" dirty="0"/>
              <a:t>echalom noge beineinu at overet</a:t>
            </a:r>
          </a:p>
          <a:p>
            <a:pPr marL="0" indent="0">
              <a:buNone/>
            </a:pPr>
            <a:r>
              <a:rPr lang="en-US" dirty="0"/>
              <a:t>V</a:t>
            </a:r>
            <a:r>
              <a:rPr lang="he-IL" dirty="0"/>
              <a:t>ekol ish otach zocher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en-US" dirty="0"/>
              <a:t>I</a:t>
            </a:r>
            <a:r>
              <a:rPr lang="he-IL" dirty="0"/>
              <a:t>m erev hayom, kore bishmech hanaar,</a:t>
            </a:r>
          </a:p>
          <a:p>
            <a:pPr marL="0" indent="0">
              <a:buNone/>
            </a:pPr>
            <a:r>
              <a:rPr lang="en-US" dirty="0"/>
              <a:t>V</a:t>
            </a:r>
            <a:r>
              <a:rPr lang="he-IL" dirty="0"/>
              <a:t>e haben lochesh: imi, imi...</a:t>
            </a:r>
          </a:p>
          <a:p>
            <a:pPr marL="0" indent="0">
              <a:buNone/>
            </a:pPr>
            <a:r>
              <a:rPr lang="en-US" dirty="0"/>
              <a:t>H</a:t>
            </a:r>
            <a:r>
              <a:rPr lang="he-IL" dirty="0"/>
              <a:t>aomnam yalbeen seiar roshech mitzaar,</a:t>
            </a:r>
          </a:p>
          <a:p>
            <a:pPr marL="0" indent="0">
              <a:buNone/>
            </a:pPr>
            <a:r>
              <a:rPr lang="en-US" dirty="0"/>
              <a:t>U</a:t>
            </a:r>
            <a:r>
              <a:rPr lang="he-IL" dirty="0"/>
              <a:t>bychyech yivka bedami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666549"/>
            <a:ext cx="4041648" cy="4044823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he-IL" dirty="0"/>
              <a:t>רוח אט תנשוב, תנוע הצמרת, </a:t>
            </a:r>
          </a:p>
          <a:p>
            <a:pPr marL="0" indent="0" algn="r" rtl="1">
              <a:buNone/>
            </a:pPr>
            <a:r>
              <a:rPr lang="he-IL" dirty="0"/>
              <a:t>ובחלונך גווע אור הנר, </a:t>
            </a:r>
          </a:p>
          <a:p>
            <a:pPr marL="0" indent="0" algn="r" rtl="1">
              <a:buNone/>
            </a:pPr>
            <a:r>
              <a:rPr lang="he-IL" dirty="0"/>
              <a:t>כחלום נוגה בינינו את עוברת, </a:t>
            </a:r>
          </a:p>
          <a:p>
            <a:pPr marL="0" indent="0" algn="r" rtl="1">
              <a:buNone/>
            </a:pPr>
            <a:r>
              <a:rPr lang="he-IL" dirty="0"/>
              <a:t>וכל איש אותך זוכר.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עם ערב היום, קורא בשמך הנער, </a:t>
            </a:r>
          </a:p>
          <a:p>
            <a:pPr marL="0" indent="0" algn="r" rtl="1">
              <a:buNone/>
            </a:pPr>
            <a:r>
              <a:rPr lang="he-IL" dirty="0"/>
              <a:t>והבן לוחש: אימי, אימי... </a:t>
            </a:r>
          </a:p>
          <a:p>
            <a:pPr marL="0" indent="0" algn="r" rtl="1">
              <a:buNone/>
            </a:pPr>
            <a:r>
              <a:rPr lang="he-IL" dirty="0"/>
              <a:t>האמנם ילבין שיער ראשך מצער, </a:t>
            </a:r>
          </a:p>
          <a:p>
            <a:pPr marL="0" indent="0" algn="r" rtl="1">
              <a:buNone/>
            </a:pPr>
            <a:r>
              <a:rPr lang="he-IL" dirty="0"/>
              <a:t>ובכייך יבקע בדמי...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432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הקרב האחרון –</a:t>
            </a:r>
            <a:br>
              <a:rPr lang="he-IL" dirty="0"/>
            </a:br>
            <a:r>
              <a:rPr lang="he-IL" dirty="0"/>
              <a:t> ha'Krav ha'Acharon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8676" y="2338012"/>
            <a:ext cx="5490602" cy="4747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</a:t>
            </a:r>
            <a:r>
              <a:rPr lang="he-IL" dirty="0"/>
              <a:t>uach bamishol yehoma,</a:t>
            </a:r>
          </a:p>
          <a:p>
            <a:pPr marL="0" indent="0">
              <a:buNone/>
            </a:pPr>
            <a:r>
              <a:rPr lang="en-US" dirty="0"/>
              <a:t>E</a:t>
            </a:r>
            <a:r>
              <a:rPr lang="he-IL" dirty="0"/>
              <a:t>tz boded yashir alalav,</a:t>
            </a:r>
          </a:p>
          <a:p>
            <a:pPr marL="0" indent="0">
              <a:buNone/>
            </a:pPr>
            <a:r>
              <a:rPr lang="en-US" dirty="0"/>
              <a:t>B</a:t>
            </a:r>
            <a:r>
              <a:rPr lang="he-IL" dirty="0"/>
              <a:t>edrachim hamovilot daroma </a:t>
            </a:r>
          </a:p>
          <a:p>
            <a:pPr marL="0" indent="0">
              <a:buNone/>
            </a:pPr>
            <a:r>
              <a:rPr lang="en-US" dirty="0"/>
              <a:t>M</a:t>
            </a:r>
            <a:r>
              <a:rPr lang="he-IL" dirty="0"/>
              <a:t>achlaka yotzet lakrav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en-US" dirty="0"/>
              <a:t>I</a:t>
            </a:r>
            <a:r>
              <a:rPr lang="he-IL" dirty="0"/>
              <a:t>m henetz kochav tetze hi el halayil</a:t>
            </a:r>
          </a:p>
          <a:p>
            <a:pPr marL="0" indent="0">
              <a:buNone/>
            </a:pPr>
            <a:r>
              <a:rPr lang="en-US" dirty="0"/>
              <a:t>M</a:t>
            </a:r>
            <a:r>
              <a:rPr lang="he-IL" dirty="0"/>
              <a:t>erchavim chovek midbar kadmon,</a:t>
            </a:r>
          </a:p>
          <a:p>
            <a:pPr marL="0" indent="0">
              <a:buNone/>
            </a:pPr>
            <a:r>
              <a:rPr lang="en-US" dirty="0"/>
              <a:t>M</a:t>
            </a:r>
            <a:r>
              <a:rPr lang="he-IL" dirty="0"/>
              <a:t>i yeda achot, im od nashuv elayich...</a:t>
            </a:r>
          </a:p>
          <a:p>
            <a:pPr marL="0" indent="0">
              <a:buNone/>
            </a:pPr>
            <a:r>
              <a:rPr lang="en-US" dirty="0"/>
              <a:t>U</a:t>
            </a:r>
            <a:r>
              <a:rPr lang="he-IL" dirty="0"/>
              <a:t>lay hakrav hu acharon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850583" y="1975613"/>
            <a:ext cx="4041648" cy="4044823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he-IL" dirty="0"/>
              <a:t>רוח במשעול יהומה, </a:t>
            </a:r>
          </a:p>
          <a:p>
            <a:pPr marL="0" indent="0" algn="r" rtl="1">
              <a:buNone/>
            </a:pPr>
            <a:r>
              <a:rPr lang="he-IL" dirty="0"/>
              <a:t>עץ בודד ישיר עלעליו, </a:t>
            </a:r>
          </a:p>
          <a:p>
            <a:pPr marL="0" indent="0" algn="r" rtl="1">
              <a:buNone/>
            </a:pPr>
            <a:r>
              <a:rPr lang="he-IL" dirty="0"/>
              <a:t>בדרכים המובילות דרומה - </a:t>
            </a:r>
          </a:p>
          <a:p>
            <a:pPr marL="0" indent="0" algn="r" rtl="1">
              <a:buNone/>
            </a:pPr>
            <a:r>
              <a:rPr lang="he-IL" dirty="0"/>
              <a:t>מחלקה יוצאת לקרב.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עם הנץ כוכב תצא היא אל הליל, </a:t>
            </a:r>
          </a:p>
          <a:p>
            <a:pPr marL="0" indent="0" algn="r" rtl="1">
              <a:buNone/>
            </a:pPr>
            <a:r>
              <a:rPr lang="he-IL" dirty="0"/>
              <a:t>מרחבים חובק מדבר קדמון, </a:t>
            </a:r>
          </a:p>
          <a:p>
            <a:pPr marL="0" indent="0" algn="r" rtl="1">
              <a:buNone/>
            </a:pPr>
            <a:r>
              <a:rPr lang="he-IL" dirty="0"/>
              <a:t>מי ידע, אחות, אם עוד נשוב אלייך... </a:t>
            </a:r>
          </a:p>
          <a:p>
            <a:pPr marL="0" indent="0" algn="r" rtl="1">
              <a:buNone/>
            </a:pPr>
            <a:r>
              <a:rPr lang="he-IL" dirty="0"/>
              <a:t>אולי הקרב הוא אחרון...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214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דודו - Dudu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9317" y="1894308"/>
            <a:ext cx="5115524" cy="5266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Ha'erev</a:t>
            </a:r>
            <a:r>
              <a:rPr lang="en-US" dirty="0"/>
              <a:t> </a:t>
            </a:r>
            <a:r>
              <a:rPr lang="en-US" dirty="0" err="1"/>
              <a:t>yored</a:t>
            </a:r>
            <a:r>
              <a:rPr lang="en-US" dirty="0"/>
              <a:t> </a:t>
            </a:r>
            <a:r>
              <a:rPr lang="en-US" dirty="0" err="1"/>
              <a:t>alei</a:t>
            </a:r>
            <a:r>
              <a:rPr lang="en-US" dirty="0"/>
              <a:t> </a:t>
            </a:r>
            <a:r>
              <a:rPr lang="en-US" dirty="0" err="1"/>
              <a:t>ofek</a:t>
            </a:r>
            <a:r>
              <a:rPr lang="en-US" dirty="0"/>
              <a:t> </a:t>
            </a:r>
            <a:r>
              <a:rPr lang="en-US" dirty="0" err="1"/>
              <a:t>bo'er</a:t>
            </a:r>
            <a:r>
              <a:rPr lang="en-US" dirty="0"/>
              <a:t>,  </a:t>
            </a:r>
            <a:r>
              <a:rPr lang="en-US" dirty="0" err="1"/>
              <a:t>ruchot</a:t>
            </a:r>
            <a:r>
              <a:rPr lang="en-US" dirty="0"/>
              <a:t> </a:t>
            </a:r>
            <a:r>
              <a:rPr lang="en-US" dirty="0" err="1"/>
              <a:t>batzameret</a:t>
            </a:r>
            <a:r>
              <a:rPr lang="en-US" dirty="0"/>
              <a:t> </a:t>
            </a:r>
            <a:r>
              <a:rPr lang="en-US" dirty="0" err="1"/>
              <a:t>hirtitu</a:t>
            </a:r>
            <a:r>
              <a:rPr lang="en-US" dirty="0"/>
              <a:t>,  </a:t>
            </a:r>
            <a:r>
              <a:rPr lang="en-US" dirty="0" err="1"/>
              <a:t>va'anu</a:t>
            </a:r>
            <a:r>
              <a:rPr lang="en-US" dirty="0"/>
              <a:t> </a:t>
            </a:r>
            <a:r>
              <a:rPr lang="en-US" dirty="0" err="1"/>
              <a:t>saviv</a:t>
            </a:r>
            <a:r>
              <a:rPr lang="en-US" dirty="0"/>
              <a:t> </a:t>
            </a:r>
            <a:r>
              <a:rPr lang="en-US" dirty="0" err="1"/>
              <a:t>lam'durah</a:t>
            </a:r>
            <a:r>
              <a:rPr lang="en-US" dirty="0"/>
              <a:t> </a:t>
            </a:r>
            <a:r>
              <a:rPr lang="en-US" dirty="0" err="1"/>
              <a:t>nesaper</a:t>
            </a:r>
            <a:r>
              <a:rPr lang="en-US" dirty="0"/>
              <a:t>  al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hapalmach</a:t>
            </a:r>
            <a:r>
              <a:rPr lang="en-US" dirty="0"/>
              <a:t> </a:t>
            </a:r>
            <a:r>
              <a:rPr lang="en-US" dirty="0" err="1"/>
              <a:t>ushmo</a:t>
            </a:r>
            <a:r>
              <a:rPr lang="en-US" dirty="0"/>
              <a:t> </a:t>
            </a:r>
            <a:r>
              <a:rPr lang="en-US" dirty="0" err="1"/>
              <a:t>Dudu</a:t>
            </a:r>
            <a:r>
              <a:rPr lang="en-US" dirty="0"/>
              <a:t>:   </a:t>
            </a:r>
            <a:r>
              <a:rPr lang="en-US" dirty="0" err="1"/>
              <a:t>Itanu</a:t>
            </a:r>
            <a:r>
              <a:rPr lang="en-US" dirty="0"/>
              <a:t> </a:t>
            </a:r>
            <a:r>
              <a:rPr lang="en-US" dirty="0" err="1"/>
              <a:t>halach</a:t>
            </a:r>
            <a:r>
              <a:rPr lang="en-US" dirty="0"/>
              <a:t> </a:t>
            </a:r>
            <a:r>
              <a:rPr lang="en-US" dirty="0" err="1"/>
              <a:t>bamas'a</a:t>
            </a:r>
            <a:r>
              <a:rPr lang="en-US" dirty="0"/>
              <a:t> </a:t>
            </a:r>
            <a:r>
              <a:rPr lang="en-US" dirty="0" err="1"/>
              <a:t>hamifrach</a:t>
            </a:r>
            <a:r>
              <a:rPr lang="en-US" dirty="0"/>
              <a:t>,  </a:t>
            </a:r>
            <a:r>
              <a:rPr lang="en-US" dirty="0" err="1"/>
              <a:t>itanu</a:t>
            </a:r>
            <a:r>
              <a:rPr lang="en-US" dirty="0"/>
              <a:t> </a:t>
            </a:r>
            <a:r>
              <a:rPr lang="en-US" dirty="0" err="1"/>
              <a:t>siyer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 </a:t>
            </a:r>
            <a:r>
              <a:rPr lang="en-US" dirty="0" err="1"/>
              <a:t>bag'vul</a:t>
            </a:r>
            <a:r>
              <a:rPr lang="en-US" dirty="0"/>
              <a:t>,  </a:t>
            </a:r>
            <a:r>
              <a:rPr lang="en-US" dirty="0" err="1"/>
              <a:t>bekumzitz</a:t>
            </a:r>
            <a:r>
              <a:rPr lang="en-US" dirty="0"/>
              <a:t> </a:t>
            </a:r>
            <a:r>
              <a:rPr lang="en-US" dirty="0" err="1"/>
              <a:t>haya</a:t>
            </a:r>
            <a:r>
              <a:rPr lang="en-US" dirty="0"/>
              <a:t> </a:t>
            </a:r>
            <a:r>
              <a:rPr lang="en-US" dirty="0" err="1"/>
              <a:t>mezamer</a:t>
            </a:r>
            <a:r>
              <a:rPr lang="en-US" dirty="0"/>
              <a:t> </a:t>
            </a:r>
            <a:r>
              <a:rPr lang="en-US" dirty="0" err="1"/>
              <a:t>ve'od</a:t>
            </a:r>
            <a:r>
              <a:rPr lang="en-US" dirty="0"/>
              <a:t> </a:t>
            </a:r>
            <a:r>
              <a:rPr lang="en-US" dirty="0" err="1"/>
              <a:t>ech</a:t>
            </a:r>
            <a:r>
              <a:rPr lang="en-US" dirty="0"/>
              <a:t>,  </a:t>
            </a:r>
            <a:r>
              <a:rPr lang="en-US" dirty="0" err="1"/>
              <a:t>itanu</a:t>
            </a:r>
            <a:r>
              <a:rPr lang="en-US" dirty="0"/>
              <a:t> </a:t>
            </a:r>
            <a:r>
              <a:rPr lang="en-US" dirty="0" err="1"/>
              <a:t>sachav</a:t>
            </a:r>
            <a:r>
              <a:rPr lang="en-US" dirty="0"/>
              <a:t> min </a:t>
            </a:r>
            <a:r>
              <a:rPr lang="en-US" dirty="0" err="1"/>
              <a:t>halul</a:t>
            </a:r>
            <a:r>
              <a:rPr lang="en-US" dirty="0"/>
              <a:t>...   </a:t>
            </a:r>
            <a:r>
              <a:rPr lang="en-US" dirty="0" err="1"/>
              <a:t>Higishu</a:t>
            </a:r>
            <a:r>
              <a:rPr lang="en-US" dirty="0"/>
              <a:t> </a:t>
            </a:r>
            <a:r>
              <a:rPr lang="en-US" dirty="0" err="1"/>
              <a:t>finjan</a:t>
            </a:r>
            <a:r>
              <a:rPr lang="en-US" dirty="0"/>
              <a:t> </a:t>
            </a:r>
            <a:r>
              <a:rPr lang="en-US" dirty="0" err="1"/>
              <a:t>vehigidu</a:t>
            </a:r>
            <a:r>
              <a:rPr lang="en-US" dirty="0"/>
              <a:t>:  </a:t>
            </a:r>
            <a:r>
              <a:rPr lang="en-US" dirty="0" err="1"/>
              <a:t>hayesh</a:t>
            </a:r>
            <a:r>
              <a:rPr lang="en-US" dirty="0"/>
              <a:t> od </a:t>
            </a:r>
            <a:r>
              <a:rPr lang="en-US" dirty="0" err="1"/>
              <a:t>palmachnik</a:t>
            </a:r>
            <a:r>
              <a:rPr lang="en-US" dirty="0"/>
              <a:t> </a:t>
            </a:r>
            <a:r>
              <a:rPr lang="en-US" dirty="0" err="1"/>
              <a:t>kmo</a:t>
            </a:r>
            <a:r>
              <a:rPr lang="en-US" dirty="0"/>
              <a:t> </a:t>
            </a:r>
            <a:r>
              <a:rPr lang="en-US" dirty="0" err="1"/>
              <a:t>Dudu</a:t>
            </a:r>
            <a:r>
              <a:rPr lang="en-US" dirty="0"/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1905245"/>
            <a:ext cx="4262916" cy="4569060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dirty="0"/>
              <a:t>הערב יורד עלי אופק בוער, </a:t>
            </a:r>
          </a:p>
          <a:p>
            <a:pPr marL="0" indent="0" algn="r" rtl="1">
              <a:buNone/>
            </a:pPr>
            <a:r>
              <a:rPr lang="he-IL" dirty="0"/>
              <a:t>רוחות בצמרת הרטיטו, </a:t>
            </a:r>
          </a:p>
          <a:p>
            <a:pPr marL="0" indent="0" algn="r" rtl="1">
              <a:buNone/>
            </a:pPr>
            <a:r>
              <a:rPr lang="he-IL" dirty="0"/>
              <a:t>ואנו סביב למדורה נספר </a:t>
            </a:r>
          </a:p>
          <a:p>
            <a:pPr marL="0" indent="0" algn="r" rtl="1">
              <a:buNone/>
            </a:pPr>
            <a:r>
              <a:rPr lang="he-IL" dirty="0"/>
              <a:t>על איש הפלמ"ח ושמו דודו: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איתנו הלך במסע המפרך, </a:t>
            </a:r>
          </a:p>
          <a:p>
            <a:pPr marL="0" indent="0" algn="r" rtl="1">
              <a:buNone/>
            </a:pPr>
            <a:r>
              <a:rPr lang="he-IL" dirty="0"/>
              <a:t>איתנו סייר הוא בגבול, </a:t>
            </a:r>
          </a:p>
          <a:p>
            <a:pPr marL="0" indent="0" algn="r" rtl="1">
              <a:buNone/>
            </a:pPr>
            <a:r>
              <a:rPr lang="he-IL" dirty="0"/>
              <a:t>בקומזיץ היה מזמר ועוד איך, </a:t>
            </a:r>
          </a:p>
          <a:p>
            <a:pPr marL="0" indent="0" algn="r" rtl="1">
              <a:buNone/>
            </a:pPr>
            <a:r>
              <a:rPr lang="he-IL" dirty="0"/>
              <a:t>איתנו סחב מן הלול...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הגישו פינג'אן והגידו: </a:t>
            </a:r>
          </a:p>
          <a:p>
            <a:pPr marL="0" indent="0" algn="r" rtl="1">
              <a:buNone/>
            </a:pPr>
            <a:r>
              <a:rPr lang="he-IL" dirty="0"/>
              <a:t>היש עוד פלמח'ניק כמו דודו?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999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957453" y="2593250"/>
            <a:ext cx="3729347" cy="336946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אך נזכור את כולם </a:t>
            </a:r>
          </a:p>
          <a:p>
            <a:pPr marL="0" indent="0" algn="r" rtl="1">
              <a:buNone/>
            </a:pPr>
            <a:r>
              <a:rPr lang="he-IL" dirty="0"/>
              <a:t>את יפי הבלורית והתואר </a:t>
            </a:r>
          </a:p>
          <a:p>
            <a:pPr marL="0" indent="0" algn="r" rtl="1">
              <a:buNone/>
            </a:pPr>
            <a:r>
              <a:rPr lang="he-IL" dirty="0"/>
              <a:t>כי רעות שכזאת לעולם </a:t>
            </a:r>
          </a:p>
          <a:p>
            <a:pPr marL="0" indent="0" algn="r" rtl="1">
              <a:buNone/>
            </a:pPr>
            <a:r>
              <a:rPr lang="he-IL" dirty="0"/>
              <a:t>לא תיתן את ליבנו לשכוח </a:t>
            </a:r>
          </a:p>
          <a:p>
            <a:pPr marL="0" indent="0" algn="r" rtl="1">
              <a:buNone/>
            </a:pPr>
            <a:r>
              <a:rPr lang="he-IL" dirty="0"/>
              <a:t>אהבה מקודשת בדם </a:t>
            </a:r>
          </a:p>
          <a:p>
            <a:pPr marL="0" indent="0" algn="r" rtl="1">
              <a:buNone/>
            </a:pPr>
            <a:r>
              <a:rPr lang="he-IL" dirty="0"/>
              <a:t>את תשובי בינינו לפרוח. </a:t>
            </a:r>
            <a:endParaRPr lang="en-US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he-IL" dirty="0"/>
              <a:t>הרעות – Ha'Reut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282236" y="2498673"/>
            <a:ext cx="4833288" cy="3464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i="1" dirty="0"/>
              <a:t>Chorus</a:t>
            </a:r>
            <a:r>
              <a:rPr lang="en-US" dirty="0"/>
              <a:t> Ach </a:t>
            </a:r>
            <a:r>
              <a:rPr lang="en-US" dirty="0" err="1"/>
              <a:t>nizkor</a:t>
            </a:r>
            <a:r>
              <a:rPr lang="en-US" dirty="0"/>
              <a:t> et </a:t>
            </a:r>
            <a:r>
              <a:rPr lang="en-US" dirty="0" err="1"/>
              <a:t>kulam</a:t>
            </a:r>
            <a:r>
              <a:rPr lang="en-US" dirty="0"/>
              <a:t>  Et </a:t>
            </a:r>
            <a:r>
              <a:rPr lang="en-US" dirty="0" err="1"/>
              <a:t>yafei</a:t>
            </a:r>
            <a:r>
              <a:rPr lang="en-US" dirty="0"/>
              <a:t> </a:t>
            </a:r>
            <a:r>
              <a:rPr lang="en-US" dirty="0" err="1"/>
              <a:t>hablorit</a:t>
            </a:r>
            <a:r>
              <a:rPr lang="en-US" dirty="0"/>
              <a:t> </a:t>
            </a:r>
            <a:r>
              <a:rPr lang="en-US" dirty="0" err="1"/>
              <a:t>vehatohar</a:t>
            </a:r>
            <a:r>
              <a:rPr lang="en-US" dirty="0"/>
              <a:t>  Ki </a:t>
            </a:r>
            <a:r>
              <a:rPr lang="en-US" dirty="0" err="1"/>
              <a:t>re'ut</a:t>
            </a:r>
            <a:r>
              <a:rPr lang="en-US" dirty="0"/>
              <a:t> </a:t>
            </a:r>
            <a:r>
              <a:rPr lang="en-US" dirty="0" err="1"/>
              <a:t>shekazot</a:t>
            </a:r>
            <a:r>
              <a:rPr lang="en-US" dirty="0"/>
              <a:t> </a:t>
            </a:r>
            <a:r>
              <a:rPr lang="en-US" dirty="0" err="1"/>
              <a:t>le'olam</a:t>
            </a:r>
            <a:r>
              <a:rPr lang="en-US" dirty="0"/>
              <a:t>  Lo </a:t>
            </a:r>
            <a:r>
              <a:rPr lang="en-US" dirty="0" err="1"/>
              <a:t>titen</a:t>
            </a:r>
            <a:r>
              <a:rPr lang="en-US" dirty="0"/>
              <a:t> et </a:t>
            </a:r>
            <a:r>
              <a:rPr lang="en-US" dirty="0" err="1"/>
              <a:t>libenu</a:t>
            </a:r>
            <a:r>
              <a:rPr lang="en-US" dirty="0"/>
              <a:t> </a:t>
            </a:r>
            <a:r>
              <a:rPr lang="en-US" dirty="0" err="1"/>
              <a:t>lishko'ach</a:t>
            </a:r>
            <a:r>
              <a:rPr lang="en-US" dirty="0"/>
              <a:t>  </a:t>
            </a:r>
            <a:r>
              <a:rPr lang="en-US" dirty="0" err="1"/>
              <a:t>Ahava</a:t>
            </a:r>
            <a:r>
              <a:rPr lang="en-US" dirty="0"/>
              <a:t> </a:t>
            </a:r>
            <a:r>
              <a:rPr lang="en-US" dirty="0" err="1"/>
              <a:t>mekudeshet</a:t>
            </a:r>
            <a:r>
              <a:rPr lang="en-US" dirty="0"/>
              <a:t> </a:t>
            </a:r>
            <a:r>
              <a:rPr lang="en-US" dirty="0" err="1"/>
              <a:t>bedam</a:t>
            </a:r>
            <a:r>
              <a:rPr lang="en-US" dirty="0"/>
              <a:t>  At </a:t>
            </a:r>
            <a:r>
              <a:rPr lang="en-US" dirty="0" err="1"/>
              <a:t>tashuvi</a:t>
            </a:r>
            <a:r>
              <a:rPr lang="en-US" dirty="0"/>
              <a:t> </a:t>
            </a:r>
            <a:r>
              <a:rPr lang="en-US" dirty="0" err="1"/>
              <a:t>beinenu</a:t>
            </a:r>
            <a:r>
              <a:rPr lang="en-US" dirty="0"/>
              <a:t> </a:t>
            </a:r>
            <a:r>
              <a:rPr lang="en-US" dirty="0" err="1"/>
              <a:t>lifro'ach</a:t>
            </a:r>
            <a:r>
              <a:rPr lang="en-US" dirty="0"/>
              <a:t>..	</a:t>
            </a:r>
          </a:p>
          <a:p>
            <a:pPr marL="0" indent="0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165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דודו - Dudu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9317" y="1894308"/>
            <a:ext cx="5115524" cy="5266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Haytah</a:t>
            </a:r>
            <a:r>
              <a:rPr lang="en-US" dirty="0"/>
              <a:t> lo </a:t>
            </a:r>
            <a:r>
              <a:rPr lang="en-US" dirty="0" err="1"/>
              <a:t>blorit</a:t>
            </a:r>
            <a:r>
              <a:rPr lang="en-US" dirty="0"/>
              <a:t> </a:t>
            </a:r>
            <a:r>
              <a:rPr lang="en-US" dirty="0" err="1"/>
              <a:t>mekurzelet</a:t>
            </a:r>
            <a:r>
              <a:rPr lang="en-US" dirty="0"/>
              <a:t> </a:t>
            </a:r>
            <a:r>
              <a:rPr lang="en-US" dirty="0" err="1"/>
              <a:t>se'ar</a:t>
            </a:r>
            <a:r>
              <a:rPr lang="en-US" dirty="0"/>
              <a:t>  </a:t>
            </a:r>
            <a:r>
              <a:rPr lang="en-US" dirty="0" err="1"/>
              <a:t>haytah</a:t>
            </a:r>
            <a:r>
              <a:rPr lang="en-US" dirty="0"/>
              <a:t> lo bat </a:t>
            </a:r>
            <a:r>
              <a:rPr lang="en-US" dirty="0" err="1"/>
              <a:t>tzchok</a:t>
            </a:r>
            <a:r>
              <a:rPr lang="en-US" dirty="0"/>
              <a:t> </a:t>
            </a:r>
            <a:r>
              <a:rPr lang="en-US" dirty="0" err="1"/>
              <a:t>ba'einaim</a:t>
            </a:r>
            <a:r>
              <a:rPr lang="en-US" dirty="0"/>
              <a:t>  </a:t>
            </a:r>
            <a:r>
              <a:rPr lang="en-US" dirty="0" err="1"/>
              <a:t>ve'et</a:t>
            </a:r>
            <a:r>
              <a:rPr lang="en-US" dirty="0"/>
              <a:t> </a:t>
            </a:r>
            <a:r>
              <a:rPr lang="en-US" dirty="0" err="1"/>
              <a:t>hakipohu</a:t>
            </a:r>
            <a:r>
              <a:rPr lang="en-US" dirty="0"/>
              <a:t> </a:t>
            </a:r>
            <a:r>
              <a:rPr lang="en-US" dirty="0" err="1"/>
              <a:t>bnot</a:t>
            </a:r>
            <a:r>
              <a:rPr lang="en-US" dirty="0"/>
              <a:t> ad </a:t>
            </a:r>
            <a:r>
              <a:rPr lang="en-US" dirty="0" err="1"/>
              <a:t>tzavar</a:t>
            </a:r>
            <a:r>
              <a:rPr lang="en-US" dirty="0"/>
              <a:t> -  </a:t>
            </a:r>
            <a:r>
              <a:rPr lang="en-US" dirty="0" err="1"/>
              <a:t>tzachak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 ad </a:t>
            </a:r>
            <a:r>
              <a:rPr lang="en-US" dirty="0" err="1"/>
              <a:t>lev</a:t>
            </a:r>
            <a:r>
              <a:rPr lang="en-US" dirty="0"/>
              <a:t> </a:t>
            </a:r>
            <a:r>
              <a:rPr lang="en-US" dirty="0" err="1"/>
              <a:t>hashamaim</a:t>
            </a:r>
            <a:r>
              <a:rPr lang="en-US" dirty="0"/>
              <a:t>.   </a:t>
            </a:r>
            <a:r>
              <a:rPr lang="en-US" dirty="0" err="1"/>
              <a:t>Ech</a:t>
            </a:r>
            <a:r>
              <a:rPr lang="en-US" dirty="0"/>
              <a:t> </a:t>
            </a:r>
            <a:r>
              <a:rPr lang="en-US" dirty="0" err="1"/>
              <a:t>haleil</a:t>
            </a:r>
            <a:r>
              <a:rPr lang="en-US" dirty="0"/>
              <a:t> </a:t>
            </a:r>
            <a:r>
              <a:rPr lang="en-US" dirty="0" err="1"/>
              <a:t>hurdah</a:t>
            </a:r>
            <a:r>
              <a:rPr lang="en-US" dirty="0"/>
              <a:t> min </a:t>
            </a:r>
            <a:r>
              <a:rPr lang="en-US" dirty="0" err="1"/>
              <a:t>halev</a:t>
            </a:r>
            <a:r>
              <a:rPr lang="en-US" dirty="0"/>
              <a:t> lo </a:t>
            </a:r>
            <a:r>
              <a:rPr lang="en-US" dirty="0" err="1"/>
              <a:t>yachalof</a:t>
            </a:r>
            <a:r>
              <a:rPr lang="en-US" dirty="0"/>
              <a:t> -  et </a:t>
            </a:r>
            <a:r>
              <a:rPr lang="en-US" dirty="0" err="1"/>
              <a:t>ogen</a:t>
            </a:r>
            <a:r>
              <a:rPr lang="en-US" dirty="0"/>
              <a:t> </a:t>
            </a:r>
            <a:r>
              <a:rPr lang="en-US" dirty="0" err="1"/>
              <a:t>bachoshech</a:t>
            </a:r>
            <a:r>
              <a:rPr lang="en-US" dirty="0"/>
              <a:t> </a:t>
            </a:r>
            <a:r>
              <a:rPr lang="en-US" dirty="0" err="1"/>
              <a:t>charak</a:t>
            </a:r>
            <a:r>
              <a:rPr lang="en-US" dirty="0"/>
              <a:t>,  </a:t>
            </a:r>
            <a:r>
              <a:rPr lang="en-US" dirty="0" err="1"/>
              <a:t>hu</a:t>
            </a:r>
            <a:r>
              <a:rPr lang="en-US" dirty="0"/>
              <a:t> </a:t>
            </a:r>
            <a:r>
              <a:rPr lang="en-US" dirty="0" err="1"/>
              <a:t>yeled</a:t>
            </a:r>
            <a:r>
              <a:rPr lang="en-US" dirty="0"/>
              <a:t> </a:t>
            </a:r>
            <a:r>
              <a:rPr lang="en-US" dirty="0" err="1"/>
              <a:t>nasa</a:t>
            </a:r>
            <a:r>
              <a:rPr lang="en-US" dirty="0"/>
              <a:t> min </a:t>
            </a:r>
            <a:r>
              <a:rPr lang="en-US" dirty="0" err="1"/>
              <a:t>hayam</a:t>
            </a:r>
            <a:r>
              <a:rPr lang="en-US" dirty="0"/>
              <a:t> el </a:t>
            </a:r>
            <a:r>
              <a:rPr lang="en-US" dirty="0" err="1"/>
              <a:t>hachof</a:t>
            </a:r>
            <a:r>
              <a:rPr lang="en-US" dirty="0"/>
              <a:t>,  </a:t>
            </a:r>
            <a:r>
              <a:rPr lang="en-US" dirty="0" err="1"/>
              <a:t>litef</a:t>
            </a:r>
            <a:r>
              <a:rPr lang="en-US" dirty="0"/>
              <a:t> et </a:t>
            </a:r>
            <a:r>
              <a:rPr lang="en-US" dirty="0" err="1"/>
              <a:t>lechiv</a:t>
            </a:r>
            <a:r>
              <a:rPr lang="en-US" dirty="0"/>
              <a:t> </a:t>
            </a:r>
            <a:r>
              <a:rPr lang="en-US" dirty="0" err="1"/>
              <a:t>veshatak</a:t>
            </a:r>
            <a:r>
              <a:rPr lang="en-US" dirty="0"/>
              <a:t>.   </a:t>
            </a:r>
            <a:r>
              <a:rPr lang="en-US" dirty="0" err="1"/>
              <a:t>Chashvu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hachevreh</a:t>
            </a:r>
            <a:r>
              <a:rPr lang="en-US" dirty="0"/>
              <a:t>: </a:t>
            </a:r>
            <a:r>
              <a:rPr lang="en-US" dirty="0" err="1"/>
              <a:t>avud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,  </a:t>
            </a:r>
            <a:r>
              <a:rPr lang="en-US" dirty="0" err="1"/>
              <a:t>le'an</a:t>
            </a:r>
            <a:r>
              <a:rPr lang="en-US" dirty="0"/>
              <a:t> </a:t>
            </a:r>
            <a:r>
              <a:rPr lang="en-US" dirty="0" err="1"/>
              <a:t>hitgalgalta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Dudu</a:t>
            </a:r>
            <a:r>
              <a:rPr lang="en-US" dirty="0"/>
              <a:t>?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1905245"/>
            <a:ext cx="4262916" cy="4569060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dirty="0"/>
              <a:t>היתה לו בלורית מקורזלת שיער </a:t>
            </a:r>
          </a:p>
          <a:p>
            <a:pPr marL="0" indent="0" algn="r" rtl="1">
              <a:buNone/>
            </a:pPr>
            <a:r>
              <a:rPr lang="he-IL" dirty="0"/>
              <a:t>היתה לו בת צחוק בעיניים, </a:t>
            </a:r>
          </a:p>
          <a:p>
            <a:pPr marL="0" indent="0" algn="r" rtl="1">
              <a:buNone/>
            </a:pPr>
            <a:r>
              <a:rPr lang="he-IL" dirty="0"/>
              <a:t>ועת הקיפוהו בנות עד צוואר - </a:t>
            </a:r>
          </a:p>
          <a:p>
            <a:pPr marL="0" indent="0" algn="r" rtl="1">
              <a:buNone/>
            </a:pPr>
            <a:r>
              <a:rPr lang="he-IL" dirty="0"/>
              <a:t>צחק הוא עד לב השמיים.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אך ליל הורדה מן הלב לא יחלוף - </a:t>
            </a:r>
          </a:p>
          <a:p>
            <a:pPr marL="0" indent="0" algn="r" rtl="1">
              <a:buNone/>
            </a:pPr>
            <a:r>
              <a:rPr lang="he-IL" dirty="0"/>
              <a:t>עת עוגן בחושך חרק, </a:t>
            </a:r>
          </a:p>
          <a:p>
            <a:pPr marL="0" indent="0" algn="r" rtl="1">
              <a:buNone/>
            </a:pPr>
            <a:r>
              <a:rPr lang="he-IL" dirty="0"/>
              <a:t>הוא ילד נשא מן הים אל החוף, </a:t>
            </a:r>
          </a:p>
          <a:p>
            <a:pPr marL="0" indent="0" algn="r" rtl="1">
              <a:buNone/>
            </a:pPr>
            <a:r>
              <a:rPr lang="he-IL" dirty="0"/>
              <a:t>ליטף את לחיו ושתק.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חשבו אז החבר'ה: אבוד הוא, </a:t>
            </a:r>
          </a:p>
          <a:p>
            <a:pPr marL="0" indent="0" algn="r" rtl="1">
              <a:buNone/>
            </a:pPr>
            <a:r>
              <a:rPr lang="he-IL" dirty="0"/>
              <a:t>לאן התגלגלת יא דודו?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1947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דודו - Dudu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9317" y="1894308"/>
            <a:ext cx="5115524" cy="5266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Vehineh</a:t>
            </a:r>
            <a:r>
              <a:rPr lang="en-US" dirty="0"/>
              <a:t> </a:t>
            </a:r>
            <a:r>
              <a:rPr lang="en-US" dirty="0" err="1"/>
              <a:t>hazeks</a:t>
            </a:r>
            <a:r>
              <a:rPr lang="en-US" dirty="0"/>
              <a:t>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err="1"/>
              <a:t>ba'erev</a:t>
            </a:r>
            <a:r>
              <a:rPr lang="en-US" dirty="0"/>
              <a:t> </a:t>
            </a:r>
            <a:r>
              <a:rPr lang="en-US" dirty="0" err="1"/>
              <a:t>echad</a:t>
            </a:r>
            <a:r>
              <a:rPr lang="en-US" dirty="0"/>
              <a:t>,  </a:t>
            </a:r>
            <a:r>
              <a:rPr lang="en-US" dirty="0" err="1"/>
              <a:t>zarach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yare'ach</a:t>
            </a:r>
            <a:r>
              <a:rPr lang="en-US" dirty="0"/>
              <a:t> </a:t>
            </a:r>
            <a:r>
              <a:rPr lang="en-US" dirty="0" err="1"/>
              <a:t>shel</a:t>
            </a:r>
            <a:r>
              <a:rPr lang="en-US" dirty="0"/>
              <a:t> </a:t>
            </a:r>
            <a:r>
              <a:rPr lang="en-US" dirty="0" err="1"/>
              <a:t>kayitz</a:t>
            </a:r>
            <a:r>
              <a:rPr lang="en-US" dirty="0"/>
              <a:t>,  </a:t>
            </a:r>
            <a:r>
              <a:rPr lang="en-US" dirty="0" err="1"/>
              <a:t>veDudu</a:t>
            </a:r>
            <a:r>
              <a:rPr lang="en-US" dirty="0"/>
              <a:t> </a:t>
            </a:r>
            <a:r>
              <a:rPr lang="en-US" dirty="0" err="1"/>
              <a:t>chibek</a:t>
            </a:r>
            <a:r>
              <a:rPr lang="en-US" dirty="0"/>
              <a:t> et hasten* </a:t>
            </a:r>
            <a:r>
              <a:rPr lang="en-US" dirty="0" err="1"/>
              <a:t>shebayad</a:t>
            </a:r>
            <a:r>
              <a:rPr lang="en-US" dirty="0"/>
              <a:t>,  </a:t>
            </a:r>
            <a:r>
              <a:rPr lang="en-US" dirty="0" err="1"/>
              <a:t>vecheresh</a:t>
            </a:r>
            <a:r>
              <a:rPr lang="en-US" dirty="0"/>
              <a:t> </a:t>
            </a:r>
            <a:r>
              <a:rPr lang="en-US" dirty="0" err="1"/>
              <a:t>yatzanu</a:t>
            </a:r>
            <a:r>
              <a:rPr lang="en-US" dirty="0"/>
              <a:t> </a:t>
            </a:r>
            <a:r>
              <a:rPr lang="en-US" dirty="0" err="1"/>
              <a:t>baleil</a:t>
            </a:r>
            <a:r>
              <a:rPr lang="en-US" dirty="0"/>
              <a:t>...   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shachar</a:t>
            </a:r>
            <a:r>
              <a:rPr lang="en-US" dirty="0"/>
              <a:t> </a:t>
            </a:r>
            <a:r>
              <a:rPr lang="en-US" dirty="0" err="1"/>
              <a:t>hevenu</a:t>
            </a:r>
            <a:r>
              <a:rPr lang="en-US" dirty="0"/>
              <a:t> </a:t>
            </a:r>
            <a:r>
              <a:rPr lang="en-US" dirty="0" err="1"/>
              <a:t>oto</a:t>
            </a:r>
            <a:r>
              <a:rPr lang="en-US" dirty="0"/>
              <a:t> min </a:t>
            </a:r>
            <a:r>
              <a:rPr lang="en-US" dirty="0" err="1"/>
              <a:t>hakrav</a:t>
            </a:r>
            <a:r>
              <a:rPr lang="en-US" dirty="0"/>
              <a:t>.  </a:t>
            </a:r>
            <a:r>
              <a:rPr lang="en-US" dirty="0" err="1"/>
              <a:t>Hab'rosh</a:t>
            </a:r>
            <a:r>
              <a:rPr lang="en-US" dirty="0"/>
              <a:t> </a:t>
            </a:r>
            <a:r>
              <a:rPr lang="en-US" dirty="0" err="1"/>
              <a:t>tzamarto</a:t>
            </a:r>
            <a:r>
              <a:rPr lang="en-US" dirty="0"/>
              <a:t> at </a:t>
            </a:r>
            <a:r>
              <a:rPr lang="en-US" dirty="0" err="1"/>
              <a:t>hirkin</a:t>
            </a:r>
            <a:r>
              <a:rPr lang="en-US" dirty="0"/>
              <a:t>.  </a:t>
            </a:r>
            <a:r>
              <a:rPr lang="en-US" dirty="0" err="1"/>
              <a:t>rak</a:t>
            </a:r>
            <a:r>
              <a:rPr lang="en-US" dirty="0"/>
              <a:t> mi </a:t>
            </a:r>
            <a:r>
              <a:rPr lang="en-US" dirty="0" err="1"/>
              <a:t>sheshachal</a:t>
            </a:r>
            <a:r>
              <a:rPr lang="en-US" dirty="0"/>
              <a:t> et </a:t>
            </a:r>
            <a:r>
              <a:rPr lang="en-US" dirty="0" err="1"/>
              <a:t>hatov</a:t>
            </a:r>
            <a:r>
              <a:rPr lang="en-US" dirty="0"/>
              <a:t> </a:t>
            </a:r>
            <a:r>
              <a:rPr lang="en-US" dirty="0" err="1"/>
              <a:t>bere'av</a:t>
            </a:r>
            <a:r>
              <a:rPr lang="en-US" dirty="0"/>
              <a:t>  </a:t>
            </a:r>
            <a:r>
              <a:rPr lang="en-US" dirty="0" err="1"/>
              <a:t>otanu</a:t>
            </a:r>
            <a:r>
              <a:rPr lang="en-US" dirty="0"/>
              <a:t> </a:t>
            </a:r>
            <a:r>
              <a:rPr lang="en-US" dirty="0" err="1"/>
              <a:t>yachol</a:t>
            </a:r>
            <a:r>
              <a:rPr lang="en-US" dirty="0"/>
              <a:t> </a:t>
            </a:r>
            <a:r>
              <a:rPr lang="en-US" dirty="0" err="1"/>
              <a:t>lehavin</a:t>
            </a:r>
            <a:r>
              <a:rPr lang="en-US" dirty="0"/>
              <a:t>...   </a:t>
            </a:r>
            <a:r>
              <a:rPr lang="en-US" dirty="0" err="1"/>
              <a:t>Re'i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imru</a:t>
            </a:r>
            <a:r>
              <a:rPr lang="en-US" dirty="0"/>
              <a:t> </a:t>
            </a:r>
            <a:r>
              <a:rPr lang="en-US" dirty="0" err="1"/>
              <a:t>vehagidu</a:t>
            </a:r>
            <a:r>
              <a:rPr lang="en-US" dirty="0"/>
              <a:t>:  </a:t>
            </a:r>
            <a:r>
              <a:rPr lang="en-US" dirty="0" err="1"/>
              <a:t>Ha'od</a:t>
            </a:r>
            <a:r>
              <a:rPr lang="en-US" dirty="0"/>
              <a:t> </a:t>
            </a:r>
            <a:r>
              <a:rPr lang="en-US" dirty="0" err="1"/>
              <a:t>mechayech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 sham, </a:t>
            </a:r>
            <a:r>
              <a:rPr lang="en-US" dirty="0" err="1"/>
              <a:t>Dudu</a:t>
            </a:r>
            <a:r>
              <a:rPr lang="en-US" dirty="0"/>
              <a:t>?...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1905245"/>
            <a:ext cx="4262916" cy="4569060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dirty="0"/>
              <a:t>והנה הזקס בא בערב אחד, </a:t>
            </a:r>
          </a:p>
          <a:p>
            <a:pPr marL="0" indent="0" algn="r" rtl="1">
              <a:buNone/>
            </a:pPr>
            <a:r>
              <a:rPr lang="he-IL" dirty="0"/>
              <a:t>זרח אז ירח של קיץ, </a:t>
            </a:r>
          </a:p>
          <a:p>
            <a:pPr marL="0" indent="0" algn="r" rtl="1">
              <a:buNone/>
            </a:pPr>
            <a:r>
              <a:rPr lang="he-IL" dirty="0"/>
              <a:t>ודודו חיבק את הסטן שביד, </a:t>
            </a:r>
          </a:p>
          <a:p>
            <a:pPr marL="0" indent="0" algn="r" rtl="1">
              <a:buNone/>
            </a:pPr>
            <a:r>
              <a:rPr lang="he-IL" dirty="0"/>
              <a:t>וחרש יצאנו בליל...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עם שחר הבאנו אותו מן הקרב. </a:t>
            </a:r>
          </a:p>
          <a:p>
            <a:pPr marL="0" indent="0" algn="r" rtl="1">
              <a:buNone/>
            </a:pPr>
            <a:r>
              <a:rPr lang="he-IL" dirty="0"/>
              <a:t>הברוש צמרתו אט הרכין. </a:t>
            </a:r>
          </a:p>
          <a:p>
            <a:pPr marL="0" indent="0" algn="r" rtl="1">
              <a:buNone/>
            </a:pPr>
            <a:r>
              <a:rPr lang="he-IL" dirty="0"/>
              <a:t>רק מי ששכל את הטוב ברעיו </a:t>
            </a:r>
          </a:p>
          <a:p>
            <a:pPr marL="0" indent="0" algn="r" rtl="1">
              <a:buNone/>
            </a:pPr>
            <a:r>
              <a:rPr lang="he-IL" dirty="0"/>
              <a:t>אותנו יוכל להבין...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רעי, נא אמרו והגידו: </a:t>
            </a:r>
          </a:p>
          <a:p>
            <a:pPr marL="0" indent="0" algn="r" rtl="1">
              <a:buNone/>
            </a:pPr>
            <a:r>
              <a:rPr lang="he-IL" dirty="0"/>
              <a:t>העוד מחייך הוא שם, דודו?...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3945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את חכי לי ואחזור – </a:t>
            </a:r>
            <a:br>
              <a:rPr lang="he-IL" dirty="0"/>
            </a:br>
            <a:r>
              <a:rPr lang="he-IL" dirty="0"/>
              <a:t>at chaki li ve'achzor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70310" y="1894308"/>
            <a:ext cx="5115524" cy="5266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At </a:t>
            </a:r>
            <a:r>
              <a:rPr lang="en-US" dirty="0" err="1"/>
              <a:t>chaki</a:t>
            </a:r>
            <a:r>
              <a:rPr lang="en-US" dirty="0"/>
              <a:t> li </a:t>
            </a:r>
            <a:r>
              <a:rPr lang="en-US" dirty="0" err="1"/>
              <a:t>ve'echzor</a:t>
            </a:r>
            <a:r>
              <a:rPr lang="en-US" dirty="0"/>
              <a:t>, ach </a:t>
            </a:r>
            <a:r>
              <a:rPr lang="en-US" dirty="0" err="1"/>
              <a:t>chaki</a:t>
            </a:r>
            <a:r>
              <a:rPr lang="en-US" dirty="0"/>
              <a:t> </a:t>
            </a:r>
            <a:r>
              <a:rPr lang="en-US" dirty="0" err="1"/>
              <a:t>heitev</a:t>
            </a:r>
            <a:r>
              <a:rPr lang="en-US" dirty="0"/>
              <a:t>. At </a:t>
            </a:r>
            <a:r>
              <a:rPr lang="en-US" dirty="0" err="1"/>
              <a:t>chaki</a:t>
            </a:r>
            <a:r>
              <a:rPr lang="en-US" dirty="0"/>
              <a:t> li gam </a:t>
            </a:r>
            <a:r>
              <a:rPr lang="en-US" dirty="0" err="1"/>
              <a:t>bik'dor</a:t>
            </a:r>
            <a:r>
              <a:rPr lang="en-US" dirty="0"/>
              <a:t> </a:t>
            </a:r>
            <a:r>
              <a:rPr lang="en-US" dirty="0" err="1"/>
              <a:t>misag'rir</a:t>
            </a:r>
            <a:r>
              <a:rPr lang="en-US" dirty="0"/>
              <a:t> </a:t>
            </a:r>
            <a:r>
              <a:rPr lang="en-US" dirty="0" err="1"/>
              <a:t>halev</a:t>
            </a:r>
            <a:r>
              <a:rPr lang="en-US" dirty="0"/>
              <a:t>. At </a:t>
            </a:r>
            <a:r>
              <a:rPr lang="en-US" dirty="0" err="1"/>
              <a:t>chaki</a:t>
            </a:r>
            <a:r>
              <a:rPr lang="en-US" dirty="0"/>
              <a:t> </a:t>
            </a:r>
            <a:r>
              <a:rPr lang="en-US" dirty="0" err="1"/>
              <a:t>le'et</a:t>
            </a:r>
            <a:r>
              <a:rPr lang="en-US" dirty="0"/>
              <a:t> </a:t>
            </a:r>
            <a:r>
              <a:rPr lang="en-US" dirty="0" err="1"/>
              <a:t>kipurim</a:t>
            </a:r>
            <a:r>
              <a:rPr lang="en-US" dirty="0"/>
              <a:t>, at </a:t>
            </a:r>
            <a:r>
              <a:rPr lang="en-US" dirty="0" err="1"/>
              <a:t>chaki</a:t>
            </a:r>
            <a:r>
              <a:rPr lang="en-US" dirty="0"/>
              <a:t> </a:t>
            </a:r>
            <a:r>
              <a:rPr lang="en-US" dirty="0" err="1"/>
              <a:t>bechom</a:t>
            </a:r>
            <a:r>
              <a:rPr lang="en-US" dirty="0"/>
              <a:t>, at </a:t>
            </a:r>
            <a:r>
              <a:rPr lang="en-US" dirty="0" err="1"/>
              <a:t>chaki</a:t>
            </a:r>
            <a:r>
              <a:rPr lang="en-US" dirty="0"/>
              <a:t> et </a:t>
            </a:r>
            <a:r>
              <a:rPr lang="en-US" dirty="0" err="1"/>
              <a:t>acherim</a:t>
            </a:r>
            <a:r>
              <a:rPr lang="en-US" dirty="0"/>
              <a:t> </a:t>
            </a:r>
            <a:r>
              <a:rPr lang="en-US" dirty="0" err="1"/>
              <a:t>yish'takchu</a:t>
            </a:r>
            <a:r>
              <a:rPr lang="en-US" dirty="0"/>
              <a:t> ad tom.  At </a:t>
            </a:r>
            <a:r>
              <a:rPr lang="en-US" dirty="0" err="1"/>
              <a:t>chaki</a:t>
            </a:r>
            <a:r>
              <a:rPr lang="en-US" dirty="0"/>
              <a:t>, </a:t>
            </a:r>
            <a:r>
              <a:rPr lang="en-US" dirty="0" err="1"/>
              <a:t>chaki</a:t>
            </a:r>
            <a:r>
              <a:rPr lang="en-US" dirty="0"/>
              <a:t>, </a:t>
            </a:r>
            <a:r>
              <a:rPr lang="en-US" dirty="0" err="1"/>
              <a:t>velu</a:t>
            </a:r>
            <a:r>
              <a:rPr lang="en-US" dirty="0"/>
              <a:t> lo </a:t>
            </a:r>
            <a:r>
              <a:rPr lang="en-US" dirty="0" err="1"/>
              <a:t>yavo</a:t>
            </a:r>
            <a:r>
              <a:rPr lang="en-US" dirty="0"/>
              <a:t> </a:t>
            </a:r>
            <a:r>
              <a:rPr lang="en-US" dirty="0" err="1"/>
              <a:t>michtav</a:t>
            </a:r>
            <a:r>
              <a:rPr lang="en-US" dirty="0"/>
              <a:t>. At </a:t>
            </a:r>
            <a:r>
              <a:rPr lang="en-US" dirty="0" err="1"/>
              <a:t>chaki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gam </a:t>
            </a:r>
            <a:r>
              <a:rPr lang="en-US" dirty="0" err="1"/>
              <a:t>yila'u</a:t>
            </a:r>
            <a:r>
              <a:rPr lang="en-US" dirty="0"/>
              <a:t> </a:t>
            </a:r>
            <a:r>
              <a:rPr lang="en-US" dirty="0" err="1"/>
              <a:t>hamechakim</a:t>
            </a:r>
            <a:r>
              <a:rPr lang="en-US" dirty="0"/>
              <a:t> </a:t>
            </a:r>
            <a:r>
              <a:rPr lang="en-US" dirty="0" err="1"/>
              <a:t>lashav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239438" y="1905245"/>
            <a:ext cx="4262916" cy="456906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dirty="0"/>
              <a:t>את חכי לי ואחזור, </a:t>
            </a:r>
          </a:p>
          <a:p>
            <a:pPr marL="0" indent="0" algn="r" rtl="1">
              <a:buNone/>
            </a:pPr>
            <a:r>
              <a:rPr lang="he-IL" dirty="0"/>
              <a:t>אך חכי היטב. </a:t>
            </a:r>
          </a:p>
          <a:p>
            <a:pPr marL="0" indent="0" algn="r" rtl="1">
              <a:buNone/>
            </a:pPr>
            <a:r>
              <a:rPr lang="he-IL" dirty="0"/>
              <a:t>את חכי לי גם בקדר </a:t>
            </a:r>
          </a:p>
          <a:p>
            <a:pPr marL="0" indent="0" algn="r" rtl="1">
              <a:buNone/>
            </a:pPr>
            <a:r>
              <a:rPr lang="he-IL" dirty="0"/>
              <a:t>מסגריר הלב. </a:t>
            </a:r>
          </a:p>
          <a:p>
            <a:pPr marL="0" indent="0" algn="r" rtl="1">
              <a:buNone/>
            </a:pPr>
            <a:r>
              <a:rPr lang="he-IL" dirty="0"/>
              <a:t>את חכי לעת כפורים, </a:t>
            </a:r>
          </a:p>
          <a:p>
            <a:pPr marL="0" indent="0" algn="r" rtl="1">
              <a:buNone/>
            </a:pPr>
            <a:r>
              <a:rPr lang="he-IL" dirty="0"/>
              <a:t>את חכי בחום, </a:t>
            </a:r>
          </a:p>
          <a:p>
            <a:pPr marL="0" indent="0" algn="r" rtl="1">
              <a:buNone/>
            </a:pPr>
            <a:r>
              <a:rPr lang="he-IL" dirty="0"/>
              <a:t>את חכי עת אחרים </a:t>
            </a:r>
          </a:p>
          <a:p>
            <a:pPr marL="0" indent="0" algn="r" rtl="1">
              <a:buNone/>
            </a:pPr>
            <a:r>
              <a:rPr lang="he-IL" dirty="0"/>
              <a:t>ישתכחו עד תום.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את חכי, חכי, ולו </a:t>
            </a:r>
          </a:p>
          <a:p>
            <a:pPr marL="0" indent="0" algn="r" rtl="1">
              <a:buNone/>
            </a:pPr>
            <a:r>
              <a:rPr lang="he-IL" dirty="0"/>
              <a:t>לא יבוא מיכתב. </a:t>
            </a:r>
          </a:p>
          <a:p>
            <a:pPr marL="0" indent="0" algn="r" rtl="1">
              <a:buNone/>
            </a:pPr>
            <a:r>
              <a:rPr lang="he-IL" dirty="0"/>
              <a:t>את חכי אם גם ילאו </a:t>
            </a:r>
          </a:p>
          <a:p>
            <a:pPr marL="0" indent="0" algn="r" rtl="1">
              <a:buNone/>
            </a:pPr>
            <a:r>
              <a:rPr lang="he-IL" dirty="0"/>
              <a:t>המחכים לשוא.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3811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את חכי לי ואחזור – </a:t>
            </a:r>
            <a:br>
              <a:rPr lang="he-IL" dirty="0"/>
            </a:br>
            <a:r>
              <a:rPr lang="he-IL" dirty="0"/>
              <a:t>at chaki li ve'achzor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4347" y="1894308"/>
            <a:ext cx="5115524" cy="5266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At </a:t>
            </a:r>
            <a:r>
              <a:rPr lang="en-US" dirty="0" err="1"/>
              <a:t>chaki</a:t>
            </a:r>
            <a:r>
              <a:rPr lang="en-US" dirty="0"/>
              <a:t> li </a:t>
            </a:r>
            <a:r>
              <a:rPr lang="en-US" dirty="0" err="1"/>
              <a:t>ve'echzor</a:t>
            </a:r>
            <a:r>
              <a:rPr lang="en-US" dirty="0"/>
              <a:t>, </a:t>
            </a:r>
            <a:r>
              <a:rPr lang="en-US" dirty="0" err="1"/>
              <a:t>ve'arur</a:t>
            </a:r>
            <a:r>
              <a:rPr lang="en-US" dirty="0"/>
              <a:t> </a:t>
            </a:r>
            <a:r>
              <a:rPr lang="en-US" dirty="0" err="1"/>
              <a:t>hasach</a:t>
            </a:r>
            <a:r>
              <a:rPr lang="en-US" dirty="0"/>
              <a:t> </a:t>
            </a:r>
            <a:r>
              <a:rPr lang="en-US" dirty="0" err="1"/>
              <a:t>bevitchah</a:t>
            </a:r>
            <a:r>
              <a:rPr lang="en-US" dirty="0"/>
              <a:t> </a:t>
            </a:r>
            <a:r>
              <a:rPr lang="en-US" dirty="0" err="1"/>
              <a:t>g'murah</a:t>
            </a:r>
            <a:r>
              <a:rPr lang="en-US" dirty="0"/>
              <a:t> </a:t>
            </a:r>
            <a:r>
              <a:rPr lang="en-US" dirty="0" err="1"/>
              <a:t>le'emor</a:t>
            </a:r>
            <a:r>
              <a:rPr lang="en-US" dirty="0"/>
              <a:t>: "met </a:t>
            </a:r>
            <a:r>
              <a:rPr lang="en-US" dirty="0" err="1"/>
              <a:t>hu</a:t>
            </a:r>
            <a:r>
              <a:rPr lang="en-US" dirty="0"/>
              <a:t>...</a:t>
            </a:r>
            <a:r>
              <a:rPr lang="en-US" dirty="0" err="1"/>
              <a:t>venish'kach</a:t>
            </a:r>
            <a:r>
              <a:rPr lang="en-US" dirty="0"/>
              <a:t>..." </a:t>
            </a:r>
            <a:r>
              <a:rPr lang="en-US" dirty="0" err="1"/>
              <a:t>ya'aminu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va'av</a:t>
            </a:r>
            <a:r>
              <a:rPr lang="en-US" dirty="0"/>
              <a:t>, 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eineni</a:t>
            </a:r>
            <a:r>
              <a:rPr lang="en-US" dirty="0"/>
              <a:t> chai, </a:t>
            </a:r>
            <a:r>
              <a:rPr lang="en-US" dirty="0" err="1"/>
              <a:t>ye'afu</a:t>
            </a:r>
            <a:r>
              <a:rPr lang="en-US" dirty="0"/>
              <a:t> </a:t>
            </a:r>
            <a:r>
              <a:rPr lang="en-US" dirty="0" err="1"/>
              <a:t>chakot</a:t>
            </a:r>
            <a:r>
              <a:rPr lang="en-US" dirty="0"/>
              <a:t> </a:t>
            </a:r>
            <a:r>
              <a:rPr lang="en-US" dirty="0" err="1"/>
              <a:t>lashav</a:t>
            </a:r>
            <a:r>
              <a:rPr lang="en-US" dirty="0"/>
              <a:t> </a:t>
            </a:r>
            <a:r>
              <a:rPr lang="en-US" dirty="0" err="1"/>
              <a:t>kol</a:t>
            </a:r>
            <a:r>
              <a:rPr lang="en-US" dirty="0"/>
              <a:t> </a:t>
            </a:r>
            <a:r>
              <a:rPr lang="en-US" dirty="0" err="1"/>
              <a:t>re'ai</a:t>
            </a:r>
            <a:r>
              <a:rPr lang="en-US" dirty="0"/>
              <a:t>, </a:t>
            </a:r>
            <a:r>
              <a:rPr lang="en-US" dirty="0" err="1"/>
              <a:t>echai</a:t>
            </a:r>
            <a:r>
              <a:rPr lang="en-US" dirty="0"/>
              <a:t>  </a:t>
            </a:r>
            <a:r>
              <a:rPr lang="en-US" dirty="0" err="1"/>
              <a:t>Veyish'tu</a:t>
            </a:r>
            <a:r>
              <a:rPr lang="en-US" dirty="0"/>
              <a:t> </a:t>
            </a:r>
            <a:r>
              <a:rPr lang="en-US" dirty="0" err="1"/>
              <a:t>kos</a:t>
            </a:r>
            <a:r>
              <a:rPr lang="en-US" dirty="0"/>
              <a:t> </a:t>
            </a:r>
            <a:r>
              <a:rPr lang="en-US" dirty="0" err="1"/>
              <a:t>yayin</a:t>
            </a:r>
            <a:r>
              <a:rPr lang="en-US" dirty="0"/>
              <a:t> mar </a:t>
            </a:r>
            <a:r>
              <a:rPr lang="en-US" dirty="0" err="1"/>
              <a:t>zecher</a:t>
            </a:r>
            <a:r>
              <a:rPr lang="en-US" dirty="0"/>
              <a:t> </a:t>
            </a:r>
            <a:r>
              <a:rPr lang="en-US" dirty="0" err="1"/>
              <a:t>nishmati</a:t>
            </a:r>
            <a:r>
              <a:rPr lang="en-US" dirty="0"/>
              <a:t>... At </a:t>
            </a:r>
            <a:r>
              <a:rPr lang="en-US" dirty="0" err="1"/>
              <a:t>chaki</a:t>
            </a:r>
            <a:r>
              <a:rPr lang="en-US" dirty="0"/>
              <a:t> </a:t>
            </a:r>
            <a:r>
              <a:rPr lang="en-US" dirty="0" err="1"/>
              <a:t>vechos</a:t>
            </a:r>
            <a:r>
              <a:rPr lang="en-US" dirty="0"/>
              <a:t> </a:t>
            </a:r>
            <a:r>
              <a:rPr lang="en-US" dirty="0" err="1"/>
              <a:t>nim'har</a:t>
            </a:r>
            <a:r>
              <a:rPr lang="en-US" dirty="0"/>
              <a:t> al </a:t>
            </a:r>
            <a:r>
              <a:rPr lang="en-US" dirty="0" err="1"/>
              <a:t>na</a:t>
            </a:r>
            <a:r>
              <a:rPr lang="en-US" dirty="0"/>
              <a:t>, al </a:t>
            </a:r>
            <a:r>
              <a:rPr lang="en-US" dirty="0" err="1"/>
              <a:t>tishti</a:t>
            </a:r>
            <a:r>
              <a:rPr lang="en-US" dirty="0"/>
              <a:t>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186519" y="1905245"/>
            <a:ext cx="4262916" cy="456906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dirty="0"/>
              <a:t>את חכי לי ואחזור, </a:t>
            </a:r>
          </a:p>
          <a:p>
            <a:pPr marL="0" indent="0" algn="r" rtl="1">
              <a:buNone/>
            </a:pPr>
            <a:r>
              <a:rPr lang="he-IL" dirty="0"/>
              <a:t>וארור הסח </a:t>
            </a:r>
          </a:p>
          <a:p>
            <a:pPr marL="0" indent="0" algn="r" rtl="1">
              <a:buNone/>
            </a:pPr>
            <a:r>
              <a:rPr lang="he-IL" dirty="0"/>
              <a:t>בבטחה גמורה לאמור: </a:t>
            </a:r>
          </a:p>
          <a:p>
            <a:pPr marL="0" indent="0" algn="r" rtl="1">
              <a:buNone/>
            </a:pPr>
            <a:r>
              <a:rPr lang="he-IL" dirty="0"/>
              <a:t>"מת הוא... ונשכח"... </a:t>
            </a:r>
          </a:p>
          <a:p>
            <a:pPr marL="0" indent="0" algn="r" rtl="1">
              <a:buNone/>
            </a:pPr>
            <a:r>
              <a:rPr lang="he-IL" dirty="0"/>
              <a:t>יאמינו אם ואב, </a:t>
            </a:r>
          </a:p>
          <a:p>
            <a:pPr marL="0" indent="0" algn="r" rtl="1">
              <a:buNone/>
            </a:pPr>
            <a:r>
              <a:rPr lang="he-IL" dirty="0"/>
              <a:t>כי אינני חי, </a:t>
            </a:r>
          </a:p>
          <a:p>
            <a:pPr marL="0" indent="0" algn="r" rtl="1">
              <a:buNone/>
            </a:pPr>
            <a:r>
              <a:rPr lang="he-IL" dirty="0"/>
              <a:t>ייעפו חכות לשוא </a:t>
            </a:r>
          </a:p>
          <a:p>
            <a:pPr marL="0" indent="0" algn="r" rtl="1">
              <a:buNone/>
            </a:pPr>
            <a:r>
              <a:rPr lang="he-IL" dirty="0"/>
              <a:t>כל רעי, אחי.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וישתו כוס יין מר, </a:t>
            </a:r>
          </a:p>
          <a:p>
            <a:pPr marL="0" indent="0" algn="r" rtl="1">
              <a:buNone/>
            </a:pPr>
            <a:r>
              <a:rPr lang="he-IL" dirty="0"/>
              <a:t>זכר נשמתי... </a:t>
            </a:r>
          </a:p>
          <a:p>
            <a:pPr marL="0" indent="0" algn="r" rtl="1">
              <a:buNone/>
            </a:pPr>
            <a:r>
              <a:rPr lang="he-IL" dirty="0"/>
              <a:t>את חכי וכוס נמהר </a:t>
            </a:r>
          </a:p>
          <a:p>
            <a:pPr marL="0" indent="0" algn="r" rtl="1">
              <a:buNone/>
            </a:pPr>
            <a:r>
              <a:rPr lang="he-IL" dirty="0"/>
              <a:t>אל נא, אל תשתי!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41953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את חכי לי ואחזור – </a:t>
            </a:r>
            <a:br>
              <a:rPr lang="he-IL" dirty="0"/>
            </a:br>
            <a:r>
              <a:rPr lang="he-IL" dirty="0"/>
              <a:t>at chaki li ve'achzor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52671" y="1894308"/>
            <a:ext cx="5115524" cy="5266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At </a:t>
            </a:r>
            <a:r>
              <a:rPr lang="en-US" dirty="0" err="1"/>
              <a:t>chaki</a:t>
            </a:r>
            <a:r>
              <a:rPr lang="en-US" dirty="0"/>
              <a:t> li </a:t>
            </a:r>
            <a:r>
              <a:rPr lang="en-US" dirty="0" err="1"/>
              <a:t>ve'echzor</a:t>
            </a:r>
            <a:r>
              <a:rPr lang="en-US" dirty="0"/>
              <a:t>, chai </a:t>
            </a:r>
            <a:r>
              <a:rPr lang="en-US" dirty="0" err="1"/>
              <a:t>ech'zorah</a:t>
            </a:r>
            <a:r>
              <a:rPr lang="en-US" dirty="0"/>
              <a:t>, chai! </a:t>
            </a:r>
            <a:r>
              <a:rPr lang="en-US" dirty="0" err="1"/>
              <a:t>Hemah</a:t>
            </a:r>
            <a:r>
              <a:rPr lang="en-US" dirty="0"/>
              <a:t> </a:t>
            </a:r>
            <a:r>
              <a:rPr lang="en-US" dirty="0" err="1"/>
              <a:t>yishta'u</a:t>
            </a:r>
            <a:r>
              <a:rPr lang="en-US" dirty="0"/>
              <a:t> </a:t>
            </a:r>
            <a:r>
              <a:rPr lang="en-US" dirty="0" err="1"/>
              <a:t>le'emor</a:t>
            </a:r>
            <a:r>
              <a:rPr lang="en-US" dirty="0"/>
              <a:t>: "</a:t>
            </a:r>
            <a:r>
              <a:rPr lang="en-US" dirty="0" err="1"/>
              <a:t>nes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 </a:t>
            </a:r>
            <a:r>
              <a:rPr lang="en-US" dirty="0" err="1"/>
              <a:t>bevadai</a:t>
            </a:r>
            <a:r>
              <a:rPr lang="en-US" dirty="0"/>
              <a:t>!" </a:t>
            </a:r>
            <a:r>
              <a:rPr lang="en-US" dirty="0" err="1"/>
              <a:t>Hemah</a:t>
            </a:r>
            <a:r>
              <a:rPr lang="en-US" dirty="0"/>
              <a:t> lo </a:t>
            </a:r>
            <a:r>
              <a:rPr lang="en-US" dirty="0" err="1"/>
              <a:t>yad'u</a:t>
            </a:r>
            <a:r>
              <a:rPr lang="en-US" dirty="0"/>
              <a:t>/</a:t>
            </a:r>
            <a:r>
              <a:rPr lang="en-US" dirty="0" err="1"/>
              <a:t>chiku</a:t>
            </a:r>
            <a:r>
              <a:rPr lang="en-US" dirty="0"/>
              <a:t>, </a:t>
            </a:r>
            <a:r>
              <a:rPr lang="en-US" dirty="0" err="1"/>
              <a:t>ve'eich</a:t>
            </a:r>
            <a:r>
              <a:rPr lang="en-US" dirty="0"/>
              <a:t> </a:t>
            </a:r>
            <a:r>
              <a:rPr lang="en-US" dirty="0" err="1"/>
              <a:t>bein</a:t>
            </a:r>
            <a:r>
              <a:rPr lang="en-US" dirty="0"/>
              <a:t> </a:t>
            </a:r>
            <a:r>
              <a:rPr lang="en-US" dirty="0" err="1"/>
              <a:t>tavin</a:t>
            </a:r>
            <a:r>
              <a:rPr lang="en-US" dirty="0"/>
              <a:t> </a:t>
            </a:r>
            <a:r>
              <a:rPr lang="en-US" dirty="0" err="1"/>
              <a:t>nafsham</a:t>
            </a:r>
            <a:r>
              <a:rPr lang="en-US" dirty="0"/>
              <a:t> 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rak</a:t>
            </a:r>
            <a:r>
              <a:rPr lang="en-US" dirty="0"/>
              <a:t> at </a:t>
            </a:r>
            <a:r>
              <a:rPr lang="en-US" dirty="0" err="1"/>
              <a:t>bechakotech</a:t>
            </a:r>
            <a:r>
              <a:rPr lang="en-US" dirty="0"/>
              <a:t> </a:t>
            </a:r>
            <a:r>
              <a:rPr lang="en-US" dirty="0" err="1"/>
              <a:t>hitzal'tini</a:t>
            </a:r>
            <a:r>
              <a:rPr lang="en-US" dirty="0"/>
              <a:t> sham.  </a:t>
            </a:r>
            <a:r>
              <a:rPr lang="en-US" dirty="0" err="1"/>
              <a:t>Eich</a:t>
            </a:r>
            <a:r>
              <a:rPr lang="en-US" dirty="0"/>
              <a:t> </a:t>
            </a:r>
            <a:r>
              <a:rPr lang="en-US" dirty="0" err="1"/>
              <a:t>nitzalti</a:t>
            </a:r>
            <a:r>
              <a:rPr lang="en-US" dirty="0"/>
              <a:t>, - </a:t>
            </a:r>
            <a:r>
              <a:rPr lang="en-US" dirty="0" err="1"/>
              <a:t>zot</a:t>
            </a:r>
            <a:r>
              <a:rPr lang="en-US" dirty="0"/>
              <a:t> </a:t>
            </a:r>
            <a:r>
              <a:rPr lang="en-US" dirty="0" err="1"/>
              <a:t>neda</a:t>
            </a:r>
            <a:r>
              <a:rPr lang="en-US" dirty="0"/>
              <a:t> </a:t>
            </a:r>
            <a:r>
              <a:rPr lang="en-US" dirty="0" err="1"/>
              <a:t>rak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ve'at</a:t>
            </a:r>
            <a:r>
              <a:rPr lang="en-US" dirty="0"/>
              <a:t>: 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yoter</a:t>
            </a:r>
            <a:r>
              <a:rPr lang="en-US" dirty="0"/>
              <a:t> </a:t>
            </a:r>
            <a:r>
              <a:rPr lang="en-US" dirty="0" err="1"/>
              <a:t>mikol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 </a:t>
            </a:r>
            <a:r>
              <a:rPr lang="en-US" dirty="0" err="1"/>
              <a:t>lechakot</a:t>
            </a:r>
            <a:r>
              <a:rPr lang="en-US" dirty="0"/>
              <a:t> </a:t>
            </a:r>
            <a:r>
              <a:rPr lang="en-US" dirty="0" err="1"/>
              <a:t>yad'at</a:t>
            </a:r>
            <a:r>
              <a:rPr lang="en-US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274717" y="1905245"/>
            <a:ext cx="4262916" cy="456906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dirty="0"/>
              <a:t>את חכי לי ואחזור, </a:t>
            </a:r>
          </a:p>
          <a:p>
            <a:pPr marL="0" indent="0" algn="r" rtl="1">
              <a:buNone/>
            </a:pPr>
            <a:r>
              <a:rPr lang="he-IL" dirty="0"/>
              <a:t>חי אחזורה, חי! </a:t>
            </a:r>
          </a:p>
          <a:p>
            <a:pPr marL="0" indent="0" algn="r" rtl="1">
              <a:buNone/>
            </a:pPr>
            <a:r>
              <a:rPr lang="he-IL" dirty="0"/>
              <a:t>המה ישתאו לאמור: </a:t>
            </a:r>
          </a:p>
          <a:p>
            <a:pPr marL="0" indent="0" algn="r" rtl="1">
              <a:buNone/>
            </a:pPr>
            <a:r>
              <a:rPr lang="he-IL" dirty="0"/>
              <a:t>"נס הוא בודאי!" </a:t>
            </a:r>
          </a:p>
          <a:p>
            <a:pPr marL="0" indent="0" algn="r" rtl="1">
              <a:buNone/>
            </a:pPr>
            <a:r>
              <a:rPr lang="he-IL" dirty="0"/>
              <a:t>המה לא חיכו, ואיך </a:t>
            </a:r>
          </a:p>
          <a:p>
            <a:pPr marL="0" indent="0" algn="r" rtl="1">
              <a:buNone/>
            </a:pPr>
            <a:r>
              <a:rPr lang="he-IL" dirty="0"/>
              <a:t>בין תבין נפשם </a:t>
            </a:r>
          </a:p>
          <a:p>
            <a:pPr marL="0" indent="0" algn="r" rtl="1">
              <a:buNone/>
            </a:pPr>
            <a:r>
              <a:rPr lang="he-IL" dirty="0"/>
              <a:t>כי רק את בחכותיך </a:t>
            </a:r>
          </a:p>
          <a:p>
            <a:pPr marL="0" indent="0" algn="r" rtl="1">
              <a:buNone/>
            </a:pPr>
            <a:r>
              <a:rPr lang="he-IL" dirty="0"/>
              <a:t>הצלתיני שם.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איך נצלתי, - זאת נדע </a:t>
            </a:r>
          </a:p>
          <a:p>
            <a:pPr marL="0" indent="0" algn="r" rtl="1">
              <a:buNone/>
            </a:pPr>
            <a:r>
              <a:rPr lang="he-IL" dirty="0"/>
              <a:t>רק אני ואת: </a:t>
            </a:r>
          </a:p>
          <a:p>
            <a:pPr marL="0" indent="0" algn="r" rtl="1">
              <a:buNone/>
            </a:pPr>
            <a:r>
              <a:rPr lang="he-IL" dirty="0"/>
              <a:t>כי יותר מכל אדם </a:t>
            </a:r>
          </a:p>
          <a:p>
            <a:pPr marL="0" indent="0" algn="r" rtl="1">
              <a:buNone/>
            </a:pPr>
            <a:r>
              <a:rPr lang="he-IL" dirty="0"/>
              <a:t>לחכות ידעת.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05461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היה הוא אפור – haya hu afor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98808" y="2679192"/>
            <a:ext cx="5285172" cy="39416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H</a:t>
            </a:r>
            <a:r>
              <a:rPr lang="he-IL" dirty="0"/>
              <a:t>aya hu afor ve shotek</a:t>
            </a:r>
          </a:p>
          <a:p>
            <a:pPr marL="0" indent="0">
              <a:buNone/>
            </a:pPr>
            <a:r>
              <a:rPr lang="en-US" dirty="0"/>
              <a:t>V</a:t>
            </a:r>
            <a:r>
              <a:rPr lang="he-IL" dirty="0"/>
              <a:t>e ein lo davar baeinayim,</a:t>
            </a:r>
          </a:p>
          <a:p>
            <a:pPr marL="0" indent="0">
              <a:buNone/>
            </a:pPr>
            <a:r>
              <a:rPr lang="en-US" dirty="0"/>
              <a:t>L</a:t>
            </a:r>
            <a:r>
              <a:rPr lang="he-IL" dirty="0"/>
              <a:t>evad me oto hamabat</a:t>
            </a:r>
          </a:p>
          <a:p>
            <a:pPr marL="0" indent="0">
              <a:buNone/>
            </a:pPr>
            <a:r>
              <a:rPr lang="en-US" dirty="0"/>
              <a:t>H</a:t>
            </a:r>
            <a:r>
              <a:rPr lang="he-IL" dirty="0"/>
              <a:t>amabat hamuvan rak leshnayim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en-US" dirty="0"/>
              <a:t>U</a:t>
            </a:r>
            <a:r>
              <a:rPr lang="he-IL" dirty="0"/>
              <a:t>'faam yatza kechablan</a:t>
            </a:r>
          </a:p>
          <a:p>
            <a:pPr marL="0" indent="0">
              <a:buNone/>
            </a:pPr>
            <a:r>
              <a:rPr lang="en-US" dirty="0"/>
              <a:t>B</a:t>
            </a:r>
            <a:r>
              <a:rPr lang="he-IL" dirty="0"/>
              <a:t>leyl afela meayemet</a:t>
            </a:r>
          </a:p>
          <a:p>
            <a:pPr marL="0" indent="0">
              <a:buNone/>
            </a:pPr>
            <a:r>
              <a:rPr lang="en-US" dirty="0"/>
              <a:t>L</a:t>
            </a:r>
            <a:r>
              <a:rPr lang="he-IL" dirty="0"/>
              <a:t>efeta chazar bidmama</a:t>
            </a:r>
          </a:p>
          <a:p>
            <a:pPr marL="0" indent="0">
              <a:buNone/>
            </a:pPr>
            <a:r>
              <a:rPr lang="en-US" dirty="0"/>
              <a:t>B</a:t>
            </a:r>
            <a:r>
              <a:rPr lang="he-IL" dirty="0"/>
              <a:t>idmama muzara ve ilemet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dirty="0"/>
              <a:t>היה הוא אפור ושותק </a:t>
            </a:r>
          </a:p>
          <a:p>
            <a:pPr marL="0" indent="0" algn="r" rtl="1">
              <a:buNone/>
            </a:pPr>
            <a:r>
              <a:rPr lang="he-IL" dirty="0"/>
              <a:t>ואין לו דבר בעיניים, </a:t>
            </a:r>
          </a:p>
          <a:p>
            <a:pPr marL="0" indent="0" algn="r" rtl="1">
              <a:buNone/>
            </a:pPr>
            <a:r>
              <a:rPr lang="he-IL" dirty="0"/>
              <a:t>לבד מאותו המבט - </a:t>
            </a:r>
          </a:p>
          <a:p>
            <a:pPr marL="0" indent="0" algn="r" rtl="1">
              <a:buNone/>
            </a:pPr>
            <a:r>
              <a:rPr lang="he-IL" dirty="0"/>
              <a:t>המבט המובן רק לשניים.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ופעם יצא כחבלן </a:t>
            </a:r>
          </a:p>
          <a:p>
            <a:pPr marL="0" indent="0" algn="r" rtl="1">
              <a:buNone/>
            </a:pPr>
            <a:r>
              <a:rPr lang="he-IL" dirty="0"/>
              <a:t>בליל אפלה מאיימת, </a:t>
            </a:r>
          </a:p>
          <a:p>
            <a:pPr marL="0" indent="0" algn="r" rtl="1">
              <a:buNone/>
            </a:pPr>
            <a:r>
              <a:rPr lang="he-IL" dirty="0"/>
              <a:t>לפתע חזר בדממה - </a:t>
            </a:r>
          </a:p>
          <a:p>
            <a:pPr marL="0" indent="0" algn="r" rtl="1">
              <a:buNone/>
            </a:pPr>
            <a:r>
              <a:rPr lang="he-IL" dirty="0"/>
              <a:t>בדממה מוזרה ואילמת. </a:t>
            </a: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453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היה הוא אפור – haya hu afor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4106" y="2427611"/>
            <a:ext cx="4421046" cy="42763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he-IL" dirty="0"/>
              <a:t>z hu lanu siper ve-kolo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he-IL" dirty="0"/>
              <a:t>hanuk midmaot ve-karuaa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he-IL" dirty="0"/>
              <a:t>hamati tinok meyalel –</a:t>
            </a:r>
          </a:p>
          <a:p>
            <a:pPr marL="0" indent="0">
              <a:buNone/>
            </a:pPr>
            <a:r>
              <a:rPr lang="en-US" dirty="0"/>
              <a:t>M</a:t>
            </a:r>
            <a:r>
              <a:rPr lang="he-IL" dirty="0"/>
              <a:t>eyalel ve-boche im haruach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en-US" dirty="0"/>
              <a:t>U</a:t>
            </a:r>
            <a:r>
              <a:rPr lang="he-IL" dirty="0"/>
              <a:t>faam paratz im hakrav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he-IL" dirty="0"/>
              <a:t>hagur rimonim esh va zaam</a:t>
            </a:r>
          </a:p>
          <a:p>
            <a:pPr marL="0" indent="0">
              <a:buNone/>
            </a:pPr>
            <a:r>
              <a:rPr lang="en-US" dirty="0"/>
              <a:t>N</a:t>
            </a:r>
            <a:r>
              <a:rPr lang="he-IL" dirty="0"/>
              <a:t>itzmad el hatank ve-nadam</a:t>
            </a:r>
          </a:p>
          <a:p>
            <a:pPr marL="0" indent="0">
              <a:buNone/>
            </a:pPr>
            <a:r>
              <a:rPr lang="en-US" dirty="0"/>
              <a:t>V</a:t>
            </a:r>
            <a:r>
              <a:rPr lang="he-IL" dirty="0"/>
              <a:t>e-nadam im hatank ve-ha-raam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dirty="0"/>
              <a:t>אז הוא לנו סיפר וקולו </a:t>
            </a:r>
          </a:p>
          <a:p>
            <a:pPr marL="0" indent="0" algn="r" rtl="1">
              <a:buNone/>
            </a:pPr>
            <a:r>
              <a:rPr lang="he-IL" dirty="0"/>
              <a:t>חנוק מדמעות וקרוע, </a:t>
            </a:r>
          </a:p>
          <a:p>
            <a:pPr marL="0" indent="0" algn="r" rtl="1">
              <a:buNone/>
            </a:pPr>
            <a:r>
              <a:rPr lang="he-IL" dirty="0"/>
              <a:t>שמעתי תינוק מיילל - </a:t>
            </a:r>
          </a:p>
          <a:p>
            <a:pPr marL="0" indent="0" algn="r" rtl="1">
              <a:buNone/>
            </a:pPr>
            <a:r>
              <a:rPr lang="he-IL" dirty="0"/>
              <a:t>מיילל ובוכה עם הרוח.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ופעם פרץ עם הקרב </a:t>
            </a:r>
          </a:p>
          <a:p>
            <a:pPr marL="0" indent="0" algn="r" rtl="1">
              <a:buNone/>
            </a:pPr>
            <a:r>
              <a:rPr lang="he-IL" dirty="0"/>
              <a:t>חגור רימונים ואש זעם, </a:t>
            </a:r>
          </a:p>
          <a:p>
            <a:pPr marL="0" indent="0" algn="r" rtl="1">
              <a:buNone/>
            </a:pPr>
            <a:r>
              <a:rPr lang="he-IL" dirty="0"/>
              <a:t>נצמד אל הטנק ונדם - </a:t>
            </a:r>
          </a:p>
          <a:p>
            <a:pPr marL="0" indent="0" algn="r" rtl="1">
              <a:buNone/>
            </a:pPr>
            <a:r>
              <a:rPr lang="he-IL" dirty="0"/>
              <a:t>ונדם עם הטנק והרעם.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81612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היה הוא אפור – haya hu afor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76654" y="2679192"/>
            <a:ext cx="4515139" cy="34472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</a:t>
            </a:r>
            <a:r>
              <a:rPr lang="he-IL" dirty="0"/>
              <a:t>e-im yom od yavo vanesaper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he-IL" dirty="0"/>
              <a:t>sher yaale zichronenu,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he-IL" dirty="0"/>
              <a:t>ipur yesupar al echad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he-IL" dirty="0"/>
              <a:t>l echad shehaya ve-einenu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ואם יום עוד יבוא ונספר </a:t>
            </a:r>
          </a:p>
          <a:p>
            <a:pPr marL="0" indent="0" algn="r" rtl="1">
              <a:buNone/>
            </a:pPr>
            <a:r>
              <a:rPr lang="he-IL" dirty="0"/>
              <a:t>אשר יעלה זיכרוננו, </a:t>
            </a:r>
          </a:p>
          <a:p>
            <a:pPr marL="0" indent="0" algn="r" rtl="1">
              <a:buNone/>
            </a:pPr>
            <a:r>
              <a:rPr lang="he-IL" dirty="0"/>
              <a:t>סיפור יסופר על אחד - </a:t>
            </a:r>
          </a:p>
          <a:p>
            <a:pPr marL="0" indent="0" algn="r" rtl="1">
              <a:buNone/>
            </a:pPr>
            <a:r>
              <a:rPr lang="he-IL" dirty="0"/>
              <a:t>על אחד שהיה ואיננו.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9269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הנסיך הקטן –</a:t>
            </a:r>
            <a:br>
              <a:rPr lang="he-IL" dirty="0"/>
            </a:br>
            <a:r>
              <a:rPr lang="he-IL" dirty="0"/>
              <a:t> hanasich hakatan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2253658"/>
            <a:ext cx="5203723" cy="4604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Pagashti</a:t>
            </a:r>
            <a:r>
              <a:rPr lang="en-US" dirty="0"/>
              <a:t> </a:t>
            </a:r>
            <a:r>
              <a:rPr lang="en-US" dirty="0" err="1"/>
              <a:t>oto</a:t>
            </a:r>
            <a:r>
              <a:rPr lang="en-US" dirty="0"/>
              <a:t> </a:t>
            </a:r>
            <a:r>
              <a:rPr lang="en-US" dirty="0" err="1"/>
              <a:t>beleiv</a:t>
            </a:r>
            <a:r>
              <a:rPr lang="en-US" dirty="0"/>
              <a:t> </a:t>
            </a:r>
            <a:r>
              <a:rPr lang="en-US" dirty="0" err="1"/>
              <a:t>hamidbar</a:t>
            </a:r>
            <a:r>
              <a:rPr lang="en-US" dirty="0"/>
              <a:t> </a:t>
            </a:r>
            <a:r>
              <a:rPr lang="en-US" dirty="0" err="1"/>
              <a:t>Yafah</a:t>
            </a:r>
            <a:r>
              <a:rPr lang="en-US" dirty="0"/>
              <a:t> </a:t>
            </a:r>
            <a:r>
              <a:rPr lang="en-US" dirty="0" err="1"/>
              <a:t>shkiyat</a:t>
            </a:r>
            <a:r>
              <a:rPr lang="en-US" dirty="0"/>
              <a:t> </a:t>
            </a:r>
            <a:r>
              <a:rPr lang="en-US" dirty="0" err="1"/>
              <a:t>shemesh</a:t>
            </a:r>
            <a:r>
              <a:rPr lang="en-US" dirty="0"/>
              <a:t> </a:t>
            </a:r>
            <a:r>
              <a:rPr lang="en-US" dirty="0" err="1"/>
              <a:t>leleiv</a:t>
            </a:r>
            <a:r>
              <a:rPr lang="en-US" dirty="0"/>
              <a:t> </a:t>
            </a:r>
            <a:r>
              <a:rPr lang="en-US" dirty="0" err="1"/>
              <a:t>atzuv</a:t>
            </a:r>
            <a:r>
              <a:rPr lang="en-US" dirty="0"/>
              <a:t> </a:t>
            </a:r>
            <a:r>
              <a:rPr lang="en-US" dirty="0" err="1"/>
              <a:t>Tziyarti</a:t>
            </a:r>
            <a:r>
              <a:rPr lang="en-US" dirty="0"/>
              <a:t> lo </a:t>
            </a:r>
            <a:r>
              <a:rPr lang="en-US" dirty="0" err="1"/>
              <a:t>eitz</a:t>
            </a:r>
            <a:r>
              <a:rPr lang="en-US" dirty="0"/>
              <a:t> </a:t>
            </a:r>
            <a:r>
              <a:rPr lang="en-US" dirty="0" err="1"/>
              <a:t>vekivsah</a:t>
            </a:r>
            <a:r>
              <a:rPr lang="en-US" dirty="0"/>
              <a:t> al </a:t>
            </a:r>
            <a:r>
              <a:rPr lang="en-US" dirty="0" err="1"/>
              <a:t>niyar</a:t>
            </a:r>
            <a:r>
              <a:rPr lang="en-US" dirty="0"/>
              <a:t> </a:t>
            </a:r>
            <a:r>
              <a:rPr lang="en-US" dirty="0" err="1"/>
              <a:t>Vehu</a:t>
            </a:r>
            <a:r>
              <a:rPr lang="en-US" dirty="0"/>
              <a:t> </a:t>
            </a:r>
            <a:r>
              <a:rPr lang="en-US" dirty="0" err="1"/>
              <a:t>hivtiyach</a:t>
            </a:r>
            <a:r>
              <a:rPr lang="en-US" dirty="0"/>
              <a:t> li </a:t>
            </a:r>
            <a:r>
              <a:rPr lang="en-US" dirty="0" err="1"/>
              <a:t>sheyashuv</a:t>
            </a:r>
            <a:r>
              <a:rPr lang="en-US" dirty="0"/>
              <a:t>  </a:t>
            </a:r>
            <a:r>
              <a:rPr lang="en-US" dirty="0" err="1"/>
              <a:t>Hanasich</a:t>
            </a:r>
            <a:r>
              <a:rPr lang="en-US" dirty="0"/>
              <a:t> </a:t>
            </a:r>
            <a:r>
              <a:rPr lang="en-US" dirty="0" err="1"/>
              <a:t>hakatn</a:t>
            </a:r>
            <a:r>
              <a:rPr lang="en-US" dirty="0"/>
              <a:t> </a:t>
            </a:r>
            <a:r>
              <a:rPr lang="en-US" dirty="0" err="1"/>
              <a:t>miplugah</a:t>
            </a:r>
            <a:r>
              <a:rPr lang="en-US" dirty="0"/>
              <a:t> bet Lo </a:t>
            </a:r>
            <a:r>
              <a:rPr lang="en-US" dirty="0" err="1"/>
              <a:t>yerey</a:t>
            </a:r>
            <a:r>
              <a:rPr lang="en-US" dirty="0"/>
              <a:t> od </a:t>
            </a:r>
            <a:r>
              <a:rPr lang="en-US" dirty="0" err="1"/>
              <a:t>kivsah</a:t>
            </a:r>
            <a:r>
              <a:rPr lang="en-US" dirty="0"/>
              <a:t> she </a:t>
            </a:r>
            <a:r>
              <a:rPr lang="en-US" dirty="0" err="1"/>
              <a:t>ochelet</a:t>
            </a:r>
            <a:r>
              <a:rPr lang="en-US" dirty="0"/>
              <a:t> </a:t>
            </a:r>
            <a:r>
              <a:rPr lang="en-US" dirty="0" err="1"/>
              <a:t>perach</a:t>
            </a:r>
            <a:r>
              <a:rPr lang="en-US" dirty="0"/>
              <a:t> </a:t>
            </a:r>
            <a:r>
              <a:rPr lang="en-US" dirty="0" err="1"/>
              <a:t>Vechol</a:t>
            </a:r>
            <a:r>
              <a:rPr lang="en-US" dirty="0"/>
              <a:t> </a:t>
            </a:r>
            <a:r>
              <a:rPr lang="en-US" dirty="0" err="1"/>
              <a:t>shoshanav</a:t>
            </a:r>
            <a:r>
              <a:rPr lang="en-US" dirty="0"/>
              <a:t> hen </a:t>
            </a:r>
            <a:r>
              <a:rPr lang="en-US" dirty="0" err="1"/>
              <a:t>kotzim</a:t>
            </a:r>
            <a:r>
              <a:rPr lang="en-US" dirty="0"/>
              <a:t> </a:t>
            </a:r>
            <a:r>
              <a:rPr lang="en-US" dirty="0" err="1"/>
              <a:t>ka’eit</a:t>
            </a:r>
            <a:r>
              <a:rPr lang="en-US" dirty="0"/>
              <a:t> </a:t>
            </a:r>
            <a:r>
              <a:rPr lang="en-US" dirty="0" err="1"/>
              <a:t>Velibo</a:t>
            </a:r>
            <a:r>
              <a:rPr lang="en-US" dirty="0"/>
              <a:t> </a:t>
            </a:r>
            <a:r>
              <a:rPr lang="en-US" dirty="0" err="1"/>
              <a:t>hakatan</a:t>
            </a:r>
            <a:r>
              <a:rPr lang="en-US" dirty="0"/>
              <a:t> </a:t>
            </a:r>
            <a:r>
              <a:rPr lang="en-US" dirty="0" err="1"/>
              <a:t>kafah</a:t>
            </a:r>
            <a:r>
              <a:rPr lang="en-US" dirty="0"/>
              <a:t> </a:t>
            </a:r>
            <a:r>
              <a:rPr lang="en-US" dirty="0" err="1"/>
              <a:t>kakerach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346274"/>
            <a:ext cx="4280556" cy="3780206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he-IL" dirty="0"/>
              <a:t>פגשתי אותו בלב המדבר </a:t>
            </a:r>
          </a:p>
          <a:p>
            <a:pPr marL="0" indent="0" algn="r" rtl="1">
              <a:buNone/>
            </a:pPr>
            <a:r>
              <a:rPr lang="he-IL" dirty="0"/>
              <a:t>יפה שקיעת שמש ללב עצוב </a:t>
            </a:r>
          </a:p>
          <a:p>
            <a:pPr marL="0" indent="0" algn="r" rtl="1">
              <a:buNone/>
            </a:pPr>
            <a:r>
              <a:rPr lang="he-IL" dirty="0"/>
              <a:t>ציירתי לו עץ וכבשה על נייר </a:t>
            </a:r>
          </a:p>
          <a:p>
            <a:pPr marL="0" indent="0" algn="r" rtl="1">
              <a:buNone/>
            </a:pPr>
            <a:r>
              <a:rPr lang="he-IL" dirty="0"/>
              <a:t>והוא הבטיח לי שישוב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הנסיך הקטן מפלוגה ב' </a:t>
            </a:r>
          </a:p>
          <a:p>
            <a:pPr marL="0" indent="0" algn="r" rtl="1">
              <a:buNone/>
            </a:pPr>
            <a:r>
              <a:rPr lang="he-IL" dirty="0"/>
              <a:t>לא יראה עוד כבשה שאוכלת פרח </a:t>
            </a:r>
          </a:p>
          <a:p>
            <a:pPr marL="0" indent="0" algn="r" rtl="1">
              <a:buNone/>
            </a:pPr>
            <a:r>
              <a:rPr lang="he-IL" dirty="0"/>
              <a:t>וכל שושניו הן קוצים כעת </a:t>
            </a:r>
          </a:p>
          <a:p>
            <a:pPr marL="0" indent="0" algn="r" rtl="1">
              <a:buNone/>
            </a:pPr>
            <a:r>
              <a:rPr lang="he-IL" dirty="0"/>
              <a:t>וליבו הקטן קפא כקרח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54584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הנסיך הקטן –</a:t>
            </a:r>
            <a:br>
              <a:rPr lang="he-IL" dirty="0"/>
            </a:br>
            <a:r>
              <a:rPr lang="he-IL" dirty="0"/>
              <a:t> hanasich hakatan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3478" y="2253658"/>
            <a:ext cx="5203723" cy="4604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eim</a:t>
            </a:r>
            <a:r>
              <a:rPr lang="en-US" dirty="0"/>
              <a:t> </a:t>
            </a:r>
            <a:r>
              <a:rPr lang="en-US" dirty="0" err="1"/>
              <a:t>ey</a:t>
            </a:r>
            <a:r>
              <a:rPr lang="en-US" dirty="0"/>
              <a:t> </a:t>
            </a:r>
            <a:r>
              <a:rPr lang="en-US" dirty="0" err="1"/>
              <a:t>pa’am</a:t>
            </a:r>
            <a:r>
              <a:rPr lang="en-US" dirty="0"/>
              <a:t> </a:t>
            </a:r>
            <a:r>
              <a:rPr lang="en-US" dirty="0" err="1"/>
              <a:t>tagiyu</a:t>
            </a:r>
            <a:r>
              <a:rPr lang="en-US" dirty="0"/>
              <a:t> </a:t>
            </a:r>
            <a:r>
              <a:rPr lang="en-US" dirty="0" err="1"/>
              <a:t>lechan</a:t>
            </a:r>
            <a:r>
              <a:rPr lang="en-US" dirty="0"/>
              <a:t> </a:t>
            </a:r>
            <a:r>
              <a:rPr lang="en-US" dirty="0" err="1"/>
              <a:t>Teydu</a:t>
            </a:r>
            <a:r>
              <a:rPr lang="en-US" dirty="0"/>
              <a:t> she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 </a:t>
            </a:r>
            <a:r>
              <a:rPr lang="en-US" dirty="0" err="1"/>
              <a:t>cheresh</a:t>
            </a:r>
            <a:r>
              <a:rPr lang="en-US" dirty="0"/>
              <a:t> </a:t>
            </a:r>
            <a:r>
              <a:rPr lang="en-US" dirty="0" err="1"/>
              <a:t>tzanach</a:t>
            </a:r>
            <a:r>
              <a:rPr lang="en-US" dirty="0"/>
              <a:t> </a:t>
            </a:r>
            <a:r>
              <a:rPr lang="en-US" dirty="0" err="1"/>
              <a:t>Vekol</a:t>
            </a:r>
            <a:r>
              <a:rPr lang="en-US" dirty="0"/>
              <a:t> </a:t>
            </a:r>
            <a:r>
              <a:rPr lang="en-US" dirty="0" err="1"/>
              <a:t>han’filah</a:t>
            </a:r>
            <a:r>
              <a:rPr lang="en-US" dirty="0"/>
              <a:t> </a:t>
            </a:r>
            <a:r>
              <a:rPr lang="en-US" dirty="0" err="1"/>
              <a:t>me’olam</a:t>
            </a:r>
            <a:r>
              <a:rPr lang="en-US" dirty="0"/>
              <a:t> lo </a:t>
            </a:r>
            <a:r>
              <a:rPr lang="en-US" dirty="0" err="1"/>
              <a:t>nishmah</a:t>
            </a:r>
            <a:r>
              <a:rPr lang="en-US" dirty="0"/>
              <a:t> </a:t>
            </a:r>
            <a:r>
              <a:rPr lang="en-US" dirty="0" err="1"/>
              <a:t>Biglal</a:t>
            </a:r>
            <a:r>
              <a:rPr lang="en-US" dirty="0"/>
              <a:t> </a:t>
            </a:r>
            <a:r>
              <a:rPr lang="en-US" dirty="0" err="1"/>
              <a:t>hachol</a:t>
            </a:r>
            <a:r>
              <a:rPr lang="en-US" dirty="0"/>
              <a:t> </a:t>
            </a:r>
            <a:r>
              <a:rPr lang="en-US" dirty="0" err="1"/>
              <a:t>harach</a:t>
            </a:r>
            <a:r>
              <a:rPr lang="en-US" dirty="0"/>
              <a:t>.  </a:t>
            </a:r>
            <a:r>
              <a:rPr lang="en-US" dirty="0" err="1"/>
              <a:t>Vehaya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yofiyah</a:t>
            </a:r>
            <a:r>
              <a:rPr lang="en-US" dirty="0"/>
              <a:t> sham </a:t>
            </a:r>
            <a:r>
              <a:rPr lang="en-US" dirty="0" err="1"/>
              <a:t>yeled</a:t>
            </a:r>
            <a:r>
              <a:rPr lang="en-US" dirty="0"/>
              <a:t> </a:t>
            </a:r>
            <a:r>
              <a:rPr lang="en-US" dirty="0" err="1"/>
              <a:t>echad</a:t>
            </a:r>
            <a:r>
              <a:rPr lang="en-US" dirty="0"/>
              <a:t> </a:t>
            </a:r>
            <a:r>
              <a:rPr lang="en-US" dirty="0" err="1"/>
              <a:t>Shefanav</a:t>
            </a:r>
            <a:r>
              <a:rPr lang="en-US" dirty="0"/>
              <a:t> </a:t>
            </a:r>
            <a:r>
              <a:rPr lang="en-US" dirty="0" err="1"/>
              <a:t>tzochekot</a:t>
            </a:r>
            <a:r>
              <a:rPr lang="en-US" dirty="0"/>
              <a:t> </a:t>
            </a:r>
            <a:r>
              <a:rPr lang="en-US" dirty="0" err="1"/>
              <a:t>ve’seyar</a:t>
            </a:r>
            <a:r>
              <a:rPr lang="en-US" dirty="0"/>
              <a:t> lo </a:t>
            </a:r>
            <a:r>
              <a:rPr lang="en-US" dirty="0" err="1"/>
              <a:t>zahav</a:t>
            </a:r>
            <a:r>
              <a:rPr lang="en-US" dirty="0"/>
              <a:t> </a:t>
            </a:r>
            <a:r>
              <a:rPr lang="en-US" dirty="0" err="1"/>
              <a:t>Teydu</a:t>
            </a:r>
            <a:r>
              <a:rPr lang="en-US" dirty="0"/>
              <a:t> she </a:t>
            </a:r>
            <a:r>
              <a:rPr lang="en-US" dirty="0" err="1"/>
              <a:t>zeh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 </a:t>
            </a:r>
            <a:r>
              <a:rPr lang="en-US" dirty="0" err="1"/>
              <a:t>vehosheetu</a:t>
            </a:r>
            <a:r>
              <a:rPr lang="en-US" dirty="0"/>
              <a:t> lo </a:t>
            </a:r>
            <a:r>
              <a:rPr lang="en-US" dirty="0" err="1"/>
              <a:t>yad</a:t>
            </a:r>
            <a:r>
              <a:rPr lang="en-US" dirty="0"/>
              <a:t> </a:t>
            </a:r>
            <a:r>
              <a:rPr lang="en-US" dirty="0" err="1"/>
              <a:t>Velatfu</a:t>
            </a:r>
            <a:r>
              <a:rPr lang="en-US" dirty="0"/>
              <a:t> </a:t>
            </a:r>
            <a:r>
              <a:rPr lang="en-US" dirty="0" err="1"/>
              <a:t>ha’avak</a:t>
            </a:r>
            <a:r>
              <a:rPr lang="en-US" dirty="0"/>
              <a:t> </a:t>
            </a:r>
            <a:r>
              <a:rPr lang="en-US" dirty="0" err="1"/>
              <a:t>hamidbar</a:t>
            </a:r>
            <a:r>
              <a:rPr lang="en-US" dirty="0"/>
              <a:t> </a:t>
            </a:r>
            <a:r>
              <a:rPr lang="en-US" dirty="0" err="1"/>
              <a:t>meyeynav</a:t>
            </a:r>
            <a:r>
              <a:rPr lang="en-US" dirty="0"/>
              <a:t> </a:t>
            </a:r>
            <a:r>
              <a:rPr lang="en-US" dirty="0" err="1"/>
              <a:t>Ve’az</a:t>
            </a:r>
            <a:r>
              <a:rPr lang="en-US" dirty="0"/>
              <a:t> </a:t>
            </a:r>
            <a:r>
              <a:rPr lang="en-US" dirty="0" err="1"/>
              <a:t>ta’asu</a:t>
            </a:r>
            <a:r>
              <a:rPr lang="en-US" dirty="0"/>
              <a:t> </a:t>
            </a:r>
            <a:r>
              <a:rPr lang="en-US" dirty="0" err="1"/>
              <a:t>eemee</a:t>
            </a:r>
            <a:r>
              <a:rPr lang="en-US" dirty="0"/>
              <a:t> </a:t>
            </a:r>
            <a:r>
              <a:rPr lang="en-US" dirty="0" err="1"/>
              <a:t>chesed</a:t>
            </a:r>
            <a:r>
              <a:rPr lang="en-US" dirty="0"/>
              <a:t> </a:t>
            </a:r>
            <a:r>
              <a:rPr lang="en-US" dirty="0" err="1"/>
              <a:t>katan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346274"/>
            <a:ext cx="4280556" cy="3780206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dirty="0"/>
              <a:t>ואם אי פעם תגיעו לכאן </a:t>
            </a:r>
          </a:p>
          <a:p>
            <a:pPr marL="0" indent="0" algn="r" rtl="1">
              <a:buNone/>
            </a:pPr>
            <a:r>
              <a:rPr lang="he-IL" dirty="0"/>
              <a:t>תדעו שכאן הוא חרש צנח </a:t>
            </a:r>
          </a:p>
          <a:p>
            <a:pPr marL="0" indent="0" algn="r" rtl="1">
              <a:buNone/>
            </a:pPr>
            <a:r>
              <a:rPr lang="he-IL" dirty="0"/>
              <a:t>וקול הנפילה מעולם לא נשמע </a:t>
            </a:r>
          </a:p>
          <a:p>
            <a:pPr marL="0" indent="0" algn="r" rtl="1">
              <a:buNone/>
            </a:pPr>
            <a:r>
              <a:rPr lang="he-IL" dirty="0"/>
              <a:t>בגלל החול הרך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והיה אם יופיע שם ילד אחד </a:t>
            </a:r>
          </a:p>
          <a:p>
            <a:pPr marL="0" indent="0" algn="r" rtl="1">
              <a:buNone/>
            </a:pPr>
            <a:r>
              <a:rPr lang="he-IL" dirty="0"/>
              <a:t>שפניו שוחקות ושיער לו זהב </a:t>
            </a:r>
          </a:p>
          <a:p>
            <a:pPr marL="0" indent="0" algn="r" rtl="1">
              <a:buNone/>
            </a:pPr>
            <a:r>
              <a:rPr lang="he-IL" dirty="0"/>
              <a:t>תדעו שזה הוא, והושיטו לו יד </a:t>
            </a:r>
          </a:p>
          <a:p>
            <a:pPr marL="0" indent="0" algn="r" rtl="1">
              <a:buNone/>
            </a:pPr>
            <a:r>
              <a:rPr lang="he-IL" dirty="0"/>
              <a:t>ולטפו את אבק המדבר מעיניו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38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הן אפשר – Hen Efshar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46956" y="2545325"/>
            <a:ext cx="4674531" cy="3921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Bashalechet</a:t>
            </a:r>
            <a:r>
              <a:rPr lang="en-US" dirty="0"/>
              <a:t> </a:t>
            </a:r>
            <a:r>
              <a:rPr lang="en-US" dirty="0" err="1"/>
              <a:t>noshev</a:t>
            </a:r>
            <a:r>
              <a:rPr lang="en-US" dirty="0"/>
              <a:t> </a:t>
            </a:r>
            <a:r>
              <a:rPr lang="en-US" dirty="0" err="1"/>
              <a:t>kvar</a:t>
            </a:r>
            <a:r>
              <a:rPr lang="en-US" dirty="0"/>
              <a:t> </a:t>
            </a:r>
            <a:r>
              <a:rPr lang="en-US" dirty="0" err="1"/>
              <a:t>hastav</a:t>
            </a:r>
            <a:r>
              <a:rPr lang="en-US" dirty="0"/>
              <a:t> </a:t>
            </a:r>
            <a:r>
              <a:rPr lang="en-US" dirty="0" err="1"/>
              <a:t>Ha’avak</a:t>
            </a:r>
            <a:r>
              <a:rPr lang="en-US" dirty="0"/>
              <a:t> </a:t>
            </a:r>
            <a:r>
              <a:rPr lang="en-US" dirty="0" err="1"/>
              <a:t>badrachim</a:t>
            </a:r>
            <a:r>
              <a:rPr lang="en-US" dirty="0"/>
              <a:t> at </a:t>
            </a:r>
            <a:r>
              <a:rPr lang="en-US" dirty="0" err="1"/>
              <a:t>shakat</a:t>
            </a:r>
            <a:r>
              <a:rPr lang="en-US" dirty="0"/>
              <a:t> </a:t>
            </a:r>
            <a:r>
              <a:rPr lang="en-US" dirty="0" err="1"/>
              <a:t>V’hayom</a:t>
            </a:r>
            <a:r>
              <a:rPr lang="en-US" dirty="0"/>
              <a:t> </a:t>
            </a:r>
            <a:r>
              <a:rPr lang="en-US" dirty="0" err="1"/>
              <a:t>rak</a:t>
            </a:r>
            <a:r>
              <a:rPr lang="en-US" dirty="0"/>
              <a:t> </a:t>
            </a:r>
            <a:r>
              <a:rPr lang="en-US" dirty="0" err="1"/>
              <a:t>eilayich</a:t>
            </a:r>
            <a:r>
              <a:rPr lang="en-US" dirty="0"/>
              <a:t> </a:t>
            </a:r>
            <a:r>
              <a:rPr lang="en-US" dirty="0" err="1"/>
              <a:t>nisraf</a:t>
            </a:r>
            <a:r>
              <a:rPr lang="en-US" dirty="0"/>
              <a:t> </a:t>
            </a:r>
            <a:r>
              <a:rPr lang="en-US" dirty="0" err="1"/>
              <a:t>V’cholem</a:t>
            </a:r>
            <a:r>
              <a:rPr lang="en-US" dirty="0"/>
              <a:t> al </a:t>
            </a:r>
            <a:r>
              <a:rPr lang="en-US" dirty="0" err="1"/>
              <a:t>p’gisha</a:t>
            </a:r>
            <a:r>
              <a:rPr lang="en-US" dirty="0"/>
              <a:t> </a:t>
            </a:r>
            <a:r>
              <a:rPr lang="en-US" dirty="0" err="1"/>
              <a:t>r’choka</a:t>
            </a:r>
            <a:r>
              <a:rPr lang="en-US" dirty="0"/>
              <a:t>  Hen </a:t>
            </a:r>
            <a:r>
              <a:rPr lang="en-US" dirty="0" err="1"/>
              <a:t>efshar</a:t>
            </a:r>
            <a:r>
              <a:rPr lang="en-US" dirty="0"/>
              <a:t> </a:t>
            </a:r>
            <a:r>
              <a:rPr lang="en-US" dirty="0" err="1"/>
              <a:t>ki</a:t>
            </a:r>
            <a:r>
              <a:rPr lang="en-US" dirty="0"/>
              <a:t> od </a:t>
            </a:r>
            <a:r>
              <a:rPr lang="en-US" dirty="0" err="1"/>
              <a:t>erev</a:t>
            </a:r>
            <a:r>
              <a:rPr lang="en-US" dirty="0"/>
              <a:t> </a:t>
            </a:r>
            <a:r>
              <a:rPr lang="en-US" dirty="0" err="1"/>
              <a:t>yavo</a:t>
            </a:r>
            <a:r>
              <a:rPr lang="en-US" dirty="0"/>
              <a:t> </a:t>
            </a:r>
            <a:r>
              <a:rPr lang="en-US" dirty="0" err="1"/>
              <a:t>V’hasha’ar</a:t>
            </a:r>
            <a:r>
              <a:rPr lang="en-US" dirty="0"/>
              <a:t> </a:t>
            </a:r>
            <a:r>
              <a:rPr lang="en-US" dirty="0" err="1"/>
              <a:t>yachrok</a:t>
            </a:r>
            <a:r>
              <a:rPr lang="en-US" dirty="0"/>
              <a:t> lo </a:t>
            </a:r>
            <a:r>
              <a:rPr lang="en-US" dirty="0" err="1"/>
              <a:t>dumam</a:t>
            </a:r>
            <a:r>
              <a:rPr lang="en-US" dirty="0"/>
              <a:t> </a:t>
            </a:r>
            <a:r>
              <a:rPr lang="en-US" dirty="0" err="1"/>
              <a:t>V’einayich</a:t>
            </a:r>
            <a:r>
              <a:rPr lang="en-US" dirty="0"/>
              <a:t> </a:t>
            </a:r>
            <a:r>
              <a:rPr lang="en-US" dirty="0" err="1"/>
              <a:t>yihiyu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tovot</a:t>
            </a:r>
            <a:r>
              <a:rPr lang="en-US" dirty="0"/>
              <a:t> </a:t>
            </a:r>
            <a:r>
              <a:rPr lang="en-US" dirty="0" err="1"/>
              <a:t>Kmo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milchama</a:t>
            </a:r>
            <a:r>
              <a:rPr lang="en-US" dirty="0"/>
              <a:t> </a:t>
            </a:r>
            <a:r>
              <a:rPr lang="en-US" dirty="0" err="1"/>
              <a:t>ba’olam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dirty="0"/>
              <a:t>בשלכת נושב כבר הסתיו, </a:t>
            </a:r>
          </a:p>
          <a:p>
            <a:pPr marL="0" indent="0" algn="r" rtl="1">
              <a:buNone/>
            </a:pPr>
            <a:r>
              <a:rPr lang="he-IL" dirty="0"/>
              <a:t>האבק בדרכים אט שקע, </a:t>
            </a:r>
          </a:p>
          <a:p>
            <a:pPr marL="0" indent="0" algn="r" rtl="1">
              <a:buNone/>
            </a:pPr>
            <a:r>
              <a:rPr lang="he-IL" dirty="0"/>
              <a:t>והיום רק אלייך נשרף </a:t>
            </a:r>
          </a:p>
          <a:p>
            <a:pPr marL="0" indent="0" algn="r" rtl="1">
              <a:buNone/>
            </a:pPr>
            <a:r>
              <a:rPr lang="he-IL" dirty="0"/>
              <a:t>וחולם על פגישה רחוקה.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הן אפשר כי עוד ערב יבוא, </a:t>
            </a:r>
          </a:p>
          <a:p>
            <a:pPr marL="0" indent="0" algn="r" rtl="1">
              <a:buNone/>
            </a:pPr>
            <a:r>
              <a:rPr lang="he-IL" dirty="0"/>
              <a:t>והשער יחרוק לו דומם, </a:t>
            </a:r>
          </a:p>
          <a:p>
            <a:pPr marL="0" indent="0" algn="r" rtl="1">
              <a:buNone/>
            </a:pPr>
            <a:r>
              <a:rPr lang="he-IL" dirty="0"/>
              <a:t>ועינייך יהיו כה טובות, </a:t>
            </a:r>
          </a:p>
          <a:p>
            <a:pPr marL="0" indent="0" algn="r" rtl="1">
              <a:buNone/>
            </a:pPr>
            <a:r>
              <a:rPr lang="he-IL" dirty="0"/>
              <a:t>כמו אין מלחמה בעולם. </a:t>
            </a: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4162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הנסיך הקטן –</a:t>
            </a:r>
            <a:br>
              <a:rPr lang="he-IL" dirty="0"/>
            </a:br>
            <a:r>
              <a:rPr lang="he-IL" dirty="0"/>
              <a:t> hanasich hakatan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2253658"/>
            <a:ext cx="5203723" cy="4604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Kitvu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maher</a:t>
            </a:r>
            <a:r>
              <a:rPr lang="en-US" dirty="0"/>
              <a:t> </a:t>
            </a:r>
            <a:r>
              <a:rPr lang="en-US" dirty="0" err="1"/>
              <a:t>lechol</a:t>
            </a:r>
            <a:r>
              <a:rPr lang="en-US" dirty="0"/>
              <a:t> </a:t>
            </a:r>
            <a:r>
              <a:rPr lang="en-US" dirty="0" err="1"/>
              <a:t>imoteynu</a:t>
            </a:r>
            <a:r>
              <a:rPr lang="en-US" dirty="0"/>
              <a:t> </a:t>
            </a:r>
            <a:r>
              <a:rPr lang="en-US" dirty="0" err="1"/>
              <a:t>Sheyirvach</a:t>
            </a:r>
            <a:r>
              <a:rPr lang="en-US" dirty="0"/>
              <a:t> </a:t>
            </a:r>
            <a:r>
              <a:rPr lang="en-US" dirty="0" err="1"/>
              <a:t>lahen</a:t>
            </a:r>
            <a:r>
              <a:rPr lang="en-US" dirty="0"/>
              <a:t> </a:t>
            </a:r>
            <a:r>
              <a:rPr lang="en-US" dirty="0" err="1"/>
              <a:t>ktzat</a:t>
            </a:r>
            <a:r>
              <a:rPr lang="en-US" dirty="0"/>
              <a:t> </a:t>
            </a:r>
            <a:r>
              <a:rPr lang="en-US" dirty="0" err="1"/>
              <a:t>vyafug</a:t>
            </a:r>
            <a:r>
              <a:rPr lang="en-US" dirty="0"/>
              <a:t> </a:t>
            </a:r>
            <a:r>
              <a:rPr lang="en-US" dirty="0" err="1"/>
              <a:t>tza’aran</a:t>
            </a:r>
            <a:r>
              <a:rPr lang="en-US" dirty="0"/>
              <a:t> </a:t>
            </a:r>
            <a:r>
              <a:rPr lang="en-US" dirty="0" err="1"/>
              <a:t>Hanasich</a:t>
            </a:r>
            <a:r>
              <a:rPr lang="en-US" dirty="0"/>
              <a:t> </a:t>
            </a:r>
            <a:r>
              <a:rPr lang="en-US" dirty="0" err="1"/>
              <a:t>hakatan</a:t>
            </a:r>
            <a:r>
              <a:rPr lang="en-US" dirty="0"/>
              <a:t> </a:t>
            </a:r>
            <a:r>
              <a:rPr lang="en-US" dirty="0" err="1"/>
              <a:t>chazar</a:t>
            </a:r>
            <a:r>
              <a:rPr lang="en-US" dirty="0"/>
              <a:t> </a:t>
            </a:r>
            <a:r>
              <a:rPr lang="en-US" dirty="0" err="1"/>
              <a:t>eyleynu</a:t>
            </a:r>
            <a:r>
              <a:rPr lang="en-US" dirty="0"/>
              <a:t> </a:t>
            </a:r>
            <a:r>
              <a:rPr lang="en-US" dirty="0" err="1"/>
              <a:t>Hanasich</a:t>
            </a:r>
            <a:r>
              <a:rPr lang="en-US" dirty="0"/>
              <a:t> </a:t>
            </a:r>
            <a:r>
              <a:rPr lang="en-US" dirty="0" err="1"/>
              <a:t>hakatn</a:t>
            </a:r>
            <a:r>
              <a:rPr lang="en-US" dirty="0"/>
              <a:t> </a:t>
            </a:r>
            <a:r>
              <a:rPr lang="en-US" dirty="0" err="1"/>
              <a:t>miplugah</a:t>
            </a:r>
            <a:r>
              <a:rPr lang="en-US" dirty="0"/>
              <a:t> bet  Lo </a:t>
            </a:r>
            <a:r>
              <a:rPr lang="en-US" dirty="0" err="1"/>
              <a:t>yerey</a:t>
            </a:r>
            <a:r>
              <a:rPr lang="en-US" dirty="0"/>
              <a:t> od </a:t>
            </a:r>
            <a:r>
              <a:rPr lang="en-US" dirty="0" err="1"/>
              <a:t>kivsah</a:t>
            </a:r>
            <a:r>
              <a:rPr lang="en-US" dirty="0"/>
              <a:t> she </a:t>
            </a:r>
            <a:r>
              <a:rPr lang="en-US" dirty="0" err="1"/>
              <a:t>ochelet</a:t>
            </a:r>
            <a:r>
              <a:rPr lang="en-US" dirty="0"/>
              <a:t> </a:t>
            </a:r>
            <a:r>
              <a:rPr lang="en-US" dirty="0" err="1"/>
              <a:t>perach</a:t>
            </a:r>
            <a:r>
              <a:rPr lang="en-US" dirty="0"/>
              <a:t> </a:t>
            </a:r>
            <a:r>
              <a:rPr lang="en-US" dirty="0" err="1"/>
              <a:t>Vechol</a:t>
            </a:r>
            <a:r>
              <a:rPr lang="en-US" dirty="0"/>
              <a:t> </a:t>
            </a:r>
            <a:r>
              <a:rPr lang="en-US" dirty="0" err="1"/>
              <a:t>shoshanav</a:t>
            </a:r>
            <a:r>
              <a:rPr lang="en-US" dirty="0"/>
              <a:t> hen </a:t>
            </a:r>
            <a:r>
              <a:rPr lang="en-US" dirty="0" err="1"/>
              <a:t>kotzim</a:t>
            </a:r>
            <a:r>
              <a:rPr lang="en-US" dirty="0"/>
              <a:t> </a:t>
            </a:r>
            <a:r>
              <a:rPr lang="en-US" dirty="0" err="1"/>
              <a:t>ka’eit</a:t>
            </a:r>
            <a:r>
              <a:rPr lang="en-US" dirty="0"/>
              <a:t> </a:t>
            </a:r>
            <a:r>
              <a:rPr lang="en-US" dirty="0" err="1"/>
              <a:t>Velibo</a:t>
            </a:r>
            <a:r>
              <a:rPr lang="en-US" dirty="0"/>
              <a:t> </a:t>
            </a:r>
            <a:r>
              <a:rPr lang="en-US" dirty="0" err="1"/>
              <a:t>hakatan</a:t>
            </a:r>
            <a:r>
              <a:rPr lang="en-US" dirty="0"/>
              <a:t> </a:t>
            </a:r>
            <a:r>
              <a:rPr lang="en-US" dirty="0" err="1"/>
              <a:t>kafah</a:t>
            </a:r>
            <a:r>
              <a:rPr lang="en-US" dirty="0"/>
              <a:t> </a:t>
            </a:r>
            <a:r>
              <a:rPr lang="en-US" dirty="0" err="1"/>
              <a:t>kakerach</a:t>
            </a:r>
            <a:r>
              <a:rPr lang="en-US" dirty="0"/>
              <a:t> </a:t>
            </a:r>
            <a:r>
              <a:rPr lang="en-US" dirty="0" err="1"/>
              <a:t>Pagashti</a:t>
            </a:r>
            <a:r>
              <a:rPr lang="en-US" dirty="0"/>
              <a:t> </a:t>
            </a:r>
            <a:r>
              <a:rPr lang="en-US" dirty="0" err="1"/>
              <a:t>oto</a:t>
            </a:r>
            <a:r>
              <a:rPr lang="en-US" dirty="0"/>
              <a:t> </a:t>
            </a:r>
            <a:r>
              <a:rPr lang="en-US" dirty="0" err="1"/>
              <a:t>beleiv</a:t>
            </a:r>
            <a:r>
              <a:rPr lang="en-US" dirty="0"/>
              <a:t> </a:t>
            </a:r>
            <a:r>
              <a:rPr lang="en-US" dirty="0" err="1"/>
              <a:t>hamidbar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346274"/>
            <a:ext cx="4280556" cy="4357366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dirty="0"/>
              <a:t>ואז תעשו עימי חסד קטן </a:t>
            </a:r>
          </a:p>
          <a:p>
            <a:pPr marL="0" indent="0" algn="r" rtl="1">
              <a:buNone/>
            </a:pPr>
            <a:r>
              <a:rPr lang="he-IL" dirty="0"/>
              <a:t>כיתבו נא מהר לכל אימותינו </a:t>
            </a:r>
          </a:p>
          <a:p>
            <a:pPr marL="0" indent="0" algn="r" rtl="1">
              <a:buNone/>
            </a:pPr>
            <a:r>
              <a:rPr lang="he-IL" dirty="0"/>
              <a:t>שירווח להן קצת ויפוג צערן </a:t>
            </a:r>
          </a:p>
          <a:p>
            <a:pPr marL="0" indent="0" algn="r" rtl="1">
              <a:buNone/>
            </a:pPr>
            <a:r>
              <a:rPr lang="he-IL" dirty="0"/>
              <a:t>הנסיך הקטן חזר אלינו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הנסיך הקטן מפלוגה ב' </a:t>
            </a:r>
          </a:p>
          <a:p>
            <a:pPr marL="0" indent="0" algn="r" rtl="1">
              <a:buNone/>
            </a:pPr>
            <a:r>
              <a:rPr lang="he-IL" dirty="0"/>
              <a:t>לא יראה עוד כבשה שאוכלת פרח </a:t>
            </a:r>
          </a:p>
          <a:p>
            <a:pPr marL="0" indent="0" algn="r" rtl="1">
              <a:buNone/>
            </a:pPr>
            <a:r>
              <a:rPr lang="he-IL" dirty="0"/>
              <a:t>וכל שושניו הן קוצים כעת </a:t>
            </a:r>
          </a:p>
          <a:p>
            <a:pPr marL="0" indent="0" algn="r" rtl="1">
              <a:buNone/>
            </a:pPr>
            <a:r>
              <a:rPr lang="he-IL" dirty="0"/>
              <a:t>וליבו הקטן קפא כקרח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פגשתי אותו בלב המדבר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3891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7"/>
            <a:ext cx="8229600" cy="2078511"/>
          </a:xfrm>
        </p:spPr>
        <p:txBody>
          <a:bodyPr>
            <a:normAutofit/>
          </a:bodyPr>
          <a:lstStyle/>
          <a:p>
            <a:r>
              <a:rPr lang="he-IL" dirty="0"/>
              <a:t>הבלדה על השיער הארוך והשיער הקצר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4262916" cy="4178808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he-IL" dirty="0"/>
              <a:t>שיערו גולח כשבא למחנה, </a:t>
            </a:r>
          </a:p>
          <a:p>
            <a:pPr marL="0" indent="0" algn="r" rtl="1">
              <a:buNone/>
            </a:pPr>
            <a:r>
              <a:rPr lang="he-IL" dirty="0"/>
              <a:t>שיערה נשאר ארוך ובלי מענה </a:t>
            </a:r>
          </a:p>
          <a:p>
            <a:pPr marL="0" indent="0" algn="r" rtl="1">
              <a:buNone/>
            </a:pPr>
            <a:r>
              <a:rPr lang="he-IL" dirty="0"/>
              <a:t>"אינני שומע אותך ברעש הגובר". </a:t>
            </a:r>
          </a:p>
          <a:p>
            <a:pPr marL="0" indent="0" algn="r" rtl="1">
              <a:buNone/>
            </a:pPr>
            <a:r>
              <a:rPr lang="he-IL" dirty="0"/>
              <a:t>שיערך הארוך, נערה, שיערך הקצר.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כל הקיץ התאמנו פרחים לפרוח, </a:t>
            </a:r>
          </a:p>
          <a:p>
            <a:pPr marL="0" indent="0" algn="r" rtl="1">
              <a:buNone/>
            </a:pPr>
            <a:r>
              <a:rPr lang="he-IL" dirty="0"/>
              <a:t>בתוך האדמה הסבלנית וצברו כוח. </a:t>
            </a:r>
          </a:p>
          <a:p>
            <a:pPr marL="0" indent="0" algn="r" rtl="1">
              <a:buNone/>
            </a:pPr>
            <a:r>
              <a:rPr lang="he-IL" dirty="0"/>
              <a:t>"חזרתי אלייך. אבל הייתי אחר" </a:t>
            </a:r>
          </a:p>
          <a:p>
            <a:pPr marL="0" indent="0" algn="r" rtl="1">
              <a:buNone/>
            </a:pPr>
            <a:r>
              <a:rPr lang="he-IL" dirty="0"/>
              <a:t>שיערך הארוך, נערה, שיערך הקצר.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2397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7"/>
            <a:ext cx="8229600" cy="2078511"/>
          </a:xfrm>
        </p:spPr>
        <p:txBody>
          <a:bodyPr>
            <a:normAutofit/>
          </a:bodyPr>
          <a:lstStyle/>
          <a:p>
            <a:r>
              <a:rPr lang="he-IL" dirty="0"/>
              <a:t>הבלדה על השיער הארוך והשיער הקצר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2679192"/>
            <a:ext cx="4498847" cy="41788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4262916" cy="4178808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dirty="0"/>
              <a:t>הרוח שיברה את העץ, העץ את הרוח </a:t>
            </a:r>
          </a:p>
          <a:p>
            <a:pPr marL="0" indent="0" algn="r" rtl="1">
              <a:buNone/>
            </a:pPr>
            <a:r>
              <a:rPr lang="he-IL" dirty="0"/>
              <a:t>היו להם הרבה אפשרויות ומעט זמן לנוח. </a:t>
            </a:r>
          </a:p>
          <a:p>
            <a:pPr marL="0" indent="0" algn="r" rtl="1">
              <a:buNone/>
            </a:pPr>
            <a:r>
              <a:rPr lang="he-IL" dirty="0"/>
              <a:t>"הגשם יורד, בוא הביתה מהר". </a:t>
            </a:r>
          </a:p>
          <a:p>
            <a:pPr marL="0" indent="0" algn="r" rtl="1">
              <a:buNone/>
            </a:pPr>
            <a:r>
              <a:rPr lang="he-IL" dirty="0"/>
              <a:t>שיערך הארוך, נערה, שיערך הקצר.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העולם היה להם, כדיבור לא-ישיר, </a:t>
            </a:r>
          </a:p>
          <a:p>
            <a:pPr marL="0" indent="0" algn="r" rtl="1">
              <a:buNone/>
            </a:pPr>
            <a:r>
              <a:rPr lang="he-IL" dirty="0"/>
              <a:t>לא נוגע בהם. לאט החלו לשיר. </a:t>
            </a:r>
          </a:p>
          <a:p>
            <a:pPr marL="0" indent="0" algn="r" rtl="1">
              <a:buNone/>
            </a:pPr>
            <a:r>
              <a:rPr lang="he-IL" dirty="0"/>
              <a:t>כיוונתי שעוני."מתי אתה חוזר?" </a:t>
            </a:r>
          </a:p>
          <a:p>
            <a:pPr marL="0" indent="0" algn="r" rtl="1">
              <a:buNone/>
            </a:pPr>
            <a:r>
              <a:rPr lang="he-IL" dirty="0"/>
              <a:t>שיערך הארוך, נערה, שיערך הקצר.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29172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7"/>
            <a:ext cx="8229600" cy="2078511"/>
          </a:xfrm>
        </p:spPr>
        <p:txBody>
          <a:bodyPr>
            <a:norm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הבלדה על השיער הארוך והשיער הקצר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3986581" y="3264084"/>
            <a:ext cx="4921487" cy="287777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/>
              <a:t>אחר כך שתקו, כצעדים מתרחקים. </a:t>
            </a:r>
          </a:p>
          <a:p>
            <a:pPr marL="0" indent="0" algn="r" rtl="1">
              <a:buNone/>
            </a:pPr>
            <a:r>
              <a:rPr lang="he-IL" dirty="0"/>
              <a:t>השמים נפתחו. נסגרו ספרי החוקים, </a:t>
            </a:r>
          </a:p>
          <a:p>
            <a:pPr marL="0" indent="0" algn="r" rtl="1">
              <a:buNone/>
            </a:pPr>
            <a:r>
              <a:rPr lang="he-IL" dirty="0"/>
              <a:t>"מה את אומרת?", "מה אתה אומר?" </a:t>
            </a:r>
          </a:p>
          <a:p>
            <a:pPr marL="0" indent="0" algn="r" rtl="1">
              <a:buNone/>
            </a:pPr>
            <a:r>
              <a:rPr lang="he-IL" dirty="0"/>
              <a:t>שיערך הארוך, נערה, שיערך הקצר.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2917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מליון כוכבים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76655" y="2540327"/>
            <a:ext cx="3968496" cy="3104844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buNone/>
            </a:pPr>
            <a:r>
              <a:rPr lang="he-IL" dirty="0"/>
              <a:t>אני רציתי לשיר </a:t>
            </a:r>
          </a:p>
          <a:p>
            <a:pPr marL="0" indent="0" algn="r" rtl="1">
              <a:buNone/>
            </a:pPr>
            <a:r>
              <a:rPr lang="he-IL" dirty="0"/>
              <a:t>אתה הרמת גיטרה </a:t>
            </a:r>
          </a:p>
          <a:p>
            <a:pPr marL="0" indent="0" algn="r" rtl="1">
              <a:buNone/>
            </a:pPr>
            <a:r>
              <a:rPr lang="he-IL" dirty="0"/>
              <a:t>מלאך מנגן לי עכשיו </a:t>
            </a:r>
          </a:p>
          <a:p>
            <a:pPr marL="0" indent="0" algn="r" rtl="1">
              <a:buNone/>
            </a:pPr>
            <a:r>
              <a:rPr lang="he-IL" dirty="0"/>
              <a:t>אז איתך אני שרה </a:t>
            </a:r>
          </a:p>
          <a:p>
            <a:pPr marL="0" indent="0" algn="r" rtl="1">
              <a:buNone/>
            </a:pPr>
            <a:r>
              <a:rPr lang="he-IL" dirty="0"/>
              <a:t>מיליון כוכבים בשמיים </a:t>
            </a:r>
          </a:p>
          <a:p>
            <a:pPr marL="0" indent="0" algn="r" rtl="1">
              <a:buNone/>
            </a:pPr>
            <a:r>
              <a:rPr lang="he-IL" dirty="0"/>
              <a:t>תופסים את הצבע שלך בעיניים </a:t>
            </a:r>
          </a:p>
          <a:p>
            <a:pPr marL="0" indent="0" algn="r" rtl="1">
              <a:buNone/>
            </a:pPr>
            <a:r>
              <a:rPr lang="he-IL" dirty="0"/>
              <a:t>רציתי לשיר לך, לומר לך שלום </a:t>
            </a:r>
          </a:p>
          <a:p>
            <a:pPr marL="0" indent="0" algn="r" rtl="1">
              <a:buNone/>
            </a:pPr>
            <a:r>
              <a:rPr lang="he-IL" dirty="0"/>
              <a:t>רציתי שניה אחת לומר לך שלום </a:t>
            </a:r>
          </a:p>
          <a:p>
            <a:pPr marL="0" indent="0" algn="r" rtl="1">
              <a:buNone/>
            </a:pPr>
            <a:r>
              <a:rPr lang="he-IL" dirty="0"/>
              <a:t>תן רק עוד שניה אחת לומר לך שלום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1" y="2222786"/>
            <a:ext cx="4209997" cy="3903694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buNone/>
            </a:pPr>
            <a:r>
              <a:rPr lang="he-IL" dirty="0"/>
              <a:t>רצית לעוף, רצית כבר הלאה </a:t>
            </a:r>
          </a:p>
          <a:p>
            <a:pPr marL="0" indent="0" algn="r" rtl="1">
              <a:buNone/>
            </a:pPr>
            <a:r>
              <a:rPr lang="he-IL" dirty="0"/>
              <a:t>עם חצי חיוך עלית למעלה </a:t>
            </a:r>
          </a:p>
          <a:p>
            <a:pPr marL="0" indent="0" algn="r" rtl="1">
              <a:buNone/>
            </a:pPr>
            <a:r>
              <a:rPr lang="he-IL" dirty="0"/>
              <a:t>מיליון כוכבים בשמיים </a:t>
            </a:r>
          </a:p>
          <a:p>
            <a:pPr marL="0" indent="0" algn="r" rtl="1">
              <a:buNone/>
            </a:pPr>
            <a:r>
              <a:rPr lang="he-IL" dirty="0"/>
              <a:t>תופסים את הצבע שלך בעיניים </a:t>
            </a:r>
          </a:p>
          <a:p>
            <a:pPr marL="0" indent="0" algn="r" rtl="1">
              <a:buNone/>
            </a:pPr>
            <a:r>
              <a:rPr lang="he-IL" dirty="0"/>
              <a:t>תן רק עוד שניה אחת לומר לך שלום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רצית לעוף, הלכת רחוק מדי </a:t>
            </a:r>
          </a:p>
          <a:p>
            <a:pPr marL="0" indent="0" algn="r" rtl="1">
              <a:buNone/>
            </a:pPr>
            <a:r>
              <a:rPr lang="he-IL" dirty="0"/>
              <a:t>בתוך הטרוף אין מי שישמור עלי </a:t>
            </a:r>
          </a:p>
          <a:p>
            <a:pPr marL="0" indent="0" algn="r" rtl="1">
              <a:buNone/>
            </a:pPr>
            <a:r>
              <a:rPr lang="he-IL" dirty="0"/>
              <a:t>מיליון כוכבים בשמיים </a:t>
            </a:r>
          </a:p>
          <a:p>
            <a:pPr marL="0" indent="0" algn="r" rtl="1">
              <a:buNone/>
            </a:pPr>
            <a:r>
              <a:rPr lang="he-IL" dirty="0"/>
              <a:t>תופסים את הצבע שלך בעיניים </a:t>
            </a:r>
          </a:p>
          <a:p>
            <a:pPr marL="0" indent="0" algn="r" rtl="1">
              <a:buNone/>
            </a:pPr>
            <a:r>
              <a:rPr lang="he-IL" dirty="0"/>
              <a:t>רציתי שניה אחת לומר לך שלום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59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הן אפשר – Hen Efshar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46956" y="2522686"/>
            <a:ext cx="4939127" cy="3815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Chorus:  </a:t>
            </a:r>
            <a:endParaRPr lang="he-IL" dirty="0"/>
          </a:p>
          <a:p>
            <a:pPr marL="0" indent="0">
              <a:buNone/>
            </a:pPr>
            <a:r>
              <a:rPr lang="en-US" dirty="0"/>
              <a:t>Hen </a:t>
            </a:r>
            <a:r>
              <a:rPr lang="en-US" dirty="0" err="1"/>
              <a:t>efshar</a:t>
            </a:r>
            <a:r>
              <a:rPr lang="en-US" dirty="0"/>
              <a:t>, hen </a:t>
            </a:r>
            <a:r>
              <a:rPr lang="en-US" dirty="0" err="1"/>
              <a:t>efshar</a:t>
            </a:r>
            <a:r>
              <a:rPr lang="en-US" dirty="0"/>
              <a:t> </a:t>
            </a:r>
            <a:r>
              <a:rPr lang="en-US" dirty="0" err="1"/>
              <a:t>Sheyihiyeh</a:t>
            </a:r>
            <a:r>
              <a:rPr lang="en-US" dirty="0"/>
              <a:t> </a:t>
            </a:r>
            <a:r>
              <a:rPr lang="en-US" dirty="0" err="1"/>
              <a:t>zeh</a:t>
            </a:r>
            <a:r>
              <a:rPr lang="en-US" dirty="0"/>
              <a:t> </a:t>
            </a:r>
            <a:r>
              <a:rPr lang="en-US" dirty="0" err="1"/>
              <a:t>pashut</a:t>
            </a:r>
            <a:r>
              <a:rPr lang="en-US" dirty="0"/>
              <a:t>, </a:t>
            </a:r>
            <a:r>
              <a:rPr lang="en-US" dirty="0" err="1"/>
              <a:t>kvar</a:t>
            </a:r>
            <a:r>
              <a:rPr lang="en-US" dirty="0"/>
              <a:t> </a:t>
            </a:r>
            <a:r>
              <a:rPr lang="en-US" dirty="0" err="1"/>
              <a:t>machar</a:t>
            </a:r>
            <a:r>
              <a:rPr lang="en-US" dirty="0"/>
              <a:t> Hen </a:t>
            </a:r>
            <a:r>
              <a:rPr lang="en-US" dirty="0" err="1"/>
              <a:t>efshar</a:t>
            </a:r>
            <a:r>
              <a:rPr lang="en-US" dirty="0"/>
              <a:t> </a:t>
            </a:r>
            <a:r>
              <a:rPr lang="en-US" dirty="0" err="1"/>
              <a:t>uva</a:t>
            </a:r>
            <a:r>
              <a:rPr lang="en-US" dirty="0"/>
              <a:t>-jeep </a:t>
            </a:r>
            <a:r>
              <a:rPr lang="en-US" dirty="0" err="1"/>
              <a:t>she’avar</a:t>
            </a:r>
            <a:r>
              <a:rPr lang="en-US" dirty="0"/>
              <a:t> - </a:t>
            </a:r>
            <a:r>
              <a:rPr lang="en-US" dirty="0" err="1"/>
              <a:t>Sha’agu</a:t>
            </a:r>
            <a:r>
              <a:rPr lang="en-US" dirty="0"/>
              <a:t> </a:t>
            </a:r>
            <a:r>
              <a:rPr lang="en-US" dirty="0" err="1"/>
              <a:t>bachurim</a:t>
            </a:r>
            <a:r>
              <a:rPr lang="en-US" dirty="0"/>
              <a:t>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nigmar</a:t>
            </a:r>
            <a:r>
              <a:rPr lang="en-US" dirty="0"/>
              <a:t> Hen </a:t>
            </a:r>
            <a:r>
              <a:rPr lang="en-US" dirty="0" err="1"/>
              <a:t>efshar</a:t>
            </a:r>
            <a:r>
              <a:rPr lang="en-US" dirty="0"/>
              <a:t>, hen </a:t>
            </a:r>
            <a:r>
              <a:rPr lang="en-US" dirty="0" err="1"/>
              <a:t>efshar</a:t>
            </a:r>
            <a:r>
              <a:rPr lang="en-US" dirty="0"/>
              <a:t>, </a:t>
            </a:r>
            <a:r>
              <a:rPr lang="en-US" dirty="0" err="1"/>
              <a:t>Sheyihiyeh</a:t>
            </a:r>
            <a:r>
              <a:rPr lang="en-US" dirty="0"/>
              <a:t> </a:t>
            </a:r>
            <a:r>
              <a:rPr lang="en-US" dirty="0" err="1"/>
              <a:t>zeh</a:t>
            </a:r>
            <a:r>
              <a:rPr lang="en-US" dirty="0"/>
              <a:t> </a:t>
            </a:r>
            <a:r>
              <a:rPr lang="en-US" dirty="0" err="1"/>
              <a:t>pashut</a:t>
            </a:r>
            <a:r>
              <a:rPr lang="en-US" dirty="0"/>
              <a:t> </a:t>
            </a:r>
            <a:r>
              <a:rPr lang="en-US" dirty="0" err="1"/>
              <a:t>kvar</a:t>
            </a:r>
            <a:r>
              <a:rPr lang="en-US" dirty="0"/>
              <a:t> </a:t>
            </a:r>
            <a:r>
              <a:rPr lang="en-US" dirty="0" err="1"/>
              <a:t>machar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he-IL" dirty="0"/>
              <a:t>הן אפשר, הן אפשר, </a:t>
            </a:r>
          </a:p>
          <a:p>
            <a:pPr marL="0" indent="0" algn="r" rtl="1">
              <a:buNone/>
            </a:pPr>
            <a:r>
              <a:rPr lang="he-IL" dirty="0"/>
              <a:t>שיהיה זה פשוט כבר מחר. </a:t>
            </a:r>
          </a:p>
          <a:p>
            <a:pPr marL="0" indent="0" algn="r" rtl="1">
              <a:buNone/>
            </a:pPr>
            <a:r>
              <a:rPr lang="he-IL" dirty="0"/>
              <a:t>הן אפשר ובג'יפ שעבר, </a:t>
            </a:r>
          </a:p>
          <a:p>
            <a:pPr marL="0" indent="0" algn="r" rtl="1">
              <a:buNone/>
            </a:pPr>
            <a:r>
              <a:rPr lang="he-IL" dirty="0"/>
              <a:t>שאגו בחורים כי נגמר. </a:t>
            </a:r>
          </a:p>
          <a:p>
            <a:pPr marL="0" indent="0" algn="r" rtl="1">
              <a:buNone/>
            </a:pPr>
            <a:r>
              <a:rPr lang="he-IL" dirty="0"/>
              <a:t>הן אפשר, הן אפשר </a:t>
            </a:r>
          </a:p>
          <a:p>
            <a:pPr marL="0" indent="0" algn="r" rtl="1">
              <a:buNone/>
            </a:pPr>
            <a:r>
              <a:rPr lang="he-IL" dirty="0"/>
              <a:t>שיהיה זה פשוט כבר מחר. </a:t>
            </a: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5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הן אפשר – Hen Efshar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99876" y="2540327"/>
            <a:ext cx="5097885" cy="5005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Hen </a:t>
            </a:r>
            <a:r>
              <a:rPr lang="en-US" dirty="0" err="1"/>
              <a:t>efshar</a:t>
            </a:r>
            <a:r>
              <a:rPr lang="en-US" dirty="0"/>
              <a:t>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chadrech</a:t>
            </a:r>
            <a:r>
              <a:rPr lang="en-US" dirty="0"/>
              <a:t> </a:t>
            </a:r>
            <a:r>
              <a:rPr lang="en-US" dirty="0" err="1"/>
              <a:t>he’atzuv</a:t>
            </a:r>
            <a:r>
              <a:rPr lang="en-US" dirty="0"/>
              <a:t> </a:t>
            </a:r>
            <a:r>
              <a:rPr lang="en-US" dirty="0" err="1"/>
              <a:t>M’chakeh</a:t>
            </a:r>
            <a:r>
              <a:rPr lang="en-US" dirty="0"/>
              <a:t> </a:t>
            </a:r>
            <a:r>
              <a:rPr lang="en-US" dirty="0" err="1"/>
              <a:t>b’chivron</a:t>
            </a:r>
            <a:r>
              <a:rPr lang="en-US" dirty="0"/>
              <a:t> </a:t>
            </a:r>
            <a:r>
              <a:rPr lang="en-US" dirty="0" err="1"/>
              <a:t>kirotav</a:t>
            </a:r>
            <a:r>
              <a:rPr lang="en-US" dirty="0"/>
              <a:t> </a:t>
            </a:r>
            <a:r>
              <a:rPr lang="en-US" dirty="0" err="1"/>
              <a:t>V’korei</a:t>
            </a:r>
            <a:r>
              <a:rPr lang="en-US" dirty="0"/>
              <a:t> </a:t>
            </a:r>
            <a:r>
              <a:rPr lang="en-US" dirty="0" err="1"/>
              <a:t>hu</a:t>
            </a:r>
            <a:r>
              <a:rPr lang="en-US" dirty="0"/>
              <a:t> </a:t>
            </a:r>
            <a:r>
              <a:rPr lang="en-US" dirty="0" err="1"/>
              <a:t>lishneinu</a:t>
            </a:r>
            <a:r>
              <a:rPr lang="en-US" dirty="0"/>
              <a:t> </a:t>
            </a:r>
            <a:r>
              <a:rPr lang="en-US" dirty="0" err="1"/>
              <a:t>lashuv</a:t>
            </a:r>
            <a:r>
              <a:rPr lang="en-US" dirty="0"/>
              <a:t> </a:t>
            </a:r>
            <a:r>
              <a:rPr lang="en-US" dirty="0" err="1"/>
              <a:t>Mikravot</a:t>
            </a:r>
            <a:r>
              <a:rPr lang="en-US" dirty="0"/>
              <a:t>, </a:t>
            </a:r>
            <a:r>
              <a:rPr lang="en-US" dirty="0" err="1"/>
              <a:t>midrachim</a:t>
            </a:r>
            <a:r>
              <a:rPr lang="en-US" dirty="0"/>
              <a:t> </a:t>
            </a:r>
            <a:r>
              <a:rPr lang="en-US" dirty="0" err="1"/>
              <a:t>umistav</a:t>
            </a:r>
            <a:r>
              <a:rPr lang="en-US" dirty="0"/>
              <a:t>  Hen </a:t>
            </a:r>
            <a:r>
              <a:rPr lang="en-US" dirty="0" err="1"/>
              <a:t>efshar</a:t>
            </a:r>
            <a:r>
              <a:rPr lang="en-US" dirty="0"/>
              <a:t>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pit’om</a:t>
            </a:r>
            <a:r>
              <a:rPr lang="en-US" dirty="0"/>
              <a:t> </a:t>
            </a:r>
            <a:r>
              <a:rPr lang="en-US" dirty="0" err="1"/>
              <a:t>nipagesh</a:t>
            </a:r>
            <a:r>
              <a:rPr lang="en-US" dirty="0"/>
              <a:t> </a:t>
            </a:r>
            <a:r>
              <a:rPr lang="en-US" dirty="0" err="1"/>
              <a:t>B’mishlat</a:t>
            </a:r>
            <a:r>
              <a:rPr lang="en-US" dirty="0"/>
              <a:t>, oh </a:t>
            </a:r>
            <a:r>
              <a:rPr lang="en-US" dirty="0" err="1"/>
              <a:t>b’derech</a:t>
            </a:r>
            <a:r>
              <a:rPr lang="en-US" dirty="0"/>
              <a:t>-afar Hen </a:t>
            </a:r>
            <a:r>
              <a:rPr lang="en-US" dirty="0" err="1"/>
              <a:t>efshar</a:t>
            </a:r>
            <a:r>
              <a:rPr lang="en-US" dirty="0"/>
              <a:t>, </a:t>
            </a:r>
            <a:r>
              <a:rPr lang="en-US" dirty="0" err="1"/>
              <a:t>bein</a:t>
            </a:r>
            <a:r>
              <a:rPr lang="en-US" dirty="0"/>
              <a:t> </a:t>
            </a:r>
            <a:r>
              <a:rPr lang="en-US" dirty="0" err="1"/>
              <a:t>ashan</a:t>
            </a:r>
            <a:r>
              <a:rPr lang="en-US" dirty="0"/>
              <a:t> </a:t>
            </a:r>
            <a:r>
              <a:rPr lang="en-US" dirty="0" err="1"/>
              <a:t>uvein</a:t>
            </a:r>
            <a:r>
              <a:rPr lang="en-US" dirty="0"/>
              <a:t> </a:t>
            </a:r>
            <a:r>
              <a:rPr lang="en-US" dirty="0" err="1"/>
              <a:t>eish</a:t>
            </a:r>
            <a:r>
              <a:rPr lang="en-US" dirty="0"/>
              <a:t> - Gam </a:t>
            </a:r>
            <a:r>
              <a:rPr lang="en-US" dirty="0" err="1"/>
              <a:t>lachalom</a:t>
            </a:r>
            <a:r>
              <a:rPr lang="en-US" dirty="0"/>
              <a:t> </a:t>
            </a:r>
            <a:r>
              <a:rPr lang="en-US" dirty="0" err="1"/>
              <a:t>shehakol</a:t>
            </a:r>
            <a:r>
              <a:rPr lang="en-US" dirty="0"/>
              <a:t> </a:t>
            </a:r>
            <a:r>
              <a:rPr lang="en-US" dirty="0" err="1"/>
              <a:t>kvar</a:t>
            </a:r>
            <a:r>
              <a:rPr lang="en-US" dirty="0"/>
              <a:t> </a:t>
            </a:r>
            <a:r>
              <a:rPr lang="en-US" dirty="0" err="1"/>
              <a:t>nigmar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dirty="0"/>
              <a:t>הן אפשר כי חדרך העצוב </a:t>
            </a:r>
          </a:p>
          <a:p>
            <a:pPr marL="0" indent="0" algn="r" rtl="1">
              <a:buNone/>
            </a:pPr>
            <a:r>
              <a:rPr lang="he-IL" dirty="0"/>
              <a:t>מחכה בחיוורון קירותיו, </a:t>
            </a:r>
          </a:p>
          <a:p>
            <a:pPr marL="0" indent="0" algn="r" rtl="1">
              <a:buNone/>
            </a:pPr>
            <a:r>
              <a:rPr lang="he-IL" dirty="0"/>
              <a:t>וקורא הוא לשנינו לשוב </a:t>
            </a:r>
          </a:p>
          <a:p>
            <a:pPr marL="0" indent="0" algn="r" rtl="1">
              <a:buNone/>
            </a:pPr>
            <a:r>
              <a:rPr lang="he-IL" dirty="0"/>
              <a:t>מקרבות מדרכים ומסתיו. 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dirty="0"/>
              <a:t>הן אפשר כי פתאום ניפגש </a:t>
            </a:r>
          </a:p>
          <a:p>
            <a:pPr marL="0" indent="0" algn="r" rtl="1">
              <a:buNone/>
            </a:pPr>
            <a:r>
              <a:rPr lang="he-IL" dirty="0"/>
              <a:t>במשלט או בדרך עפר </a:t>
            </a:r>
          </a:p>
          <a:p>
            <a:pPr marL="0" indent="0" algn="r" rtl="1">
              <a:buNone/>
            </a:pPr>
            <a:r>
              <a:rPr lang="he-IL" dirty="0"/>
              <a:t>הן אפשר בין עשן ובין אש </a:t>
            </a:r>
          </a:p>
          <a:p>
            <a:pPr marL="0" indent="0" algn="r" rtl="1">
              <a:buNone/>
            </a:pPr>
            <a:r>
              <a:rPr lang="he-IL" dirty="0"/>
              <a:t>גם לחלום שהכל כבר נגמר.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874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הן אפשר – Hen Efshar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46956" y="2522686"/>
            <a:ext cx="4939127" cy="3815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Chorus:  </a:t>
            </a:r>
            <a:endParaRPr lang="he-IL" dirty="0"/>
          </a:p>
          <a:p>
            <a:pPr marL="0" indent="0">
              <a:buNone/>
            </a:pPr>
            <a:r>
              <a:rPr lang="en-US" dirty="0"/>
              <a:t>Hen </a:t>
            </a:r>
            <a:r>
              <a:rPr lang="en-US" dirty="0" err="1"/>
              <a:t>efshar</a:t>
            </a:r>
            <a:r>
              <a:rPr lang="en-US" dirty="0"/>
              <a:t>, hen </a:t>
            </a:r>
            <a:r>
              <a:rPr lang="en-US" dirty="0" err="1"/>
              <a:t>efshar</a:t>
            </a:r>
            <a:r>
              <a:rPr lang="en-US" dirty="0"/>
              <a:t> </a:t>
            </a:r>
            <a:r>
              <a:rPr lang="en-US" dirty="0" err="1"/>
              <a:t>Sheyihiyeh</a:t>
            </a:r>
            <a:r>
              <a:rPr lang="en-US" dirty="0"/>
              <a:t> </a:t>
            </a:r>
            <a:r>
              <a:rPr lang="en-US" dirty="0" err="1"/>
              <a:t>zeh</a:t>
            </a:r>
            <a:r>
              <a:rPr lang="en-US" dirty="0"/>
              <a:t> </a:t>
            </a:r>
            <a:r>
              <a:rPr lang="en-US" dirty="0" err="1"/>
              <a:t>pashut</a:t>
            </a:r>
            <a:r>
              <a:rPr lang="en-US" dirty="0"/>
              <a:t>, </a:t>
            </a:r>
            <a:r>
              <a:rPr lang="en-US" dirty="0" err="1"/>
              <a:t>kvar</a:t>
            </a:r>
            <a:r>
              <a:rPr lang="en-US" dirty="0"/>
              <a:t> </a:t>
            </a:r>
            <a:r>
              <a:rPr lang="en-US" dirty="0" err="1"/>
              <a:t>machar</a:t>
            </a:r>
            <a:r>
              <a:rPr lang="en-US" dirty="0"/>
              <a:t> Hen </a:t>
            </a:r>
            <a:r>
              <a:rPr lang="en-US" dirty="0" err="1"/>
              <a:t>efshar</a:t>
            </a:r>
            <a:r>
              <a:rPr lang="en-US" dirty="0"/>
              <a:t> </a:t>
            </a:r>
            <a:r>
              <a:rPr lang="en-US" dirty="0" err="1"/>
              <a:t>uva</a:t>
            </a:r>
            <a:r>
              <a:rPr lang="en-US" dirty="0"/>
              <a:t>-jeep </a:t>
            </a:r>
            <a:r>
              <a:rPr lang="en-US" dirty="0" err="1"/>
              <a:t>she’avar</a:t>
            </a:r>
            <a:r>
              <a:rPr lang="en-US" dirty="0"/>
              <a:t> - </a:t>
            </a:r>
            <a:r>
              <a:rPr lang="en-US" dirty="0" err="1"/>
              <a:t>Sha’agu</a:t>
            </a:r>
            <a:r>
              <a:rPr lang="en-US" dirty="0"/>
              <a:t> </a:t>
            </a:r>
            <a:r>
              <a:rPr lang="en-US" dirty="0" err="1"/>
              <a:t>bachurim</a:t>
            </a:r>
            <a:r>
              <a:rPr lang="en-US" dirty="0"/>
              <a:t>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nigmar</a:t>
            </a:r>
            <a:r>
              <a:rPr lang="en-US" dirty="0"/>
              <a:t> Hen </a:t>
            </a:r>
            <a:r>
              <a:rPr lang="en-US" dirty="0" err="1"/>
              <a:t>efshar</a:t>
            </a:r>
            <a:r>
              <a:rPr lang="en-US" dirty="0"/>
              <a:t>, hen </a:t>
            </a:r>
            <a:r>
              <a:rPr lang="en-US" dirty="0" err="1"/>
              <a:t>efshar</a:t>
            </a:r>
            <a:r>
              <a:rPr lang="en-US" dirty="0"/>
              <a:t>, </a:t>
            </a:r>
            <a:r>
              <a:rPr lang="en-US" dirty="0" err="1"/>
              <a:t>Sheyihiyeh</a:t>
            </a:r>
            <a:r>
              <a:rPr lang="en-US" dirty="0"/>
              <a:t> </a:t>
            </a:r>
            <a:r>
              <a:rPr lang="en-US" dirty="0" err="1"/>
              <a:t>zeh</a:t>
            </a:r>
            <a:r>
              <a:rPr lang="en-US" dirty="0"/>
              <a:t> </a:t>
            </a:r>
            <a:r>
              <a:rPr lang="en-US" dirty="0" err="1"/>
              <a:t>pashut</a:t>
            </a:r>
            <a:r>
              <a:rPr lang="en-US" dirty="0"/>
              <a:t> </a:t>
            </a:r>
            <a:r>
              <a:rPr lang="en-US" dirty="0" err="1"/>
              <a:t>kvar</a:t>
            </a:r>
            <a:r>
              <a:rPr lang="en-US" dirty="0"/>
              <a:t> </a:t>
            </a:r>
            <a:r>
              <a:rPr lang="en-US" dirty="0" err="1"/>
              <a:t>machar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he-IL" dirty="0"/>
              <a:t>הן אפשר, הן אפשר, </a:t>
            </a:r>
          </a:p>
          <a:p>
            <a:pPr marL="0" indent="0" algn="r" rtl="1">
              <a:buNone/>
            </a:pPr>
            <a:r>
              <a:rPr lang="he-IL" dirty="0"/>
              <a:t>שיהיה זה פשוט כבר מחר. </a:t>
            </a:r>
          </a:p>
          <a:p>
            <a:pPr marL="0" indent="0" algn="r" rtl="1">
              <a:buNone/>
            </a:pPr>
            <a:r>
              <a:rPr lang="he-IL" dirty="0"/>
              <a:t>הן אפשר ובג'יפ שעבר, </a:t>
            </a:r>
          </a:p>
          <a:p>
            <a:pPr marL="0" indent="0" algn="r" rtl="1">
              <a:buNone/>
            </a:pPr>
            <a:r>
              <a:rPr lang="he-IL" dirty="0"/>
              <a:t>שאגו בחורים כי נגמר. </a:t>
            </a:r>
          </a:p>
          <a:p>
            <a:pPr marL="0" indent="0" algn="r" rtl="1">
              <a:buNone/>
            </a:pPr>
            <a:r>
              <a:rPr lang="he-IL" dirty="0"/>
              <a:t>הן אפשר, הן אפשר </a:t>
            </a:r>
          </a:p>
          <a:p>
            <a:pPr marL="0" indent="0" algn="r" rtl="1">
              <a:buNone/>
            </a:pPr>
            <a:r>
              <a:rPr lang="he-IL" dirty="0"/>
              <a:t>שיהיה זה פשוט כבר מחר. </a:t>
            </a: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1515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1030</TotalTime>
  <Words>5262</Words>
  <Application>Microsoft Office PowerPoint</Application>
  <PresentationFormat>‫הצגה על המסך (4:3)</PresentationFormat>
  <Paragraphs>804</Paragraphs>
  <Slides>64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64</vt:i4>
      </vt:variant>
    </vt:vector>
  </HeadingPairs>
  <TitlesOfParts>
    <vt:vector size="67" baseType="lpstr">
      <vt:lpstr>Candara</vt:lpstr>
      <vt:lpstr>Symbol</vt:lpstr>
      <vt:lpstr>Waveform</vt:lpstr>
      <vt:lpstr>Yom HaZikaron  2013 יום הזיכרון </vt:lpstr>
      <vt:lpstr>הרעות – Ha'Reut</vt:lpstr>
      <vt:lpstr>הרעות – Ha'Reut</vt:lpstr>
      <vt:lpstr>הרעות - HaReut</vt:lpstr>
      <vt:lpstr>הרעות – Ha'Reut</vt:lpstr>
      <vt:lpstr>הן אפשר – Hen Efshar</vt:lpstr>
      <vt:lpstr>הן אפשר – Hen Efshar</vt:lpstr>
      <vt:lpstr>הן אפשר – Hen Efshar</vt:lpstr>
      <vt:lpstr>הן אפשר – Hen Efshar</vt:lpstr>
      <vt:lpstr>יצאנו אט – yatzanu at</vt:lpstr>
      <vt:lpstr>יצאנו אט – yatzanu at</vt:lpstr>
      <vt:lpstr>באב אל וואד – bab el wad</vt:lpstr>
      <vt:lpstr>באב אל וואד – bab el wad</vt:lpstr>
      <vt:lpstr>באב אל וואד – bab el wad</vt:lpstr>
      <vt:lpstr>באב אל וואד – bab el wad</vt:lpstr>
      <vt:lpstr>הוא לא ידע את שמה –  Hu Lo yada et shma</vt:lpstr>
      <vt:lpstr>הוא לא ידע את שמה –  Hu Lo yada et shma</vt:lpstr>
      <vt:lpstr>הוא לא ידע את שמה –  Hu Lo yada et shma</vt:lpstr>
      <vt:lpstr>הוא לא ידע את שמה –  Hu Lo yada et shma</vt:lpstr>
      <vt:lpstr>אנחנו מאותו הכפר – Anachnu Me'Oto HaKfar</vt:lpstr>
      <vt:lpstr>אנחנו מאותו הכפר – Anachnu Me'Oto HaKfar</vt:lpstr>
      <vt:lpstr>אנחנו מאותו הכפר – Anachnu Me'Oto HaKfar</vt:lpstr>
      <vt:lpstr>אנחנו מאותו הכפר – Anachnu Me'Oto HaKfar</vt:lpstr>
      <vt:lpstr>אנחנו מאותו הכפר – Anachnu Me'Oto HaKfar</vt:lpstr>
      <vt:lpstr>אנחנו מאותו הכפר – Anachnu Me'Oto HaKfar</vt:lpstr>
      <vt:lpstr>מי שחלם – mi she'chalam</vt:lpstr>
      <vt:lpstr>מי שחלם – mi she'chalam</vt:lpstr>
      <vt:lpstr>מי שחלם – mi she'chalam</vt:lpstr>
      <vt:lpstr>מי שחלם – mi she'chalam</vt:lpstr>
      <vt:lpstr>חורף 73 – Choref 73</vt:lpstr>
      <vt:lpstr>חורף 73 – Choref 73</vt:lpstr>
      <vt:lpstr>חורף 73 – Choref 73</vt:lpstr>
      <vt:lpstr>חורף 73 – Choref 73</vt:lpstr>
      <vt:lpstr>חורף 73 – Choref 73</vt:lpstr>
      <vt:lpstr>חורף 73 – Choref 73</vt:lpstr>
      <vt:lpstr>אני נושא עימי – ani nose imi</vt:lpstr>
      <vt:lpstr>אני נושא עימי – ani nose imi</vt:lpstr>
      <vt:lpstr>כמו בלדה – kmo balada</vt:lpstr>
      <vt:lpstr>כמו בלדה – kmo balada</vt:lpstr>
      <vt:lpstr>המלחמה האחרונה –  hamilchama ha-achrona</vt:lpstr>
      <vt:lpstr>המלחמה האחרונה –  hamilchama ha-achrona</vt:lpstr>
      <vt:lpstr>המלחמה האחרונה –  hamilchama ha-achrona</vt:lpstr>
      <vt:lpstr>המלחמה האחרונה –  hamilchama ha-achrona</vt:lpstr>
      <vt:lpstr>מגש הכסף – magash ha'kesef</vt:lpstr>
      <vt:lpstr>מגש הכסף – magash ha'kesef</vt:lpstr>
      <vt:lpstr>מגש הכסף – magash ha'kesef</vt:lpstr>
      <vt:lpstr>הקרב האחרון –  ha'Krav ha'Acharon</vt:lpstr>
      <vt:lpstr>הקרב האחרון –  ha'Krav ha'Acharon</vt:lpstr>
      <vt:lpstr>דודו - Dudu</vt:lpstr>
      <vt:lpstr>דודו - Dudu</vt:lpstr>
      <vt:lpstr>דודו - Dudu</vt:lpstr>
      <vt:lpstr>את חכי לי ואחזור –  at chaki li ve'achzor</vt:lpstr>
      <vt:lpstr>את חכי לי ואחזור –  at chaki li ve'achzor</vt:lpstr>
      <vt:lpstr>את חכי לי ואחזור –  at chaki li ve'achzor</vt:lpstr>
      <vt:lpstr>היה הוא אפור – haya hu afor</vt:lpstr>
      <vt:lpstr>היה הוא אפור – haya hu afor</vt:lpstr>
      <vt:lpstr>היה הוא אפור – haya hu afor</vt:lpstr>
      <vt:lpstr>הנסיך הקטן –  hanasich hakatan</vt:lpstr>
      <vt:lpstr>הנסיך הקטן –  hanasich hakatan</vt:lpstr>
      <vt:lpstr>הנסיך הקטן –  hanasich hakatan</vt:lpstr>
      <vt:lpstr>הבלדה על השיער הארוך והשיער הקצר</vt:lpstr>
      <vt:lpstr>הבלדה על השיער הארוך והשיער הקצר </vt:lpstr>
      <vt:lpstr>הבלדה על השיער הארוך והשיער הקצר </vt:lpstr>
      <vt:lpstr>מליון כוכבים</vt:lpstr>
    </vt:vector>
  </TitlesOfParts>
  <Company>Hillel Montreal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Shira Prigat</dc:creator>
  <cp:lastModifiedBy>תמר קלעי</cp:lastModifiedBy>
  <cp:revision>23</cp:revision>
  <dcterms:created xsi:type="dcterms:W3CDTF">2013-04-08T22:56:48Z</dcterms:created>
  <dcterms:modified xsi:type="dcterms:W3CDTF">2024-01-22T10:27:51Z</dcterms:modified>
</cp:coreProperties>
</file>