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F118D-6CDB-44ED-BCA5-1955D0090D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13A6A1-28A7-4996-824B-95FF96F13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B3B0DA-84CD-4577-BE03-4BDC98880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26705-10F3-4BE7-8358-DF394A2D523A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BF93D-1F3C-4D38-956E-719D583CB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6CFEF4-ECFC-4B6A-85EF-C4BF4B1E4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69FC0-800C-4905-A9E1-7460FB7CE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974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133E5-718B-4015-9966-ABA4B037E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45D2D2-BDA5-48AC-B4FB-60E2A984BC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83F3E4-9AAA-4B15-9DCE-20FF29B21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26705-10F3-4BE7-8358-DF394A2D523A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730567-8A8F-4041-9CEB-224D0C10F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B82639-DE37-44B5-A82F-E0C96491D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69FC0-800C-4905-A9E1-7460FB7CE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127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39E11A-1E5D-42C5-BA4B-094533B490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1C8816-8012-4C8F-96F6-E2AA092E9C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0AA10-F84B-4030-B6C2-0E3600435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26705-10F3-4BE7-8358-DF394A2D523A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53F7B8-0630-4EF8-8C45-FB91DA7CC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9E6CE-AF10-47B3-AE76-A09B6F999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69FC0-800C-4905-A9E1-7460FB7CE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430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D2896-0075-4404-831B-B3D0E75D8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BDF7AC-D94B-44B2-856D-C44271D32F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D0C5B0-1378-4851-8EE5-0E85E1B8D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26705-10F3-4BE7-8358-DF394A2D523A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3118BB-8879-4B18-81B2-AEBD2DD0B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11245B-CCF2-4E31-9CB1-786BC68D5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69FC0-800C-4905-A9E1-7460FB7CE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090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27F93-5396-4E35-ACF5-53B24AB86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9BA79B-F503-4FD0-97CE-F90A8CAE20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F4FBF7-0EEF-4EE2-ACBB-7347C5D0B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26705-10F3-4BE7-8358-DF394A2D523A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5DC4C1-9407-4947-BDC5-1FE3C5186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1AD73A-72A0-4D4B-95FF-A4F50CE1C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69FC0-800C-4905-A9E1-7460FB7CE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022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8813C-DF35-4D75-AFCE-48E202568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1509E2-AE38-4FB2-9D57-9011B5707D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35405C-4A4E-447B-8F01-C1AA69117B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051415-4CAE-4BD1-8090-904B529FD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26705-10F3-4BE7-8358-DF394A2D523A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98F08B-BA7F-4D24-87CD-EA604CD86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05827D-2A24-4FF6-BA40-6440C891D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69FC0-800C-4905-A9E1-7460FB7CE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724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55D00-D249-4949-899E-41B50A874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2D3B09-480A-417F-90F7-4E5D99506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287D09-02F7-4991-B995-B9D6EA1BDB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BB5CC2-652E-48EC-82FA-6D2B9E030F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D0039F-2730-4332-9E11-CCCE867B1B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84D1BC-0677-4387-8214-B6CD0CB87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26705-10F3-4BE7-8358-DF394A2D523A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96C169-5947-486B-A887-DC3D373B2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B39CEA-29FD-4A44-B8E7-7F3F3CDB7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69FC0-800C-4905-A9E1-7460FB7CE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444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D5FD1-D97D-4D08-A604-4245023A4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2CA9B0-EDD5-409A-82F3-0BB649682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26705-10F3-4BE7-8358-DF394A2D523A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935F27-E3D6-4F8A-9A36-6787C7877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25FDD7-6C30-4F29-8621-C3D8DFA5E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69FC0-800C-4905-A9E1-7460FB7CE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661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B47E93-0434-43C4-AA63-6C53DEFBE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26705-10F3-4BE7-8358-DF394A2D523A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077185-AFF9-49D6-9F31-BCA24000B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14B71C-75F1-4390-9FA4-300277582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69FC0-800C-4905-A9E1-7460FB7CE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252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95DD1-8502-43A2-AAE3-A0BE2D415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7C4F0-8582-4D83-98BE-B601F61BF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4CDA4E-4DC5-49F9-A77E-1E05DE0554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B94EA9-7498-4FC5-984B-98F661A37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26705-10F3-4BE7-8358-DF394A2D523A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E2B156-B641-4FA3-A181-4FAE7418C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95F8EB-8BE9-4A13-BAB1-9273EA945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69FC0-800C-4905-A9E1-7460FB7CE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704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D8404-C542-478F-98F8-CEEC6EB47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48504A-61B5-4730-A6FA-63BF594F95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787B91-94CC-4E5E-BB90-ADA81EE011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EA6680-D7A1-4C11-9393-9CFBEC3A7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26705-10F3-4BE7-8358-DF394A2D523A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1EED29-7B69-4508-A5D0-5105AEDBF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FB58BB-CFC1-4DCC-B4D4-AB5DD80F6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69FC0-800C-4905-A9E1-7460FB7CE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099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56A718-BB05-4CE6-9CBC-EEA37482C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07F728-BD05-4E3D-BBD4-85CC209901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885E15-14B7-4AC1-86D1-DBF33AD177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26705-10F3-4BE7-8358-DF394A2D523A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090DCB-862E-4D98-989B-60EA2A9F8D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7FF6F-5E24-410A-9F75-FAB71770BF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69FC0-800C-4905-A9E1-7460FB7CE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670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>
            <a:extLst>
              <a:ext uri="{FF2B5EF4-FFF2-40B4-BE49-F238E27FC236}">
                <a16:creationId xmlns:a16="http://schemas.microsoft.com/office/drawing/2014/main" id="{9A72E43A-2FC3-43A9-8E8E-0BF749E66E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028" name="Picture 4" descr="פוסט מס' 898 הוא המשכו של פוסט מס' 897. גם פוסט מס' 898 דָּן ברֶצַח  הַנִפְשָע והַמְתוֹעָב של בֶּן הָמַלְכוּת ראש הממשלה ושר הביטחון יִצְחָק  רָבִּין ז&quot;ל ע&quot;י מתנקש איש הימין הקיצוני">
            <a:extLst>
              <a:ext uri="{FF2B5EF4-FFF2-40B4-BE49-F238E27FC236}">
                <a16:creationId xmlns:a16="http://schemas.microsoft.com/office/drawing/2014/main" id="{AD72C321-AA03-487F-B3AB-811D831C7CE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0" r="27902"/>
          <a:stretch/>
        </p:blipFill>
        <p:spPr bwMode="auto">
          <a:xfrm>
            <a:off x="20" y="10"/>
            <a:ext cx="4003019" cy="3388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ירושלים: תחרות לעיצוב כיכר ציון ההיסטורית">
            <a:extLst>
              <a:ext uri="{FF2B5EF4-FFF2-40B4-BE49-F238E27FC236}">
                <a16:creationId xmlns:a16="http://schemas.microsoft.com/office/drawing/2014/main" id="{3B295D82-4EB3-474A-A799-12F9EC1FDDD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98" r="17012"/>
          <a:stretch/>
        </p:blipFill>
        <p:spPr bwMode="auto">
          <a:xfrm>
            <a:off x="20" y="3469102"/>
            <a:ext cx="4003019" cy="3388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פוסט מס' 898 הוא המשכו של פוסט מס' 897. גם פוסט מס' 898 דָּן ברֶצַח  הַנִפְשָע והַמְתוֹעָב של בֶּן הָמַלְכוּת ראש הממשלה ושר הביטחון יִצְחָק  רָבִּין ז&quot;ל ע&quot;י מתנקש איש הימין הקיצוני">
            <a:extLst>
              <a:ext uri="{FF2B5EF4-FFF2-40B4-BE49-F238E27FC236}">
                <a16:creationId xmlns:a16="http://schemas.microsoft.com/office/drawing/2014/main" id="{5D1DABAB-8C7F-41F3-8BCA-36E83B1E46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50" r="16706"/>
          <a:stretch/>
        </p:blipFill>
        <p:spPr bwMode="auto">
          <a:xfrm>
            <a:off x="4094479" y="10"/>
            <a:ext cx="4014047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ניפגש בכיכר">
            <a:extLst>
              <a:ext uri="{FF2B5EF4-FFF2-40B4-BE49-F238E27FC236}">
                <a16:creationId xmlns:a16="http://schemas.microsoft.com/office/drawing/2014/main" id="{C929C47B-018B-49B5-9E88-9CDD89B618C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717" r="24851"/>
          <a:stretch/>
        </p:blipFill>
        <p:spPr bwMode="auto">
          <a:xfrm>
            <a:off x="8188960" y="10"/>
            <a:ext cx="4003039" cy="3383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המכרז להוצאת רבין להורג - על צד שמאל">
            <a:extLst>
              <a:ext uri="{FF2B5EF4-FFF2-40B4-BE49-F238E27FC236}">
                <a16:creationId xmlns:a16="http://schemas.microsoft.com/office/drawing/2014/main" id="{E94367D4-EFC1-49ED-931C-8AD8F9B55B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96" r="2" b="8808"/>
          <a:stretch/>
        </p:blipFill>
        <p:spPr bwMode="auto">
          <a:xfrm>
            <a:off x="8199966" y="3469102"/>
            <a:ext cx="3992034" cy="3388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571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אוסף הסטיקרים שלי Bumper stickers collection: כן לשלום לא לאלימות">
            <a:extLst>
              <a:ext uri="{FF2B5EF4-FFF2-40B4-BE49-F238E27FC236}">
                <a16:creationId xmlns:a16="http://schemas.microsoft.com/office/drawing/2014/main" id="{F4CF47EB-7B05-4D61-91D6-5CF13752483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871" r="-2" b="3958"/>
          <a:stretch/>
        </p:blipFill>
        <p:spPr bwMode="auto">
          <a:xfrm>
            <a:off x="5162052" y="3272588"/>
            <a:ext cx="6105382" cy="3585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ברק בכיכר רבין: &quot;העשבים השוטים&quot; הפכו לסרטן - ידיעות אחרונות">
            <a:extLst>
              <a:ext uri="{FF2B5EF4-FFF2-40B4-BE49-F238E27FC236}">
                <a16:creationId xmlns:a16="http://schemas.microsoft.com/office/drawing/2014/main" id="{016693F5-E6BD-4284-A9FE-DFFBFB0004B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25" r="-2" b="16473"/>
          <a:stretch/>
        </p:blipFill>
        <p:spPr bwMode="auto">
          <a:xfrm>
            <a:off x="20" y="9"/>
            <a:ext cx="7279893" cy="3895335"/>
          </a:xfrm>
          <a:custGeom>
            <a:avLst/>
            <a:gdLst/>
            <a:ahLst/>
            <a:cxnLst/>
            <a:rect l="l" t="t" r="r" b="b"/>
            <a:pathLst>
              <a:path w="7279913" h="3895335">
                <a:moveTo>
                  <a:pt x="0" y="0"/>
                </a:moveTo>
                <a:lnTo>
                  <a:pt x="7279913" y="0"/>
                </a:lnTo>
                <a:lnTo>
                  <a:pt x="7279913" y="3116976"/>
                </a:lnTo>
                <a:lnTo>
                  <a:pt x="5011287" y="3116976"/>
                </a:lnTo>
                <a:lnTo>
                  <a:pt x="5011287" y="3895335"/>
                </a:lnTo>
                <a:lnTo>
                  <a:pt x="0" y="3895335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במוצ&quot;ש - העצרת לזכר יצחק רבין: &quot;כן לשלום, לא לאלימות&quot;">
            <a:extLst>
              <a:ext uri="{FF2B5EF4-FFF2-40B4-BE49-F238E27FC236}">
                <a16:creationId xmlns:a16="http://schemas.microsoft.com/office/drawing/2014/main" id="{C6FAEF3C-3496-4D20-BDAB-7E1D75A021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057" b="2"/>
          <a:stretch/>
        </p:blipFill>
        <p:spPr bwMode="auto">
          <a:xfrm>
            <a:off x="7458302" y="-22547"/>
            <a:ext cx="3809132" cy="3139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36A1CAC3-A129-43F8-8881-63D3E319A7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69422"/>
            <a:ext cx="5001186" cy="2788578"/>
          </a:xfrm>
          <a:prstGeom prst="rect">
            <a:avLst/>
          </a:prstGeom>
          <a:solidFill>
            <a:srgbClr val="7671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B5CCE41C-FBFB-44B8-BE25-7F555613C1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23904" y="0"/>
            <a:ext cx="768096" cy="68580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138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שיר לשלום – ויקיפדיה">
            <a:extLst>
              <a:ext uri="{FF2B5EF4-FFF2-40B4-BE49-F238E27FC236}">
                <a16:creationId xmlns:a16="http://schemas.microsoft.com/office/drawing/2014/main" id="{3FFC86BB-F427-4510-85DF-ECFD4B21AE8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69" r="-2" b="17141"/>
          <a:stretch/>
        </p:blipFill>
        <p:spPr bwMode="auto">
          <a:xfrm>
            <a:off x="991027" y="956945"/>
            <a:ext cx="4944107" cy="4944110"/>
          </a:xfrm>
          <a:custGeom>
            <a:avLst/>
            <a:gdLst/>
            <a:ahLst/>
            <a:cxnLst/>
            <a:rect l="l" t="t" r="r" b="b"/>
            <a:pathLst>
              <a:path w="4627646" h="4627648">
                <a:moveTo>
                  <a:pt x="2313823" y="0"/>
                </a:moveTo>
                <a:cubicBezTo>
                  <a:pt x="3591712" y="0"/>
                  <a:pt x="4627646" y="1035934"/>
                  <a:pt x="4627646" y="2313824"/>
                </a:cubicBezTo>
                <a:cubicBezTo>
                  <a:pt x="4627646" y="3591714"/>
                  <a:pt x="3591712" y="4627648"/>
                  <a:pt x="2313823" y="4627648"/>
                </a:cubicBezTo>
                <a:cubicBezTo>
                  <a:pt x="1035934" y="4627648"/>
                  <a:pt x="0" y="3591714"/>
                  <a:pt x="0" y="2313824"/>
                </a:cubicBezTo>
                <a:cubicBezTo>
                  <a:pt x="0" y="1035934"/>
                  <a:pt x="1035934" y="0"/>
                  <a:pt x="2313823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יגאל עמיר - גלובס">
            <a:extLst>
              <a:ext uri="{FF2B5EF4-FFF2-40B4-BE49-F238E27FC236}">
                <a16:creationId xmlns:a16="http://schemas.microsoft.com/office/drawing/2014/main" id="{477E4E8A-3FF6-486A-AF81-E7321A598B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01" r="25389"/>
          <a:stretch/>
        </p:blipFill>
        <p:spPr bwMode="auto">
          <a:xfrm>
            <a:off x="6256867" y="956945"/>
            <a:ext cx="4944107" cy="4944110"/>
          </a:xfrm>
          <a:custGeom>
            <a:avLst/>
            <a:gdLst/>
            <a:ahLst/>
            <a:cxnLst/>
            <a:rect l="l" t="t" r="r" b="b"/>
            <a:pathLst>
              <a:path w="4627646" h="4627648">
                <a:moveTo>
                  <a:pt x="2313823" y="0"/>
                </a:moveTo>
                <a:cubicBezTo>
                  <a:pt x="3591712" y="0"/>
                  <a:pt x="4627646" y="1035934"/>
                  <a:pt x="4627646" y="2313824"/>
                </a:cubicBezTo>
                <a:cubicBezTo>
                  <a:pt x="4627646" y="3591714"/>
                  <a:pt x="3591712" y="4627648"/>
                  <a:pt x="2313823" y="4627648"/>
                </a:cubicBezTo>
                <a:cubicBezTo>
                  <a:pt x="1035934" y="4627648"/>
                  <a:pt x="0" y="3591714"/>
                  <a:pt x="0" y="2313824"/>
                </a:cubicBezTo>
                <a:cubicBezTo>
                  <a:pt x="0" y="1035934"/>
                  <a:pt x="1035934" y="0"/>
                  <a:pt x="2313823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890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912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Basat, Hagar Lili - (hagarb)</dc:creator>
  <cp:lastModifiedBy>Ben Basat, Hagar Lili - (hagarb)</cp:lastModifiedBy>
  <cp:revision>2</cp:revision>
  <dcterms:created xsi:type="dcterms:W3CDTF">2020-10-28T00:33:46Z</dcterms:created>
  <dcterms:modified xsi:type="dcterms:W3CDTF">2020-10-28T15:46:22Z</dcterms:modified>
</cp:coreProperties>
</file>