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264471f3c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264471f3c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264471f3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264471f3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264471f3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264471f3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264471f3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264471f3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264471f3c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264471f3c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264471f3c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264471f3c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264471f3c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264471f3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264471f3c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264471f3c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ourboox.com/books/a-tale-of-five-balloons/" TargetMode="External"/><Relationship Id="rId4" Type="http://schemas.openxmlformats.org/officeDocument/2006/relationships/hyperlink" Target="https://www.ourboox.com/books/%D7%9E%D7%A2%D7%A9%D7%94-%D7%91%D7%97%D7%9E%D7%99%D7%A9%D7%94-%D7%91%D7%9C%D7%95%D7%A0%D7%99%D7%9D-20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-yoo.co.il/tools/tim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0"/>
            <a:ext cx="85206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Tale of Five Balloons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9573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say five in Hebrew?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say Balloon in Hebrew?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900" y="1981500"/>
            <a:ext cx="7516200" cy="285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0" y="1721050"/>
            <a:ext cx="8520600" cy="263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>
                <a:solidFill>
                  <a:schemeClr val="hlink"/>
                </a:solidFill>
                <a:hlinkClick r:id="rId3"/>
              </a:rPr>
              <a:t>https://www.ourboox.com/books/a-tale-of-five-balloons/</a:t>
            </a:r>
            <a:r>
              <a:rPr lang="en" sz="4800"/>
              <a:t>  English 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Hebrew</a:t>
            </a:r>
            <a:endParaRPr sz="4800"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41739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https://www.ourboox.com/books/%D7%9E%D7%A2%D7%A9%D7%94-%D7%91%D7%97%D7%9E%D7%99%D7%A9%D7%94-%D7%91%D7%9C%D7%95%D7%A0%D7%99%D7%9D-20/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7100" y="-94000"/>
            <a:ext cx="9478202" cy="533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6601" y="12525"/>
            <a:ext cx="1812996" cy="1437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2150" y="2121849"/>
            <a:ext cx="1047501" cy="70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9325" y="4436700"/>
            <a:ext cx="921951" cy="70679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2041275" y="644625"/>
            <a:ext cx="4579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A Tale of Five Balloons</a:t>
            </a:r>
            <a:endParaRPr b="1"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ctrTitle"/>
          </p:nvPr>
        </p:nvSpPr>
        <p:spPr>
          <a:xfrm>
            <a:off x="311700" y="201450"/>
            <a:ext cx="8520600" cy="92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Yarok - ירוק</a:t>
            </a:r>
            <a:endParaRPr/>
          </a:p>
        </p:txBody>
      </p:sp>
      <p:sp>
        <p:nvSpPr>
          <p:cNvPr id="79" name="Google Shape;79;p16"/>
          <p:cNvSpPr txBox="1"/>
          <p:nvPr>
            <p:ph idx="1" type="subTitle"/>
          </p:nvPr>
        </p:nvSpPr>
        <p:spPr>
          <a:xfrm>
            <a:off x="311700" y="1174988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1768" l="35343" r="34333" t="43319"/>
          <a:stretch/>
        </p:blipFill>
        <p:spPr>
          <a:xfrm>
            <a:off x="1069975" y="1374550"/>
            <a:ext cx="3502035" cy="356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374550"/>
            <a:ext cx="3291475" cy="329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ctrTitle"/>
          </p:nvPr>
        </p:nvSpPr>
        <p:spPr>
          <a:xfrm>
            <a:off x="311700" y="308875"/>
            <a:ext cx="8520600" cy="103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Tzahov - צהוב</a:t>
            </a:r>
            <a:endParaRPr/>
          </a:p>
        </p:txBody>
      </p:sp>
      <p:sp>
        <p:nvSpPr>
          <p:cNvPr id="87" name="Google Shape;87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488725"/>
            <a:ext cx="3341775" cy="334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 b="49997" l="70339" r="5052" t="1765"/>
          <a:stretch/>
        </p:blipFill>
        <p:spPr>
          <a:xfrm>
            <a:off x="1412775" y="1347100"/>
            <a:ext cx="3159229" cy="348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ctrTitle"/>
          </p:nvPr>
        </p:nvSpPr>
        <p:spPr>
          <a:xfrm>
            <a:off x="257975" y="335725"/>
            <a:ext cx="8520600" cy="9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Sagol - סגול</a:t>
            </a:r>
            <a:endParaRPr/>
          </a:p>
        </p:txBody>
      </p:sp>
      <p:sp>
        <p:nvSpPr>
          <p:cNvPr id="95" name="Google Shape;95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1763" l="7942" r="65223" t="52897"/>
          <a:stretch/>
        </p:blipFill>
        <p:spPr>
          <a:xfrm>
            <a:off x="898250" y="1484588"/>
            <a:ext cx="3673750" cy="349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279525"/>
            <a:ext cx="3491675" cy="349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080550"/>
            <a:ext cx="1222074" cy="792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375" y="1197900"/>
            <a:ext cx="1222074" cy="792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ctrTitle"/>
          </p:nvPr>
        </p:nvSpPr>
        <p:spPr>
          <a:xfrm>
            <a:off x="311700" y="301275"/>
            <a:ext cx="8520600" cy="105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Kahol - כחול</a:t>
            </a:r>
            <a:endParaRPr/>
          </a:p>
        </p:txBody>
      </p:sp>
      <p:sp>
        <p:nvSpPr>
          <p:cNvPr id="105" name="Google Shape;105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5725" y="1356375"/>
            <a:ext cx="3267826" cy="326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 rotWithShape="1">
          <a:blip r:embed="rId4">
            <a:alphaModFix/>
          </a:blip>
          <a:srcRect b="3780" l="65949" r="628" t="49997"/>
          <a:stretch/>
        </p:blipFill>
        <p:spPr>
          <a:xfrm>
            <a:off x="1134025" y="1658725"/>
            <a:ext cx="3881126" cy="301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ctrTitle"/>
          </p:nvPr>
        </p:nvSpPr>
        <p:spPr>
          <a:xfrm>
            <a:off x="311700" y="287975"/>
            <a:ext cx="8520600" cy="106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Adom - אדום</a:t>
            </a:r>
            <a:endParaRPr/>
          </a:p>
        </p:txBody>
      </p:sp>
      <p:sp>
        <p:nvSpPr>
          <p:cNvPr id="113" name="Google Shape;113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15750"/>
            <a:ext cx="3364824" cy="336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 rotWithShape="1">
          <a:blip r:embed="rId4">
            <a:alphaModFix/>
          </a:blip>
          <a:srcRect b="42819" l="2472" r="75991" t="4788"/>
          <a:stretch/>
        </p:blipFill>
        <p:spPr>
          <a:xfrm>
            <a:off x="1678700" y="1315749"/>
            <a:ext cx="2591901" cy="354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6725" y="4396125"/>
            <a:ext cx="1203876" cy="639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Countdown</a:t>
            </a:r>
            <a:r>
              <a:rPr b="1" lang="en" sz="3600"/>
              <a:t> </a:t>
            </a:r>
            <a:endParaRPr b="1" sz="3600"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http://www.yo-yoo.co.il/tools/timer/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