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4568-E96C-4BD8-8E6C-17613D95875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E854-B817-49BD-A556-3F2E535D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3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4568-E96C-4BD8-8E6C-17613D95875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E854-B817-49BD-A556-3F2E535D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7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4568-E96C-4BD8-8E6C-17613D95875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E854-B817-49BD-A556-3F2E535D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2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4568-E96C-4BD8-8E6C-17613D95875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E854-B817-49BD-A556-3F2E535D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0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4568-E96C-4BD8-8E6C-17613D95875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E854-B817-49BD-A556-3F2E535D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9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4568-E96C-4BD8-8E6C-17613D95875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E854-B817-49BD-A556-3F2E535D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8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4568-E96C-4BD8-8E6C-17613D95875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E854-B817-49BD-A556-3F2E535D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4568-E96C-4BD8-8E6C-17613D95875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E854-B817-49BD-A556-3F2E535D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0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4568-E96C-4BD8-8E6C-17613D95875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E854-B817-49BD-A556-3F2E535D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4568-E96C-4BD8-8E6C-17613D95875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E854-B817-49BD-A556-3F2E535D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9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4568-E96C-4BD8-8E6C-17613D95875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E854-B817-49BD-A556-3F2E535D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64568-E96C-4BD8-8E6C-17613D95875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1E854-B817-49BD-A556-3F2E535D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5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country do we come from?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Israel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99751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American state is the same size as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3800" dirty="0" smtClean="0"/>
              <a:t>New Jersey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30660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Cincinnati’s partnership city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Netanya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42913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Hebrew date for the Israeli Independence Day?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5</a:t>
            </a:r>
            <a:r>
              <a:rPr lang="en-US" sz="16600" baseline="30000" dirty="0" smtClean="0"/>
              <a:t>th</a:t>
            </a:r>
            <a:r>
              <a:rPr lang="en-US" sz="16600" dirty="0" smtClean="0"/>
              <a:t> of Iyar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98093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are the two important memorial days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Yom </a:t>
            </a:r>
            <a:r>
              <a:rPr lang="en-US" sz="8800" dirty="0" err="1" smtClean="0"/>
              <a:t>HaShoah</a:t>
            </a:r>
            <a:r>
              <a:rPr lang="en-US" sz="8800" dirty="0" smtClean="0"/>
              <a:t> </a:t>
            </a:r>
            <a:r>
              <a:rPr lang="en-US" sz="8800" dirty="0" smtClean="0"/>
              <a:t>&amp; Yom </a:t>
            </a:r>
            <a:r>
              <a:rPr lang="en-US" sz="8800" dirty="0" err="1" smtClean="0"/>
              <a:t>HaZikaron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93284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first Hebrew city?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Tel - Aviv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84733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capital of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Jerusalem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37540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 we call a person who was born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Tzabar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91473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a famous Israeli spread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Hummus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52214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south </a:t>
            </a:r>
            <a:r>
              <a:rPr lang="en-US" dirty="0" smtClean="0"/>
              <a:t>area </a:t>
            </a:r>
            <a:r>
              <a:rPr lang="en-US" dirty="0"/>
              <a:t>of Israel called?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Negev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12968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most popular sport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Soccer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699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has  a blue star of </a:t>
            </a:r>
            <a:r>
              <a:rPr lang="en-US" dirty="0" err="1"/>
              <a:t>david</a:t>
            </a:r>
            <a:r>
              <a:rPr lang="en-US" dirty="0"/>
              <a:t> and two blue stripes?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The Flag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12348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name of the current President?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3800" dirty="0"/>
              <a:t>Rubi </a:t>
            </a:r>
            <a:r>
              <a:rPr lang="en-US" sz="13800" dirty="0" err="1"/>
              <a:t>Rivlin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343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name of our currency?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Shekel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6327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lowest place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Dead Sea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058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first </a:t>
            </a:r>
            <a:r>
              <a:rPr lang="en-US" dirty="0" err="1"/>
              <a:t>Kibutz</a:t>
            </a:r>
            <a:r>
              <a:rPr lang="en-US" dirty="0"/>
              <a:t>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Dgania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2757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south most city in </a:t>
            </a:r>
            <a:r>
              <a:rPr lang="en-US" dirty="0" smtClean="0"/>
              <a:t>Israel?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Eilat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23023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Hebrew name for the sea of </a:t>
            </a:r>
            <a:r>
              <a:rPr lang="en-US" dirty="0" err="1"/>
              <a:t>Galillie</a:t>
            </a:r>
            <a:r>
              <a:rPr lang="en-US" dirty="0"/>
              <a:t>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Kineret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11230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many times can Israel fit into Ohio?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3800" dirty="0" smtClean="0"/>
              <a:t>Five Times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932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Where can you ski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040" y="3602038"/>
            <a:ext cx="11338560" cy="2758122"/>
          </a:xfrm>
        </p:spPr>
        <p:txBody>
          <a:bodyPr>
            <a:noAutofit/>
          </a:bodyPr>
          <a:lstStyle/>
          <a:p>
            <a:r>
              <a:rPr lang="en-US" sz="13800" dirty="0" smtClean="0"/>
              <a:t>Mount Hermon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95087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was the first female prime minister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3800" dirty="0" smtClean="0"/>
              <a:t>Golda Meir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5337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was the first Israeli Astronaut?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/>
              <a:t>Ilan</a:t>
            </a:r>
            <a:r>
              <a:rPr lang="en-US" sz="13800" dirty="0" smtClean="0"/>
              <a:t> Ramon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6148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name of the Israeli anthem?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HaTikva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65348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many seas are in </a:t>
            </a:r>
            <a:r>
              <a:rPr lang="en-US" dirty="0" smtClean="0"/>
              <a:t>Israel?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Four Seas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29143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most popular name for girls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Yael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13749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most popular boys name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Yonatan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52092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most popular drink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Coca Cola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46636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biggest port city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Haifa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61760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was the father of modern Zionism?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160" y="3602038"/>
            <a:ext cx="11663680" cy="3042602"/>
          </a:xfrm>
        </p:spPr>
        <p:txBody>
          <a:bodyPr>
            <a:noAutofit/>
          </a:bodyPr>
          <a:lstStyle/>
          <a:p>
            <a:r>
              <a:rPr lang="en-US" sz="13800" dirty="0" err="1" smtClean="0"/>
              <a:t>Theador</a:t>
            </a:r>
            <a:r>
              <a:rPr lang="en-US" sz="13800" dirty="0" smtClean="0"/>
              <a:t> </a:t>
            </a:r>
            <a:r>
              <a:rPr lang="en-US" sz="13800" dirty="0" err="1" smtClean="0"/>
              <a:t>Hertzel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9668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was the first president of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Haim </a:t>
            </a:r>
            <a:r>
              <a:rPr lang="en-US" sz="9600" dirty="0" err="1" smtClean="0"/>
              <a:t>Weissmann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8698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was the father of modern Hebrew?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Eliezer Ben Yehuda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0493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most famous wall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Western Wall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6591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 the holocaust museum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/>
              <a:t>Yad</a:t>
            </a:r>
            <a:r>
              <a:rPr lang="en-US" sz="13800" dirty="0" smtClean="0"/>
              <a:t> </a:t>
            </a:r>
            <a:r>
              <a:rPr lang="en-US" sz="13800" dirty="0" err="1" smtClean="0"/>
              <a:t>Vashem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6299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When was Israel established?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1948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88859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When was the first Aliya to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1881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16466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year did the UN vote for the establishment of a Jewish state?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1947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97929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war lasted six days?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 Six Day War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672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was the first peace agreement with?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Egypt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84287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name of the old mountain top city near the dead sea?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Mesada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6897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name of the Israeli parliament building?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HaKnesset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55897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content is Israel </a:t>
            </a:r>
            <a:r>
              <a:rPr lang="en-US" dirty="0" smtClean="0"/>
              <a:t>in?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Asia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405057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population of Israel?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8 Million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54155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name of the famous Israeli orange company?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Jaffa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23627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biggest city in the Israeli desert?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Beer </a:t>
            </a:r>
            <a:r>
              <a:rPr lang="en-US" sz="16600" dirty="0" err="1" smtClean="0"/>
              <a:t>Sheva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65230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old is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67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0952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Israeli marital arts called?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Krav</a:t>
            </a:r>
            <a:r>
              <a:rPr lang="en-US" sz="16600" dirty="0" smtClean="0"/>
              <a:t> </a:t>
            </a:r>
            <a:r>
              <a:rPr lang="en-US" sz="16600" dirty="0" err="1" smtClean="0"/>
              <a:t>Maga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55835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was the first </a:t>
            </a:r>
            <a:r>
              <a:rPr lang="en-US" dirty="0" smtClean="0"/>
              <a:t>Prime </a:t>
            </a:r>
            <a:r>
              <a:rPr lang="en-US" dirty="0"/>
              <a:t>M</a:t>
            </a:r>
            <a:r>
              <a:rPr lang="en-US" dirty="0" smtClean="0"/>
              <a:t>inister </a:t>
            </a:r>
            <a:r>
              <a:rPr lang="en-US" dirty="0"/>
              <a:t>of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David Ben </a:t>
            </a:r>
            <a:r>
              <a:rPr lang="en-US" sz="9600" dirty="0" err="1" smtClean="0"/>
              <a:t>Gurion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32912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is the present </a:t>
            </a:r>
            <a:r>
              <a:rPr lang="en-US" dirty="0" smtClean="0"/>
              <a:t>Prime </a:t>
            </a:r>
            <a:r>
              <a:rPr lang="en-US" dirty="0"/>
              <a:t>M</a:t>
            </a:r>
            <a:r>
              <a:rPr lang="en-US" dirty="0" smtClean="0"/>
              <a:t>inister </a:t>
            </a:r>
            <a:r>
              <a:rPr lang="en-US" dirty="0"/>
              <a:t>of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Bibi</a:t>
            </a:r>
            <a:r>
              <a:rPr lang="en-US" sz="9600" dirty="0" smtClean="0"/>
              <a:t> Netanyahu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3948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name for the Israel army?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IDF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98242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are the two national languages in Israel?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Hebrew &amp; Arabic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7712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523</Words>
  <Application>Microsoft Office PowerPoint</Application>
  <PresentationFormat>Widescreen</PresentationFormat>
  <Paragraphs>100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Calibri</vt:lpstr>
      <vt:lpstr>Calibri Light</vt:lpstr>
      <vt:lpstr>Office Theme</vt:lpstr>
      <vt:lpstr>What country do we come from? </vt:lpstr>
      <vt:lpstr>What has  a blue star of david and two blue stripes?</vt:lpstr>
      <vt:lpstr>What is the name of the Israeli anthem? </vt:lpstr>
      <vt:lpstr>When was Israel established?</vt:lpstr>
      <vt:lpstr>How old is Israel? </vt:lpstr>
      <vt:lpstr>Who was the first Prime Minister of Israel? </vt:lpstr>
      <vt:lpstr>Who is the present Prime Minister of Israel? </vt:lpstr>
      <vt:lpstr>What is the name for the Israel army? </vt:lpstr>
      <vt:lpstr>What are the two national languages in Israel? </vt:lpstr>
      <vt:lpstr>What American state is the same size as Israel? </vt:lpstr>
      <vt:lpstr>What is Cincinnati’s partnership city in Israel? </vt:lpstr>
      <vt:lpstr>What is the Hebrew date for the Israeli Independence Day? </vt:lpstr>
      <vt:lpstr>What are the two important memorial days in Israel? </vt:lpstr>
      <vt:lpstr>What is the first Hebrew city? </vt:lpstr>
      <vt:lpstr>What is the capital of Israel? </vt:lpstr>
      <vt:lpstr>What do we call a person who was born in Israel? </vt:lpstr>
      <vt:lpstr>What is a famous Israeli spread in Israel? </vt:lpstr>
      <vt:lpstr>What is the south area of Israel called? </vt:lpstr>
      <vt:lpstr>What is the most popular sport in Israel? </vt:lpstr>
      <vt:lpstr>What is name of the current President? </vt:lpstr>
      <vt:lpstr>What is the name of our currency? </vt:lpstr>
      <vt:lpstr>What Is the lowest place in Israel? </vt:lpstr>
      <vt:lpstr>What is the first Kibutz? </vt:lpstr>
      <vt:lpstr>What is the south most city in Israel?</vt:lpstr>
      <vt:lpstr>What is the Hebrew name for the sea of Galillie? </vt:lpstr>
      <vt:lpstr>How many times can Israel fit into Ohio? </vt:lpstr>
      <vt:lpstr>Where can you ski in Israel? </vt:lpstr>
      <vt:lpstr>Who was the first female prime minister in Israel? </vt:lpstr>
      <vt:lpstr>Who was the first Israeli Astronaut? </vt:lpstr>
      <vt:lpstr>How many seas are in Israel?</vt:lpstr>
      <vt:lpstr>What is the most popular name for girls in Israel? </vt:lpstr>
      <vt:lpstr>What is the most popular boys name in Israel? </vt:lpstr>
      <vt:lpstr>What is the most popular drink in Israel? </vt:lpstr>
      <vt:lpstr>What is the biggest port city in Israel? </vt:lpstr>
      <vt:lpstr>Who was the father of modern Zionism? </vt:lpstr>
      <vt:lpstr>Who was the first president of Israel? </vt:lpstr>
      <vt:lpstr>Who was the father of modern Hebrew? </vt:lpstr>
      <vt:lpstr>What is the most famous wall in Israel? </vt:lpstr>
      <vt:lpstr>Name the holocaust museum in Israel? </vt:lpstr>
      <vt:lpstr>When was the first Aliya to Israel? </vt:lpstr>
      <vt:lpstr>What year did the UN vote for the establishment of a Jewish state? </vt:lpstr>
      <vt:lpstr>What war lasted six days?</vt:lpstr>
      <vt:lpstr>Who was the first peace agreement with? </vt:lpstr>
      <vt:lpstr>What is the name of the old mountain top city near the dead sea? </vt:lpstr>
      <vt:lpstr>What is the name of the Israeli parliament building? </vt:lpstr>
      <vt:lpstr>What content is Israel in?</vt:lpstr>
      <vt:lpstr>What is the population of Israel?</vt:lpstr>
      <vt:lpstr>What is the name of the famous Israeli orange company? </vt:lpstr>
      <vt:lpstr>What is the biggest city in the Israeli desert? </vt:lpstr>
      <vt:lpstr>What is the Israeli marital arts called? </vt:lpstr>
    </vt:vector>
  </TitlesOfParts>
  <Company>Jewish Federation of Cincinnati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country do we come from?</dc:title>
  <dc:creator>Natan Garfinkle</dc:creator>
  <cp:lastModifiedBy>Natan Garfinkle</cp:lastModifiedBy>
  <cp:revision>8</cp:revision>
  <dcterms:created xsi:type="dcterms:W3CDTF">2015-04-20T18:42:47Z</dcterms:created>
  <dcterms:modified xsi:type="dcterms:W3CDTF">2015-04-23T17:07:51Z</dcterms:modified>
</cp:coreProperties>
</file>