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74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64568-E96C-4BD8-8E6C-17613D95875A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1E854-B817-49BD-A556-3F2E535DF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931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64568-E96C-4BD8-8E6C-17613D95875A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1E854-B817-49BD-A556-3F2E535DF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773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64568-E96C-4BD8-8E6C-17613D95875A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1E854-B817-49BD-A556-3F2E535DF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829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64568-E96C-4BD8-8E6C-17613D95875A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1E854-B817-49BD-A556-3F2E535DF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906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64568-E96C-4BD8-8E6C-17613D95875A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1E854-B817-49BD-A556-3F2E535DF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696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64568-E96C-4BD8-8E6C-17613D95875A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1E854-B817-49BD-A556-3F2E535DF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085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64568-E96C-4BD8-8E6C-17613D95875A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1E854-B817-49BD-A556-3F2E535DF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85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64568-E96C-4BD8-8E6C-17613D95875A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1E854-B817-49BD-A556-3F2E535DF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000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64568-E96C-4BD8-8E6C-17613D95875A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1E854-B817-49BD-A556-3F2E535DF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8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64568-E96C-4BD8-8E6C-17613D95875A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1E854-B817-49BD-A556-3F2E535DF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296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64568-E96C-4BD8-8E6C-17613D95875A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1E854-B817-49BD-A556-3F2E535DF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50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64568-E96C-4BD8-8E6C-17613D95875A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1E854-B817-49BD-A556-3F2E535DF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757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country do we come from?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6600" dirty="0" smtClean="0"/>
              <a:t>Israel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1997516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American state is the same size as Israel?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3800" dirty="0" smtClean="0"/>
              <a:t>New Jersey</a:t>
            </a:r>
            <a:endParaRPr lang="en-US" sz="13800" dirty="0"/>
          </a:p>
        </p:txBody>
      </p:sp>
    </p:spTree>
    <p:extLst>
      <p:ext uri="{BB962C8B-B14F-4D97-AF65-F5344CB8AC3E}">
        <p14:creationId xmlns:p14="http://schemas.microsoft.com/office/powerpoint/2010/main" val="3306608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is Cincinnati’s partnership city in Israel?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6600" dirty="0" smtClean="0"/>
              <a:t>Netanya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3429131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the Hebrew date for the Israeli Independence Day?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6600" dirty="0" smtClean="0"/>
              <a:t>5</a:t>
            </a:r>
            <a:r>
              <a:rPr lang="en-US" sz="16600" baseline="30000" dirty="0" smtClean="0"/>
              <a:t>th</a:t>
            </a:r>
            <a:r>
              <a:rPr lang="en-US" sz="16600" dirty="0" smtClean="0"/>
              <a:t> of Iyar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2980933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are the two important memorial days in Israel?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8800" dirty="0" smtClean="0"/>
              <a:t>Yom </a:t>
            </a:r>
            <a:r>
              <a:rPr lang="en-US" sz="8800" dirty="0" err="1" smtClean="0"/>
              <a:t>HaShoah</a:t>
            </a:r>
            <a:r>
              <a:rPr lang="en-US" sz="8800" dirty="0" smtClean="0"/>
              <a:t> </a:t>
            </a:r>
            <a:r>
              <a:rPr lang="en-US" sz="8800" dirty="0" smtClean="0"/>
              <a:t>&amp; Yom </a:t>
            </a:r>
            <a:r>
              <a:rPr lang="en-US" sz="8800" dirty="0" err="1" smtClean="0"/>
              <a:t>HaZikaron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932848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is the first Hebrew city?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6600" dirty="0" smtClean="0"/>
              <a:t>Tel - Aviv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1847336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is the capital of Israel?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6600" dirty="0" smtClean="0"/>
              <a:t>Jerusalem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1375406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do we call a person who was born in Israel?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6600" dirty="0" err="1" smtClean="0"/>
              <a:t>Tzabar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2914738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is a famous Israeli spread in Israel?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6600" dirty="0" smtClean="0"/>
              <a:t>Hummus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522146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is the south </a:t>
            </a:r>
            <a:r>
              <a:rPr lang="en-US" dirty="0" smtClean="0"/>
              <a:t>area </a:t>
            </a:r>
            <a:r>
              <a:rPr lang="en-US" dirty="0"/>
              <a:t>of Israel called?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6600" dirty="0" smtClean="0"/>
              <a:t>Negev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1129687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is the most popular sport in Israel?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6600" dirty="0" smtClean="0"/>
              <a:t>Soccer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69968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has  a blue star of </a:t>
            </a:r>
            <a:r>
              <a:rPr lang="en-US" dirty="0" err="1"/>
              <a:t>david</a:t>
            </a:r>
            <a:r>
              <a:rPr lang="en-US" dirty="0"/>
              <a:t> and two blue stripes?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6600" dirty="0" smtClean="0"/>
              <a:t>The Flag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2123485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is name of the current President?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3800" dirty="0"/>
              <a:t>Rubi </a:t>
            </a:r>
            <a:r>
              <a:rPr lang="en-US" sz="13800" dirty="0" err="1"/>
              <a:t>Rivlin</a:t>
            </a:r>
            <a:endParaRPr lang="en-US" sz="13800" dirty="0"/>
          </a:p>
        </p:txBody>
      </p:sp>
    </p:spTree>
    <p:extLst>
      <p:ext uri="{BB962C8B-B14F-4D97-AF65-F5344CB8AC3E}">
        <p14:creationId xmlns:p14="http://schemas.microsoft.com/office/powerpoint/2010/main" val="213430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is the name of our currency?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6600" dirty="0" smtClean="0"/>
              <a:t>Shekel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2632770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Is the lowest place in Israel?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6600" dirty="0" smtClean="0"/>
              <a:t>Dead Sea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30583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is the first </a:t>
            </a:r>
            <a:r>
              <a:rPr lang="en-US" dirty="0" err="1"/>
              <a:t>Kibutz</a:t>
            </a:r>
            <a:r>
              <a:rPr lang="en-US" dirty="0"/>
              <a:t>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6600" dirty="0" err="1" smtClean="0"/>
              <a:t>Dgania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1275767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is the south most city in </a:t>
            </a:r>
            <a:r>
              <a:rPr lang="en-US" dirty="0" smtClean="0"/>
              <a:t>Israel?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6600" dirty="0" err="1" smtClean="0"/>
              <a:t>Eilat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1230239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is the Hebrew name for the sea of </a:t>
            </a:r>
            <a:r>
              <a:rPr lang="en-US" dirty="0" err="1"/>
              <a:t>Galillie</a:t>
            </a:r>
            <a:r>
              <a:rPr lang="en-US" dirty="0"/>
              <a:t>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6600" dirty="0" err="1" smtClean="0"/>
              <a:t>Kineret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3112309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many times can Israel fit into Ohio?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3800" dirty="0" smtClean="0"/>
              <a:t>Five Times</a:t>
            </a:r>
            <a:endParaRPr lang="en-US" sz="13800" dirty="0"/>
          </a:p>
        </p:txBody>
      </p:sp>
    </p:spTree>
    <p:extLst>
      <p:ext uri="{BB962C8B-B14F-4D97-AF65-F5344CB8AC3E}">
        <p14:creationId xmlns:p14="http://schemas.microsoft.com/office/powerpoint/2010/main" val="369326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Where can you ski in Israel?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7040" y="3602038"/>
            <a:ext cx="11338560" cy="2758122"/>
          </a:xfrm>
        </p:spPr>
        <p:txBody>
          <a:bodyPr>
            <a:noAutofit/>
          </a:bodyPr>
          <a:lstStyle/>
          <a:p>
            <a:r>
              <a:rPr lang="en-US" sz="13800" dirty="0" smtClean="0"/>
              <a:t>Mount Hermon</a:t>
            </a:r>
            <a:endParaRPr lang="en-US" sz="13800" dirty="0"/>
          </a:p>
        </p:txBody>
      </p:sp>
    </p:spTree>
    <p:extLst>
      <p:ext uri="{BB962C8B-B14F-4D97-AF65-F5344CB8AC3E}">
        <p14:creationId xmlns:p14="http://schemas.microsoft.com/office/powerpoint/2010/main" val="1950872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Who was the first female prime minister in Israel?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3800" dirty="0" smtClean="0"/>
              <a:t>Golda Meir</a:t>
            </a:r>
            <a:endParaRPr lang="en-US" sz="13800" dirty="0"/>
          </a:p>
        </p:txBody>
      </p:sp>
    </p:spTree>
    <p:extLst>
      <p:ext uri="{BB962C8B-B14F-4D97-AF65-F5344CB8AC3E}">
        <p14:creationId xmlns:p14="http://schemas.microsoft.com/office/powerpoint/2010/main" val="3553379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Who was the first Israeli Astronaut?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3800" dirty="0" err="1" smtClean="0"/>
              <a:t>Ilan</a:t>
            </a:r>
            <a:r>
              <a:rPr lang="en-US" sz="13800" dirty="0" smtClean="0"/>
              <a:t> Ramon</a:t>
            </a:r>
            <a:endParaRPr lang="en-US" sz="13800" dirty="0"/>
          </a:p>
        </p:txBody>
      </p:sp>
    </p:spTree>
    <p:extLst>
      <p:ext uri="{BB962C8B-B14F-4D97-AF65-F5344CB8AC3E}">
        <p14:creationId xmlns:p14="http://schemas.microsoft.com/office/powerpoint/2010/main" val="4161488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is the name of the Israeli anthem?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6600" dirty="0" err="1" smtClean="0"/>
              <a:t>HaTikva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2653488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many seas are in </a:t>
            </a:r>
            <a:r>
              <a:rPr lang="en-US" dirty="0" smtClean="0"/>
              <a:t>Israel?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6600" dirty="0" smtClean="0"/>
              <a:t>Four Seas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1291435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is the most popular name for girls in Israel?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6600" dirty="0" smtClean="0"/>
              <a:t>Yael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2137493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is the most popular boys name in Israel?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6600" dirty="0" smtClean="0"/>
              <a:t>Yonatan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1520929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is the most popular drink in Israel?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6600" dirty="0" smtClean="0"/>
              <a:t>Coca Cola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466360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is the biggest port city in Israel?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6600" dirty="0" smtClean="0"/>
              <a:t>Haifa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2617601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Who was the father of modern Zionism?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160" y="3602038"/>
            <a:ext cx="11663680" cy="3042602"/>
          </a:xfrm>
        </p:spPr>
        <p:txBody>
          <a:bodyPr>
            <a:noAutofit/>
          </a:bodyPr>
          <a:lstStyle/>
          <a:p>
            <a:r>
              <a:rPr lang="en-US" sz="13800" dirty="0" err="1" smtClean="0"/>
              <a:t>Theador</a:t>
            </a:r>
            <a:r>
              <a:rPr lang="en-US" sz="13800" dirty="0" smtClean="0"/>
              <a:t> </a:t>
            </a:r>
            <a:r>
              <a:rPr lang="en-US" sz="13800" dirty="0" err="1" smtClean="0"/>
              <a:t>Hertzel</a:t>
            </a:r>
            <a:endParaRPr lang="en-US" sz="13800" dirty="0"/>
          </a:p>
        </p:txBody>
      </p:sp>
    </p:spTree>
    <p:extLst>
      <p:ext uri="{BB962C8B-B14F-4D97-AF65-F5344CB8AC3E}">
        <p14:creationId xmlns:p14="http://schemas.microsoft.com/office/powerpoint/2010/main" val="1396687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Who was the first president of Israel?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9600" dirty="0" smtClean="0"/>
              <a:t>Haim </a:t>
            </a:r>
            <a:r>
              <a:rPr lang="en-US" sz="9600" dirty="0" err="1" smtClean="0"/>
              <a:t>Weissmann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4286980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Who was the father of modern Hebrew?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9600" dirty="0" smtClean="0"/>
              <a:t>Eliezer Ben Yehuda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04936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is the most famous wall in Israel?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1500" dirty="0" smtClean="0"/>
              <a:t>Western Wall</a:t>
            </a:r>
            <a:endParaRPr lang="en-US" sz="11500" dirty="0"/>
          </a:p>
        </p:txBody>
      </p:sp>
    </p:spTree>
    <p:extLst>
      <p:ext uri="{BB962C8B-B14F-4D97-AF65-F5344CB8AC3E}">
        <p14:creationId xmlns:p14="http://schemas.microsoft.com/office/powerpoint/2010/main" val="665916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Name the holocaust museum in Israel?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3800" dirty="0" err="1" smtClean="0"/>
              <a:t>Yad</a:t>
            </a:r>
            <a:r>
              <a:rPr lang="en-US" sz="13800" dirty="0" smtClean="0"/>
              <a:t> </a:t>
            </a:r>
            <a:r>
              <a:rPr lang="en-US" sz="13800" dirty="0" err="1" smtClean="0"/>
              <a:t>Vashem</a:t>
            </a:r>
            <a:endParaRPr lang="en-US" sz="13800" dirty="0"/>
          </a:p>
        </p:txBody>
      </p:sp>
    </p:spTree>
    <p:extLst>
      <p:ext uri="{BB962C8B-B14F-4D97-AF65-F5344CB8AC3E}">
        <p14:creationId xmlns:p14="http://schemas.microsoft.com/office/powerpoint/2010/main" val="3862992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When was Israel established?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6600" dirty="0" smtClean="0"/>
              <a:t>1948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1888597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When was the first Aliya to Israel?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6600" dirty="0" smtClean="0"/>
              <a:t>1881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3164660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year did the UN vote for the establishment of a Jewish state?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6600" dirty="0" smtClean="0"/>
              <a:t>1947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1979290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</a:t>
            </a:r>
            <a:r>
              <a:rPr lang="en-US" dirty="0" smtClean="0"/>
              <a:t>war lasted six days?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9600" dirty="0" smtClean="0"/>
              <a:t>The Six Day War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66721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Who was the first peace agreement with?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6600" dirty="0" smtClean="0"/>
              <a:t>Egypt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2842876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the name of the old mountain top city near the dead sea?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6600" dirty="0" err="1" smtClean="0"/>
              <a:t>Mesada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168974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is the name of the Israeli parliament building?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6600" dirty="0" err="1" smtClean="0"/>
              <a:t>HaKnesset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558975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content is Israel </a:t>
            </a:r>
            <a:r>
              <a:rPr lang="en-US" dirty="0" smtClean="0"/>
              <a:t>in?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6600" dirty="0" smtClean="0"/>
              <a:t>Asia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4050575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is the population of Israel?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6600" dirty="0" smtClean="0"/>
              <a:t>8 Million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2541552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the name of the famous Israeli orange company?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6600" dirty="0" smtClean="0"/>
              <a:t>Jaffa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323627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is the biggest city in the Israeli desert?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6600" dirty="0" smtClean="0"/>
              <a:t>Beer </a:t>
            </a:r>
            <a:r>
              <a:rPr lang="en-US" sz="16600" dirty="0" err="1" smtClean="0"/>
              <a:t>Sheva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652305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old is Israel?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6600" dirty="0" smtClean="0"/>
              <a:t>67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309522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is the Israeli marital arts called?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6600" dirty="0" err="1" smtClean="0"/>
              <a:t>Krav</a:t>
            </a:r>
            <a:r>
              <a:rPr lang="en-US" sz="16600" dirty="0" smtClean="0"/>
              <a:t> </a:t>
            </a:r>
            <a:r>
              <a:rPr lang="en-US" sz="16600" dirty="0" err="1" smtClean="0"/>
              <a:t>Maga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1558358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Who was the first </a:t>
            </a:r>
            <a:r>
              <a:rPr lang="en-US" dirty="0" smtClean="0"/>
              <a:t>Prime </a:t>
            </a:r>
            <a:r>
              <a:rPr lang="en-US" dirty="0"/>
              <a:t>M</a:t>
            </a:r>
            <a:r>
              <a:rPr lang="en-US" dirty="0" smtClean="0"/>
              <a:t>inister </a:t>
            </a:r>
            <a:r>
              <a:rPr lang="en-US" dirty="0"/>
              <a:t>of Israel?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9600" dirty="0" smtClean="0"/>
              <a:t>David Ben </a:t>
            </a:r>
            <a:r>
              <a:rPr lang="en-US" sz="9600" dirty="0" err="1" smtClean="0"/>
              <a:t>Gurion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329126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Who is the present </a:t>
            </a:r>
            <a:r>
              <a:rPr lang="en-US" dirty="0" smtClean="0"/>
              <a:t>Prime </a:t>
            </a:r>
            <a:r>
              <a:rPr lang="en-US" dirty="0"/>
              <a:t>M</a:t>
            </a:r>
            <a:r>
              <a:rPr lang="en-US" dirty="0" smtClean="0"/>
              <a:t>inister </a:t>
            </a:r>
            <a:r>
              <a:rPr lang="en-US" dirty="0"/>
              <a:t>of Israel?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9600" dirty="0" err="1" smtClean="0"/>
              <a:t>Bibi</a:t>
            </a:r>
            <a:r>
              <a:rPr lang="en-US" sz="9600" dirty="0" smtClean="0"/>
              <a:t> Netanyahu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639485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is the name for the Israel army?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6600" dirty="0" smtClean="0"/>
              <a:t>IDF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982425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are the two national languages in Israel?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9600" dirty="0" smtClean="0"/>
              <a:t>Hebrew &amp; Arabic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677123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Words>523</Words>
  <Application>Microsoft Office PowerPoint</Application>
  <PresentationFormat>Widescreen</PresentationFormat>
  <Paragraphs>100</Paragraphs>
  <Slides>50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4" baseType="lpstr">
      <vt:lpstr>Arial</vt:lpstr>
      <vt:lpstr>Calibri</vt:lpstr>
      <vt:lpstr>Calibri Light</vt:lpstr>
      <vt:lpstr>Office Theme</vt:lpstr>
      <vt:lpstr>What country do we come from? </vt:lpstr>
      <vt:lpstr>What has  a blue star of david and two blue stripes?</vt:lpstr>
      <vt:lpstr>What is the name of the Israeli anthem? </vt:lpstr>
      <vt:lpstr>When was Israel established?</vt:lpstr>
      <vt:lpstr>How old is Israel? </vt:lpstr>
      <vt:lpstr>Who was the first Prime Minister of Israel? </vt:lpstr>
      <vt:lpstr>Who is the present Prime Minister of Israel? </vt:lpstr>
      <vt:lpstr>What is the name for the Israel army? </vt:lpstr>
      <vt:lpstr>What are the two national languages in Israel? </vt:lpstr>
      <vt:lpstr>What American state is the same size as Israel? </vt:lpstr>
      <vt:lpstr>What is Cincinnati’s partnership city in Israel? </vt:lpstr>
      <vt:lpstr>What is the Hebrew date for the Israeli Independence Day? </vt:lpstr>
      <vt:lpstr>What are the two important memorial days in Israel? </vt:lpstr>
      <vt:lpstr>What is the first Hebrew city? </vt:lpstr>
      <vt:lpstr>What is the capital of Israel? </vt:lpstr>
      <vt:lpstr>What do we call a person who was born in Israel? </vt:lpstr>
      <vt:lpstr>What is a famous Israeli spread in Israel? </vt:lpstr>
      <vt:lpstr>What is the south area of Israel called? </vt:lpstr>
      <vt:lpstr>What is the most popular sport in Israel? </vt:lpstr>
      <vt:lpstr>What is name of the current President? </vt:lpstr>
      <vt:lpstr>What is the name of our currency? </vt:lpstr>
      <vt:lpstr>What Is the lowest place in Israel? </vt:lpstr>
      <vt:lpstr>What is the first Kibutz? </vt:lpstr>
      <vt:lpstr>What is the south most city in Israel?</vt:lpstr>
      <vt:lpstr>What is the Hebrew name for the sea of Galillie? </vt:lpstr>
      <vt:lpstr>How many times can Israel fit into Ohio? </vt:lpstr>
      <vt:lpstr>Where can you ski in Israel? </vt:lpstr>
      <vt:lpstr>Who was the first female prime minister in Israel? </vt:lpstr>
      <vt:lpstr>Who was the first Israeli Astronaut? </vt:lpstr>
      <vt:lpstr>How many seas are in Israel?</vt:lpstr>
      <vt:lpstr>What is the most popular name for girls in Israel? </vt:lpstr>
      <vt:lpstr>What is the most popular boys name in Israel? </vt:lpstr>
      <vt:lpstr>What is the most popular drink in Israel? </vt:lpstr>
      <vt:lpstr>What is the biggest port city in Israel? </vt:lpstr>
      <vt:lpstr>Who was the father of modern Zionism? </vt:lpstr>
      <vt:lpstr>Who was the first president of Israel? </vt:lpstr>
      <vt:lpstr>Who was the father of modern Hebrew? </vt:lpstr>
      <vt:lpstr>What is the most famous wall in Israel? </vt:lpstr>
      <vt:lpstr>Name the holocaust museum in Israel? </vt:lpstr>
      <vt:lpstr>When was the first Aliya to Israel? </vt:lpstr>
      <vt:lpstr>What year did the UN vote for the establishment of a Jewish state? </vt:lpstr>
      <vt:lpstr>What war lasted six days?</vt:lpstr>
      <vt:lpstr>Who was the first peace agreement with? </vt:lpstr>
      <vt:lpstr>What is the name of the old mountain top city near the dead sea? </vt:lpstr>
      <vt:lpstr>What is the name of the Israeli parliament building? </vt:lpstr>
      <vt:lpstr>What content is Israel in?</vt:lpstr>
      <vt:lpstr>What is the population of Israel?</vt:lpstr>
      <vt:lpstr>What is the name of the famous Israeli orange company? </vt:lpstr>
      <vt:lpstr>What is the biggest city in the Israeli desert? </vt:lpstr>
      <vt:lpstr>What is the Israeli marital arts called? </vt:lpstr>
    </vt:vector>
  </TitlesOfParts>
  <Company>Jewish Federation of Cincinnati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country do we come from?</dc:title>
  <dc:creator>Natan Garfinkle</dc:creator>
  <cp:lastModifiedBy>Natan Garfinkle</cp:lastModifiedBy>
  <cp:revision>8</cp:revision>
  <dcterms:created xsi:type="dcterms:W3CDTF">2015-04-20T18:42:47Z</dcterms:created>
  <dcterms:modified xsi:type="dcterms:W3CDTF">2015-04-23T17:07:51Z</dcterms:modified>
</cp:coreProperties>
</file>