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59" r:id="rId7"/>
  </p:sldIdLst>
  <p:sldSz cx="9144000" cy="6858000" type="screen4x3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706" autoAdjust="0"/>
    <p:restoredTop sz="90323" autoAdjust="0"/>
  </p:normalViewPr>
  <p:slideViewPr>
    <p:cSldViewPr>
      <p:cViewPr>
        <p:scale>
          <a:sx n="66" d="100"/>
          <a:sy n="66" d="100"/>
        </p:scale>
        <p:origin x="-151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17EA6-F846-42B9-A12C-1F49453BCBCA}" type="datetimeFigureOut">
              <a:rPr lang="he-IL" smtClean="0"/>
              <a:t>ב'/ניסן/תשע"ד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0BC41-20A5-4A5C-8C61-23A8C78224C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17EA6-F846-42B9-A12C-1F49453BCBCA}" type="datetimeFigureOut">
              <a:rPr lang="he-IL" smtClean="0"/>
              <a:t>ב'/ניסן/תשע"ד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0BC41-20A5-4A5C-8C61-23A8C78224C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17EA6-F846-42B9-A12C-1F49453BCBCA}" type="datetimeFigureOut">
              <a:rPr lang="he-IL" smtClean="0"/>
              <a:t>ב'/ניסן/תשע"ד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0BC41-20A5-4A5C-8C61-23A8C78224C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17EA6-F846-42B9-A12C-1F49453BCBCA}" type="datetimeFigureOut">
              <a:rPr lang="he-IL" smtClean="0"/>
              <a:t>ב'/ניסן/תשע"ד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0BC41-20A5-4A5C-8C61-23A8C78224C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17EA6-F846-42B9-A12C-1F49453BCBCA}" type="datetimeFigureOut">
              <a:rPr lang="he-IL" smtClean="0"/>
              <a:t>ב'/ניסן/תשע"ד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0BC41-20A5-4A5C-8C61-23A8C78224C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17EA6-F846-42B9-A12C-1F49453BCBCA}" type="datetimeFigureOut">
              <a:rPr lang="he-IL" smtClean="0"/>
              <a:t>ב'/ניסן/תשע"ד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0BC41-20A5-4A5C-8C61-23A8C78224C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17EA6-F846-42B9-A12C-1F49453BCBCA}" type="datetimeFigureOut">
              <a:rPr lang="he-IL" smtClean="0"/>
              <a:t>ב'/ניסן/תשע"ד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0BC41-20A5-4A5C-8C61-23A8C78224C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17EA6-F846-42B9-A12C-1F49453BCBCA}" type="datetimeFigureOut">
              <a:rPr lang="he-IL" smtClean="0"/>
              <a:t>ב'/ניסן/תשע"ד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0BC41-20A5-4A5C-8C61-23A8C78224C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17EA6-F846-42B9-A12C-1F49453BCBCA}" type="datetimeFigureOut">
              <a:rPr lang="he-IL" smtClean="0"/>
              <a:t>ב'/ניסן/תשע"ד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0BC41-20A5-4A5C-8C61-23A8C78224C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17EA6-F846-42B9-A12C-1F49453BCBCA}" type="datetimeFigureOut">
              <a:rPr lang="he-IL" smtClean="0"/>
              <a:t>ב'/ניסן/תשע"ד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0BC41-20A5-4A5C-8C61-23A8C78224C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17EA6-F846-42B9-A12C-1F49453BCBCA}" type="datetimeFigureOut">
              <a:rPr lang="he-IL" smtClean="0"/>
              <a:t>ב'/ניסן/תשע"ד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0BC41-20A5-4A5C-8C61-23A8C78224C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17EA6-F846-42B9-A12C-1F49453BCBCA}" type="datetimeFigureOut">
              <a:rPr lang="he-IL" smtClean="0"/>
              <a:t>ב'/ניסן/תשע"ד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0BC41-20A5-4A5C-8C61-23A8C78224C9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/>
        </p:nvSpPr>
        <p:spPr>
          <a:xfrm>
            <a:off x="2571736" y="0"/>
            <a:ext cx="385765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>
                <a:latin typeface="Brush Script MT" pitchFamily="66" charset="0"/>
              </a:rPr>
              <a:t>Chocolate Seder </a:t>
            </a:r>
            <a:endParaRPr lang="he-IL" sz="4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rush Script MT" pitchFamily="66" charset="0"/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0" y="785794"/>
            <a:ext cx="5357818" cy="59093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l" rtl="0"/>
            <a:r>
              <a:rPr lang="en-US" sz="1400" b="1" dirty="0">
                <a:latin typeface="Comic Sans MS" pitchFamily="66" charset="0"/>
              </a:rPr>
              <a:t>(</a:t>
            </a:r>
            <a:r>
              <a:rPr lang="en-US" sz="1400" b="1" dirty="0" err="1">
                <a:latin typeface="Comic Sans MS" pitchFamily="66" charset="0"/>
              </a:rPr>
              <a:t>Z’roa</a:t>
            </a:r>
            <a:r>
              <a:rPr lang="en-US" sz="1400" b="1" dirty="0">
                <a:latin typeface="Comic Sans MS" pitchFamily="66" charset="0"/>
              </a:rPr>
              <a:t>) </a:t>
            </a:r>
            <a:r>
              <a:rPr lang="en-US" sz="1400" b="1" dirty="0" err="1">
                <a:latin typeface="Comic Sans MS" pitchFamily="66" charset="0"/>
              </a:rPr>
              <a:t>Tootsi</a:t>
            </a:r>
            <a:r>
              <a:rPr lang="en-US" sz="1400" b="1" dirty="0">
                <a:latin typeface="Comic Sans MS" pitchFamily="66" charset="0"/>
              </a:rPr>
              <a:t> Roll </a:t>
            </a:r>
            <a:r>
              <a:rPr lang="en-US" sz="1400" b="1" dirty="0" err="1">
                <a:latin typeface="Comic Sans MS" pitchFamily="66" charset="0"/>
              </a:rPr>
              <a:t>Shankbone</a:t>
            </a:r>
            <a:endParaRPr lang="en-US" sz="1400" b="0" dirty="0" smtClean="0">
              <a:latin typeface="Comic Sans MS" pitchFamily="66" charset="0"/>
            </a:endParaRPr>
          </a:p>
          <a:p>
            <a:pPr algn="l" rtl="0"/>
            <a:r>
              <a:rPr lang="en-US" sz="1400" dirty="0">
                <a:latin typeface="Comic Sans MS" pitchFamily="66" charset="0"/>
              </a:rPr>
              <a:t>Represents the sacrificial lamb of Passover. The blood of the lamb was placed on the </a:t>
            </a:r>
            <a:endParaRPr lang="en-US" sz="1400" b="0" dirty="0" smtClean="0">
              <a:latin typeface="Comic Sans MS" pitchFamily="66" charset="0"/>
            </a:endParaRPr>
          </a:p>
          <a:p>
            <a:pPr algn="l" rtl="0"/>
            <a:r>
              <a:rPr lang="en-US" sz="1400" dirty="0">
                <a:latin typeface="Comic Sans MS" pitchFamily="66" charset="0"/>
              </a:rPr>
              <a:t>doorposts of Jewish homes, so that God would "pass over" those homes, sparing the </a:t>
            </a:r>
            <a:endParaRPr lang="en-US" sz="1400" b="0" dirty="0" smtClean="0">
              <a:latin typeface="Comic Sans MS" pitchFamily="66" charset="0"/>
            </a:endParaRPr>
          </a:p>
          <a:p>
            <a:pPr algn="l" rtl="0"/>
            <a:r>
              <a:rPr lang="en-US" sz="1400" dirty="0">
                <a:latin typeface="Comic Sans MS" pitchFamily="66" charset="0"/>
              </a:rPr>
              <a:t>children of the Jews from the tenth plague – the killing of the first-born son</a:t>
            </a:r>
            <a:endParaRPr lang="en-US" sz="1400" b="0" dirty="0" smtClean="0">
              <a:latin typeface="Comic Sans MS" pitchFamily="66" charset="0"/>
            </a:endParaRPr>
          </a:p>
          <a:p>
            <a:pPr algn="l" rtl="0"/>
            <a:r>
              <a:rPr lang="en-US" sz="1400" b="1" dirty="0">
                <a:latin typeface="Comic Sans MS" pitchFamily="66" charset="0"/>
              </a:rPr>
              <a:t>(</a:t>
            </a:r>
            <a:r>
              <a:rPr lang="en-US" sz="1400" b="1" dirty="0" err="1">
                <a:latin typeface="Comic Sans MS" pitchFamily="66" charset="0"/>
              </a:rPr>
              <a:t>Beytzah</a:t>
            </a:r>
            <a:r>
              <a:rPr lang="en-US" sz="1400" b="1" dirty="0">
                <a:latin typeface="Comic Sans MS" pitchFamily="66" charset="0"/>
              </a:rPr>
              <a:t>) - Kinder Surprise</a:t>
            </a:r>
            <a:r>
              <a:rPr lang="en-US" sz="1400" dirty="0">
                <a:latin typeface="Comic Sans MS" pitchFamily="66" charset="0"/>
              </a:rPr>
              <a:t> </a:t>
            </a:r>
            <a:endParaRPr lang="en-US" sz="1400" b="0" dirty="0" smtClean="0">
              <a:latin typeface="Comic Sans MS" pitchFamily="66" charset="0"/>
            </a:endParaRPr>
          </a:p>
          <a:p>
            <a:pPr algn="l" rtl="0"/>
            <a:r>
              <a:rPr lang="en-US" sz="1400" dirty="0">
                <a:latin typeface="Comic Sans MS" pitchFamily="66" charset="0"/>
              </a:rPr>
              <a:t>The egg represents the Festival Sacrifice brought to the Temple years ago at this </a:t>
            </a:r>
            <a:endParaRPr lang="en-US" sz="1400" b="0" dirty="0" smtClean="0">
              <a:latin typeface="Comic Sans MS" pitchFamily="66" charset="0"/>
            </a:endParaRPr>
          </a:p>
          <a:p>
            <a:pPr algn="l" rtl="0"/>
            <a:r>
              <a:rPr lang="en-US" sz="1400" dirty="0">
                <a:latin typeface="Comic Sans MS" pitchFamily="66" charset="0"/>
              </a:rPr>
              <a:t>season. The roundness of the egg also represents the continuous cycle of nature’s </a:t>
            </a:r>
            <a:endParaRPr lang="en-US" sz="1400" b="0" dirty="0" smtClean="0">
              <a:latin typeface="Comic Sans MS" pitchFamily="66" charset="0"/>
            </a:endParaRPr>
          </a:p>
          <a:p>
            <a:pPr algn="l" rtl="0"/>
            <a:r>
              <a:rPr lang="en-US" sz="1400" dirty="0">
                <a:latin typeface="Comic Sans MS" pitchFamily="66" charset="0"/>
              </a:rPr>
              <a:t>seasons. This may potentially be confused with a chocolate-covered macaroon. </a:t>
            </a:r>
            <a:endParaRPr lang="en-US" sz="1400" b="0" dirty="0" smtClean="0">
              <a:latin typeface="Comic Sans MS" pitchFamily="66" charset="0"/>
            </a:endParaRPr>
          </a:p>
          <a:p>
            <a:pPr algn="l" rtl="0"/>
            <a:r>
              <a:rPr lang="en-US" sz="1400" b="1" dirty="0">
                <a:latin typeface="Comic Sans MS" pitchFamily="66" charset="0"/>
              </a:rPr>
              <a:t>(</a:t>
            </a:r>
            <a:r>
              <a:rPr lang="en-US" sz="1400" b="1" dirty="0" err="1">
                <a:latin typeface="Comic Sans MS" pitchFamily="66" charset="0"/>
              </a:rPr>
              <a:t>Maror</a:t>
            </a:r>
            <a:r>
              <a:rPr lang="en-US" sz="1400" b="1" dirty="0">
                <a:latin typeface="Comic Sans MS" pitchFamily="66" charset="0"/>
              </a:rPr>
              <a:t>) - Bitter Chocolate</a:t>
            </a:r>
            <a:r>
              <a:rPr lang="en-US" sz="1400" dirty="0">
                <a:latin typeface="Comic Sans MS" pitchFamily="66" charset="0"/>
              </a:rPr>
              <a:t> </a:t>
            </a:r>
            <a:endParaRPr lang="en-US" sz="1400" b="0" dirty="0" smtClean="0">
              <a:latin typeface="Comic Sans MS" pitchFamily="66" charset="0"/>
            </a:endParaRPr>
          </a:p>
          <a:p>
            <a:pPr algn="l" rtl="0"/>
            <a:r>
              <a:rPr lang="en-US" sz="1400" dirty="0">
                <a:latin typeface="Comic Sans MS" pitchFamily="66" charset="0"/>
              </a:rPr>
              <a:t>This bitter chocolate represents the bitterness of our ancestors' enslavement in Egypt. </a:t>
            </a:r>
            <a:endParaRPr lang="en-US" sz="1400" b="0" dirty="0" smtClean="0">
              <a:latin typeface="Comic Sans MS" pitchFamily="66" charset="0"/>
            </a:endParaRPr>
          </a:p>
          <a:p>
            <a:pPr algn="l" rtl="0"/>
            <a:r>
              <a:rPr lang="en-US" sz="1400" dirty="0">
                <a:latin typeface="Comic Sans MS" pitchFamily="66" charset="0"/>
              </a:rPr>
              <a:t>It helps us to remember that although our ancestors were delivered from Egypt, we </a:t>
            </a:r>
            <a:endParaRPr lang="en-US" sz="1400" b="0" dirty="0" smtClean="0">
              <a:latin typeface="Comic Sans MS" pitchFamily="66" charset="0"/>
            </a:endParaRPr>
          </a:p>
          <a:p>
            <a:pPr algn="l" rtl="0"/>
            <a:r>
              <a:rPr lang="en-US" sz="1400" dirty="0">
                <a:latin typeface="Comic Sans MS" pitchFamily="66" charset="0"/>
              </a:rPr>
              <a:t>are all still enslaved in our own personal Egypt. </a:t>
            </a:r>
            <a:endParaRPr lang="en-US" sz="1400" b="0" dirty="0" smtClean="0">
              <a:latin typeface="Comic Sans MS" pitchFamily="66" charset="0"/>
            </a:endParaRPr>
          </a:p>
          <a:p>
            <a:pPr algn="l" rtl="0"/>
            <a:r>
              <a:rPr lang="en-US" sz="1400" b="1" dirty="0">
                <a:latin typeface="Comic Sans MS" pitchFamily="66" charset="0"/>
              </a:rPr>
              <a:t>(</a:t>
            </a:r>
            <a:r>
              <a:rPr lang="en-US" sz="1400" b="1" dirty="0" err="1">
                <a:latin typeface="Comic Sans MS" pitchFamily="66" charset="0"/>
              </a:rPr>
              <a:t>Karpas</a:t>
            </a:r>
            <a:r>
              <a:rPr lang="en-US" sz="1400" b="1" dirty="0">
                <a:latin typeface="Comic Sans MS" pitchFamily="66" charset="0"/>
              </a:rPr>
              <a:t>) - Strawberry</a:t>
            </a:r>
            <a:r>
              <a:rPr lang="en-US" sz="1400" dirty="0">
                <a:latin typeface="Comic Sans MS" pitchFamily="66" charset="0"/>
              </a:rPr>
              <a:t> </a:t>
            </a:r>
            <a:endParaRPr lang="en-US" sz="1400" b="0" dirty="0" smtClean="0">
              <a:latin typeface="Comic Sans MS" pitchFamily="66" charset="0"/>
            </a:endParaRPr>
          </a:p>
          <a:p>
            <a:pPr algn="l" rtl="0"/>
            <a:r>
              <a:rPr lang="en-US" sz="1400" dirty="0">
                <a:latin typeface="Comic Sans MS" pitchFamily="66" charset="0"/>
              </a:rPr>
              <a:t>Like the sumptuous chocolate egg-shaped object, the strawberry symbolizes the </a:t>
            </a:r>
            <a:endParaRPr lang="en-US" sz="1400" b="0" dirty="0" smtClean="0">
              <a:latin typeface="Comic Sans MS" pitchFamily="66" charset="0"/>
            </a:endParaRPr>
          </a:p>
          <a:p>
            <a:pPr algn="l" rtl="0"/>
            <a:r>
              <a:rPr lang="en-US" sz="1400" dirty="0">
                <a:latin typeface="Comic Sans MS" pitchFamily="66" charset="0"/>
              </a:rPr>
              <a:t>rebirth of the world at this spring season. </a:t>
            </a:r>
            <a:endParaRPr lang="en-US" sz="1400" b="0" dirty="0" smtClean="0">
              <a:latin typeface="Comic Sans MS" pitchFamily="66" charset="0"/>
            </a:endParaRPr>
          </a:p>
          <a:p>
            <a:pPr algn="l" rtl="0"/>
            <a:r>
              <a:rPr lang="en-US" sz="1400" b="1" dirty="0">
                <a:latin typeface="Comic Sans MS" pitchFamily="66" charset="0"/>
              </a:rPr>
              <a:t>(</a:t>
            </a:r>
            <a:r>
              <a:rPr lang="en-US" sz="1400" b="1" dirty="0" err="1">
                <a:latin typeface="Comic Sans MS" pitchFamily="66" charset="0"/>
              </a:rPr>
              <a:t>Charoset</a:t>
            </a:r>
            <a:r>
              <a:rPr lang="en-US" sz="1400" b="1" dirty="0">
                <a:latin typeface="Comic Sans MS" pitchFamily="66" charset="0"/>
              </a:rPr>
              <a:t>) - Chocolate Mixture</a:t>
            </a:r>
            <a:r>
              <a:rPr lang="en-US" sz="1400" dirty="0">
                <a:latin typeface="Comic Sans MS" pitchFamily="66" charset="0"/>
              </a:rPr>
              <a:t> </a:t>
            </a:r>
            <a:endParaRPr lang="en-US" sz="1400" b="0" dirty="0" smtClean="0">
              <a:latin typeface="Comic Sans MS" pitchFamily="66" charset="0"/>
            </a:endParaRPr>
          </a:p>
          <a:p>
            <a:pPr algn="l"/>
            <a:r>
              <a:rPr lang="en-US" sz="1400" dirty="0">
                <a:latin typeface="Comic Sans MS" pitchFamily="66" charset="0"/>
              </a:rPr>
              <a:t>This is a representation of the mortar that our ancestors used as slaves in Egypt. </a:t>
            </a:r>
            <a:endParaRPr lang="he-IL" sz="1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3314" name="AutoShape 2" descr="data:image/jpeg;base64,/9j/4AAQSkZJRgABAQAAAQABAAD/2wCEAAkGBxQSEhUSEhQUFhUWFxwaGBgYFxsdHRwcHx8XGhscHR0cHSggGx0lHR8YITEiJSksMC4uHB8zODMsNygtLisBCgoKDg0OGxAQGzQmICQvLDQsLCwsLDQsLCwvLCwsLCwsLCwsLDQsLCwsLCwsLDQsLCwsLCwsLCwsLCwsLCwsLP/AABEIAK4AsQMBEQACEQEDEQH/xAAcAAACAgMBAQAAAAAAAAAAAAAFBgAEAgMHAQj/xABEEAACAQIDBgQDBgQDBQkBAAABAgMAEQQSIQUGMUFRYRMicYEykaEHI0KxwdEUUmJyM4KSc6Lh8PEWJENTVGODk9IV/8QAGgEAAwEBAQEAAAAAAAAAAAAAAAMEAgEFBv/EADQRAAICAQMCBAUDBAICAwAAAAECAAMREiExBEETIlFhBTJxgZEUobFCweHwI9Fi8RUzUv/aAAwDAQACEQMRAD8A7jRCSiElEJKISUQkohKW1Nqw4Zc88qRr/UQL+g5+1aVCxwJtEZzhRFaXf8SyiDBQNOxAJcnKig8CTYk9bWrd6J06a7W+gG5PtKR0hG7nELYY7Qtd2w3G9hG+g00B8T11IqD9SzbhPyd5grT6mW12sykCWF1/qXzL9NRQvVp/X5frMmnPykGeS7cB0iR5GvawFh7k8BXT1dXY59hD9O39W0iLi2Fy8S35BCbdr5tfWseNed1UY9ycwPhD1mcWz2s+aRy78WBIt0CgcAKUa7nOpmwewHH+ZwuvYbQThtk4+M2XGh1BOksIY25AsrLw62p3j38FB9szX/EYZGKkRbyJmtxMf/5J/Wufqip864Hr2mPDU/KfzNuD2jHLoja/ynRvkdaqR1calORMMjLzLdamZKISUQkohJRCSiElEJKISUQkohJRCSiEXdvY7E+OuGgUIGiL+MddQSMgHI8DmN+PDSl32CusEfMTgD29ZVRVWV1ueDxE/Zs05mVUcM7SMG8RsysQOR415bU+K+X3M+gtq6daSxGBgYxzv6zpUOGVdQoB52quvpKkOVGDPmWsY95uqjHaYntq7pzCS1AXHaElq7pnJK5pnZ5XMQntq7phAm8+BjaF5GXzIMylTlYHqG5GpLaAAXQ4PtKOn1WOK87GAN295Zg5SZlkQKWBP+IFHG5GjehsfWsp1hQAOM+8t6j4Yal1Kc9o3bI2rDioxLA6uh5jl2I4g9jXpspU4M8tlKnBl2szMlEJKISUQkohJRCSiElEJKIQbiXaY5I7hQfM/C45hf3qWyxn8lX3Pp/mUKor8zc9h/3LOGwSoSdSx4km5raUaTqY5PvFtYW2g8bJK4vx1CBSlm636jlWvDw+oSg9Tnp/COc52himEbSOLO+W+sGzsglV3aQEqqAcrXuSbDiKdR09l7YQff0mwoxqJxOf4/7apTpDhUUdXck/IAW+deknwZsedvxM6k95b3m+0TFwYfByKIg+IjZ3BU2Goy2F+lTdH0aXuyluI+1FQZA9P4gGP7WdocckTf8Axt+hqtvhNGf/ALMfiI1/+MbMZ9psseBw+LECMXdo5VLFbMOhsdD3FQ0dH4lxq1cd450RV1b+0z3f+12LESxwyYeSNnYKCrBluTYa6H6UzqPhtlQ1kggRQ0twZ0uoJmBd7482GZQhcsVAABNjcam3Kk3AlcCW/D2C3hicYlfZG6scdnk88l73tYcLWsOQpf6ZCMNvG9R8Sss8q7L6Sq25ixTHEYORoJD8QGqP2ZOB9RY960G6ipdCnUvoeR9DJ/HDDDiGNk7YErNE4yTJ8S8iP5kPNT9NRTarBamtf/X1ibK9P0hStxclEJKISUQkohJRCD9s7XjwqB5Ta5AA5nrYc7DWmJWXzjtGVVNYcLNayHEgWDLFzvoW7W5CoTYbcqnHc/2EbpFXO7fxCQso5AD6VQqqgAEn3JlRtr4cGxnhB/2i/vXPEX1ndDeksxTKwurBh1BBH0rWROEEczO9Z1Tk5tvjsaDGbXw8E7MQYGbIptYKdNf6vN/pqjp7rqEZ0OxIlShDVuNxLW8u5uCwuBxEkUCBkiLBjqdNeJpdnUX3sFLHczlDgOPSaN4cThy2yZCiCF3tcgWA8NsintnIPtWK0OTjkR9bNhxHaPCRKCCiBQL3yi1ufypZAO8kJYzl+0MPNicHN/CRCVXx7so0sEjsNL8iQR6U+rwqrMWbAytmIIxyBCj7DQ4GLF4jDR4fFJNGbIMtvvgoFrniuvvQbNJYVsdJ/eYU5fHO39p0wGsZkc9rU5JRCSiE5X9qW3/BnTwMqyxamX+W44d9OXcV57gLaSn3xPb6Kj/gLPwfWOe528JxcQEyGKcKGdDzB4OvY/Q6VejKyhlOZ5V1Wg7cRhrsTJRCSiElEJKIQNiNnR4jELIygiEEKepNiflb6mprLGtbwVPlG59/b/uVLY1VeByZY2htDwyI4wGkIuBwCj+Zug/Ou2PoGlOZiurUNTcQa2zRIc0xMx6H4B6Lw+dzSSvdzmN142QYm0YeNRbwkt/YP2rYZJnzHvKM2x8OxzR3gk5PCcpv3Hwt6MDTVYTQd+DuPebtm7YlikXD4sqxc2inUWWQ/wArD8En0PLpWnBO4mGrDDUv4lbbm7d8dh9oRk54zkkH8yEED0sTesre+g19jO1lSpDehxC238L/ABGGmgsw8VGS/TMLX40sEoQyncTFeAwJgDeTdOPE4IYSMFPCA8I2uAw437HhVFF3hOH59ZvVk794k4f7PtouPDmxTrEBwDO2nS3D51d/8jQc+HTg+8MEHd8y1tndXaDGOHCMYcNCoSO0jKW5s7ZeZN9OVc6bqKFy1y5YzVmT8rS9uzuTjjMhxuJMkCEOY87NmYG6g35XF/asdX1FDritMe8wjsmTnJM6mXAFzoBUGvSMxGMwbJjXk0isq/zsL39B+pqUX22/Jx6xwrVfm59IOxWzr6yT4lj/AEyFB7BLVSuVG5zO6geFEHYiEwAyJicSoXUozh1bsc4LD1Bouv0qZRSgscKVEUsDsyObExzYxssbOGNxpmOsaseADEcT2HOpulUscmej1toFfhV9p1TapyRtMigugJX9vet31is+Kux7zw6ssdB4M83f2wmLgSdNMw8ynirDRlPcGvRdNJxM2VmttJhGsRclEJKIQHtLeOBXOHEo8e4GQXvr3tbQa0q99NbEeh/Mqp6W1h4mny+vaEZJVghZ20VELN6AXNY6WvRWPU7n6xJy74i/unG0qtNJ8ctnftf4UHZV0/61rSCZRc2nyjtGUx2rLJiTapqaMVO1YMYGMoY7Z4YG3lPIilkGs5EYrZivipg+fB4ny5h5W6G/kkXoQ1iPSrKrNQzNfK2RGTdbaDT4cGS3iIzRyf3obE+4s3oRWLRpaKtXS20vmQjy8+Xp/wAKzqB3mMTeoA0pRszCe3oDzk1I2W45DUelO+bcTvMziGlzxOtDGZgLaeO8ScwA/dxANL3Y6ony8x9qy1erGeJRWuldXftLay39KdsJgiUdo4qw0BJ5AcSa4zhRmaRc7RC3xx0gylnRI9LjNfW4tmtpaolJsO89irw6UyOYM2pvgG/7rhrOji0sgUHxCRayhtLDTW2gFhVqjw1kChrH1zoH2ZbZlkibCYpSJoALX/FGfhPe3D5UwMtqxHVVaTrHeXJJkwWORFFo8VmzgcA4AIb31B9ulc6fbVWTsOM/xNMDbTqPI/eNtOkMlEJXx85SN2VS7AHKo4s3Ie5onVAJwZxvYex8b/GNI8T+MrZ2vbibEi97aio+s3ZaxuefxPsbOq6Q9PoDeXGJ0DenGmbZ05ZGjuQhDdC6qfaqkORxifMioV3ABs/SWNzpwRKnMEH21H6fWuKYm7nMYmoYxQmo0g5HM2JiwvS23E0Noob74K8YlHxxEEHtexH60iltNmI/lcyxuaLSYxeRkjf3aKMn8qo6ntM2HKr94wFcxv04evP9qQW0jBi+JtRr0s7TkyvXMiE0T6kf06n9v1p9bYgJYVr8OddByZmc5wOLuZZOcmIlJ/yuYwPYIKsPpKrBjC+ghmXHWS/as4i8E8Tlm+u9c5JiQ+FYfeMCb6i+VTpccNetLADnJ47SsKUXA5iPd2AzlyBwDG9+9qaABxMKCeYW2OpzgkG3ADmfpWHGZSpC7nidc2Lh/wCFxOGxMpymQPE9zoFyZ1X1uvHqa3UorTeTMTeCiiAt8Mc8sxxEdwToqi7WHwi3QtoalrYNdlhkGfQ9N0dYo8Kzt3/30nYdlhxDGJSC4QZiOBNuPvXonmfH2adZ08S1XJiVtoYoRRl7XPBR1J0A+dZZgqljwJpFLHAmvZmGKKWY3dzdj36eg4VN06libW5b9h2m7GB2HAlbevAmfBzxL8RjOX+4eZfqBVc5ScOCYkbP2qYzHik1V1BYdjxHqDfjSiI+xPMQY94PaKSqHjYMp6Hh2PQ1K7lTF6ZYWYGtC0HmcKETLTlRsZzeA952Hh5OchCgfn9KWqarAY5DtK25kRMc8/ATzMyf2KqxqffKT70dS41gek7b2X0hPEYvwxYEsegA+pOgqV7BnicSosYHn2hOScskMd+WUyH14qK6HB+aVL04PaVv/wChjAfLPh3/AKXhZL+jBz+VUVil5x+nVRvLuA3gKsseKQwO5srGzROeiycj2axpj1EbjiTvV3XeMcS2Fr1MWycxBnOYcLlEyc4cRKG7B2Mqn3D3r0icqGlLnJB9RFTbW3YFkeQTpI6rlSOzZRwB04ZuOp/apjqfkYEpr0IPeKG0JzMwawy6c7+1+g6UxF0xtja95b2HsQ4uXKDkULmY2146C1MWT2PpnV9zN3UwyZdHe585GtuVaAklljNDuMwSy4vCxsoYJnlYHsuRfq30oOM6TO1uUQsOZd27h1VoCqoAZkDGwGl9P1pDKPGX/d5umxyr5PaFZcaFlji086uR6pl0+RPyq8IShb0x+8lCEqW9MfvLVLmIowbVOI2jJAzJkw9iii92Y6MWvxtoBa3E3vpabr0OK17Mdz9OBKlXTXqHJjdVAGJLK20pykTsOIU5f7uC/W1aAyZ1RkxBx+zBg5DC+mHlsYnPBZTo6Fvw5jYqDxJbXlXGOoywHxFyOR/EDPDicLIXgJHUcQfUVOyZGDM5h7Zm+QC2nikVuqrp+d6lakjiaxmX5N7EI+6SRm5XWwv86BWxhp9YKaKbEPkc/fSWDZeEUR+I/wBLEXA4mmMwRcDmdTAGoxrxkyQJFCumdljRQNbcTYdlBNRjLbxagscwVJstyb/maUBPTHUIBibYsCgIDNc9L0YEw17kbSntQxsMkK5mBHnHAG/I1sNp4nUV23c7TPDoXjMWIXMhFmBF1Pvwr0KbQRJHUq2Vm/dbFtHJJgpWLFPPCx1LQnh5vxFT5T7db1jqKxnUOIu1cjWJr27EIMUs7aQzqIpjyVx/hOeg1KE91pnTPkaYJ500jkcRY3h+ziGRzIitGxNyUIsfmD8xT8TKWaTK2D3GjQ5pF8Q/1cB3sANa4Fm3uJ4hvZewY4iTGgUta9u3rXQIsuTzGjBQBFLNoALkngBQxwMmL+Y7SxsKEs0mIYG8hAS/KNfh9L6n3pdOXy5+07acYUdpnvJhXkhIiNnBzKehF6xfldLgZwczfTOFfzcHaY4OOPEiGc6vFfgSMrkBXBAP0Par0uIQheG/icfXUWT1/jtC9Lk8Ucbu6kePhxiHKzZkcC/nLXa51sMtjwGtz0FT/EbC1AU9mXH5lNdmQV9o3U8cSaC9uy2EQ/mlX6eb8wKfSuSfpG1DJM1Y6MlSuIRHjcEOpPl4X4EW661kKrjAmkx/TzF7Z+wMQsavBKCja+DiAWyjiAsikMBa3xZqVY6q2I5rUY4YfcTYcJi+eCw5PUYk2+sV6SXQczg8L1P4/wAyxhdk4ltHMMC9IQWf/W2g9lpFlwxhYa0XgZhrAYCOFcsYtfUkm5J6sTqTUbHvFsxY5MVtr4q+PZidMPGgXs7ksx/0hPr1qylQK8mOUf8AHj1knxck8rIr20zW4AL+ZrzyCZ6CqlSAkSYWMFba2PL8Tc9ei9q4Np1vWXY8q2CgM3ID4R+5rh5i8EjJ2H7zXtuYADMwBA1158wB2rW+dpykbH3giXF5Ww+IBP3cqAnrHKRGwPa7KfUCvV+avBk2MFkj9iIFkVkdQysCCDqCOYNRKSvEjBI4i+uBxOE0hAxOH5RO1pE7I50degax71fXcGG8aSj/ADbGQ7wQcJYcTERxDYeQgf5lBU+xp23ac8E8gj8zH/tBGf8AAw+KlP8AsWRTfh5pABRpnRQe5H5m8QSyGJ8QUEZkA8FDcahspdvxHNl0taseDrJ1Q1BchfzGcCtY7SWQ1huJ2B92sIiJIyizPIS+p1I8o9NAKOmct06DsBt+TKerclwD2AxDNNksEbWmBnw8Qve7SHsqjLr6lhb0PSo+t3QL3JH7HMdVsCfaFhVSmJgzaMIeaJSSPJIdP8g/WqEbSjH6RyNhT9pR22khw8mcqFC2u2hLcA3QKDY2rivWj5m0xq2nj72YZfKhkltp9zFJIPmikVEw1sSDDwHP+TNf/bLDD/E8aHvNBLGPmygClvS/ad8Bv9MM4bEpIoeN1dTqGUgg+hFSspU4MWwKnBE2UswiHtOAHGYpXLKC0LXHEAx5QfTMpqvP/DtK6uF+834HDgI6icGYX8N3QXAIsAdfOt+97VGcEyltY7bTbDBaM5bNKq+ZbZSdNco5i/7GsHeaDkHzcdv8zHA7SyozeDkkvaMMR5urDXgBeugADM5Ypc6Qdu8ww0AYpNMLDKbLw1LGw7A6etcGxmmJwVSVdvssit4fBngUC1gD40Z07WBPzr0aCRWSZHwfsZ0EVKeZHPRTUnDPWAIIPPSnIcHacgLZdiI1c3ULxLH4hdQp146MflXpEkrkCObPae7Ryqc0YuFdAbDQEupJvw6XF66hJXzTgO2DGKp8SeeGltOwbslSsk68s4Ye41pfSHyFP/ySP7x9+Cqn2hOqZPF3ZGJSXGYkhgzIVjFuAAAJHzY/M1Dbv1AB7Db78/xHkYrEYRVaxEFbWxSxSxyNwySADqT4dgO5tW3sCUsT7R9SF1IHtFHfNpJEXM5BY3yDgo/e/M96+d6q91IJ79ptiEGFioJJIpA0ckiahQSxtc9j5bClJ1NnrFaiTvCa79zhljaKN7jzHMR15WIq1OtOjVNeJM8PjvDbxYiuHlLDRQfBkv8AhlW+h/rFjw5Vzp+vFrabRGrcG2eP2wtrriY8wGV1JWRDxRxa4PaxBB5gim2V6TiYdNBgTe6DwpkxVvu3XwJjyUEkxuewckE8g1+VPobIKGOobI0wbFD96El0vorA69tedJs6YqNQMqXqi3lxCuI2fnW6MxeMeWQEXNuIPQ9qSF1ZnEt0nDjYyhszGjEBhKiFU+JydD6dGvbnr0rIEZaun5TzxNUcqXOWSWa4vayqIlHBSQOvqTTAuojE5qZQc7QpsrZeeVWa9kbxDfXzWsgJ52BLetqost/oEhZtIPvGDF40J5QMzngv6noKldyNlGTFpXq37Rb3g2hKoK3zNa+RSwA6fCcx+dd0MuPEM9DpenVwTxFQbxw5xE0cbM3wnxJFN9NDqSD+1VocLnEbZ04DhQ38QhsGVZsww0xhmW4OHmPixsL8s3nA53DaVZXbtI7SVOGH3jJh9r+JGcPKpjxCuhZGN8wzr50awzryvxGgNjTdycyZ68HUNxG6sGTTylmdg2N7YoqODRknsVKgfO5+VI6bZ7B7yhhmkH0MJ1ZJpz3dze9V2hiMBKioyyNkYfiF7rfvYio7umbpSLgcq37GWMPETI5E6CKpWRxL3j2pfFEfhw6DTrI9/wAlH+9UXW2itdRldfkrz6xU2nIzoXzeb39q+bFhazzbycmLGzHLS5WOYDhZr2tyq64AJldoZgveDGSQSBlbiDoQCL8h6ddar6OtLEwRAT3BbymbLHKCCSRmy/itccPamL8OVXyDtOgbzrGxZBFLhZUYlZ18CS/NlBaJjbS/xL38vSrrUyn0lPzIR6R1xMCyKyOAysCGB4EHiKgBIOREA43ESsdsuXC6ZXnw66o6jNLEP5SvGRRyI19eNWratgw20pUhzngzds/a0bDLBLCz8wz5WB7ofN7VP+jOciPdtXzCU5IFDM2JmhXNa6q4VdOgBuSefOtfpiN2nRYQMKDDGzYPEy+EtkHBsuVR3VTqx7mktZjyoPvJ3I5Y/aGsVKmFgeQ6JGpZu9tT6k0VV74EQMu0VIdpGKFsRNrNICxUcuaoOyi3vfrVRRa95WtfiMEXgQJPi3ZRZluwuXtqc1jft+lRvnVkz26qlUbRZwuCTEyy3kzPEbD001/T/rVBYqg9IgLXbYc8iRcGxkMudQFOjqblSDroOZGgPKteJpAxMeAXY54hafa8ss0JVrlTmhY6kOo/I8COYPI2plDtk5mL6qkXAnXtjbRXEQRzroJFBt0PMHuDce1UscTwXTQxWXDSyZmUMAc0srAaaLfuLk/mKT0YyGs7Mcj+I63ZFWEasiJzn7TpsLA0TeGv8YWDRNlIJFwJLsND5dLHqK5ZvUyk7Y/9S7oKmtuCDjv9Ix7J3theNTK2R8lyCCBfmB1PapablCAGN6j4ZcjkIMjPaI20sWr4nEOG0M11PUeHFbjXm/Fwx04G0ntRkRVMHY7HD4cw4X43v1Fq8muo84k0T9pQtExkjBW3G5uLnXU6enavYpYWLpadgfaGMachyosOY687+1ehTQtQws0BCezIkdlGYroBbLY3BGuvEW0pN9zIDgQzHvZ+PKPBhbafxGGdDcE6SorcNLZb/Wu9JcbEOqPqI3z6GdepGIiQVyEHY/AQuw8WKN7m3mUHX3FIa1q7BvsY1ScbTLDbGw8eqQxKeyKP0qkuT3mdbesvgVyZi7v7rhQn/mTwofQyKT+VP6ceeNp+bPtFHaW0QrZnbKtm9xpcjuOX60XNqOJ6nRVDTrJgYY+KFHlYtkc5I0VhmNzxAI158dKWELnEffYawNJmnZuzI4VOJ0PjZgCTqq3tYgaX01FatZjhZzpalybDsZVxKwQrKmdvEbUAHQITfQDnxFzTF1NjaZs01E78zHdfClisikKkLAgk3JOpse1qYz6DiTVobFI7Trm4L/cSgfCMRJl7BiHt82NPJyJ5/VDDxlak2fKZOIH2TjVsIgwLmR7gHUAEm56chTujqI6ZWxtj+8pvrbJYjbAhutySKH2h7CGIWCW+Uwycf6WFj/vBD7Ujqc+GcSzobzTaGEubD3Xjis7EyMRzsVBPEgUuitdIaP6r4jZb5V2Htz94jfaNs5oscjLdY5lBFhpnQZWGg/lym3r0rnWpqq+knBL1/SJm3tnszqA1rZVuOYOt7ng1/wBK8vpr1RDtEQhjNi+HGwsS1i1yMwPPjw66VNX1Gt89pzEBw7IVQHa+XmOCnmQQeIr0H6tmGheZ2WcVhkKF0/CdbLmvYcDbXlalVNYH0nvCNX2cbDWWTDysjB4mZ2JJ0A0QcbanUf216VjBRgR6+VCfWdgJ61PjJ2iJzzau/Rw+MkWK2JicLls1ssnwFFa1mF8pPS9MKAJlpsoV5h2TaMkpVDlSRfM4Buo5WJ0vrcV4HUX+Ic9u0cq42l7D7WKr95G+QDSQeYEdTbzD3FepXqFalhMmrJ8phSDEI650ZWU8wbimnCjJiipBxFLePa8WKwcrwsC2GlV3UEEgRSAsbDlkBN6q6fnPrG07Pj1ijvZhWzgA3jsWB7HkPnetWqFOZb0eWOk9oK/horOJUZ2YLY6kD34KdBU6lu0s6rC9szRszFQyRiN1Y2zLawAAuxJv1OutadSG2nendXTeCoo40dZIi0klwMj8b8MuvbW/508ZIxJSqB9QOTGLBYIyYlbIyo7BnVlItl01PDU/QVyvB2JhfkDIHM6Pu1iHjwrTrE0njYh3VV4iMsVU+mVVPvTbGwNpCa1ss0lsbd4I3h3vmIIiAjKtezHzFQNQw5dfavPvsLjT6z2ek+F1DBc5z+PtCP2bxF0fEtcs5Op76kj6V71z4Ra1xpAHH955nxI6X8IcCOtTTzJpxeGWVGjcXV1KsOx0NE6Dg5EBbnYt8j4aY3lgYoT/ADDire62PvUdf/FYazxyP99o+4A4cd5d3l2IuMhMTHKwOaNxxVhwI/I9qqO4xF1voOZy/FYNoLxzxHOCSVHB+pUnjcDlw6V85f0lgt8vEYUycrxF7Ze0Z5cSsNnsgLFQLEqb2uPpVR+H4Q4G8wAYY2pgFVPhNgDobX6m/wBBXnVNZXaAwnMEczTursmOZg0ZL3bywqb8hqx5J3PevfLDTkjePVRyeI5bY2jJsfwpDGkkMukttGV+Vje2TLoBblx1riocHPMw76/oIm75/aP/ABaiGNXhi/ETa7HoSOC2+d6aqY37zinA95huDbEYoNK+fwIy0YJ0BGgsOGl7/KoPiVjCr6mbTzNkxrd/LiXGgJUC3O1yf+TXjAfKJv1jXs3GRtEnhupAUDQ35cD0r3/1NVabmLwSZzvfPeD+Fkb+EIUSD7zKfKzdQOCnkSONJpP6o5cYHYTTOdhBP2X4J5cYjXXL5zJ/UpUgr3uSPlVxIEVnG4jNtjAPCRhXAYoT/DM3/iRnXKP/AHIxcW4lQD1rbjWuRL6nHzr9/aBYsQoRkmaPMnEEZSxvfMQ3G1RurA7CeijIRudpQi8OVbEeFkjYsyjynUZQDw1vf2NMOVPrFE4GFG0q7PgWYrKC5kzHLkA0Cmykj05Vs6h5QJhfDIDsd49bE2TLKwSQtm53teNCLMWt+NuAHIEmsYxsOf4ir+pyPbt7zpMEKoqooAVQAAOQGgFPOwnkEknMT9ubB/jMT4d1VB53dV1vYBVJvzuT7UrpEVrHsffBwJ61HWN09ORydgPb1jZsvBCCJIh+FQL9TzPuatwBxPKscuxYy1RMSUQg6bZ4E4xC6Erkf+oAkqfUXb/VUvUp8rjt/fmMVvKVMv3puZiVtobOinXJNGrr0Yfl0PcVoETqsVORFqfdEQt4kE+IjTgwDK9h1HiKxIHMXpq4IxKFvzswmvaG6EUgDYifETqeQMaDXuiqTfsaV+nV2yRvOeJk7DEt7HiTBDw1gyRHUFU1Fv57XLacx/xp7dOrrlcZgw1jIMw3zkhnwM9/OBGXS3MgHLb30ryfFC3ml9jOLUcjM+e8dEoYqCGA5+lWiZIxHv7OYvCgknKaufDjN9SdSwHQXtc143xJtThM8cxtewzG7Z+GfwvOBd5Lj8j9dK8ux1ztNgbSptyHwQXD6MxFl4D17im0nWcTLbTmW25TLNkTW2gHfpX0HTror3ijDe6UjwYrDBGCHxPMSbAqR5geotetL5jOYztOvbZaLFr4TqDFxLH4tDoYxxBv+LjpcX0q6ujQMnmMQMm/eC23fmF/CMWKjGgE4KyAcbeIFs2nMr71hhjma8RT8wx9IEfdmVpGT+GksTcos0YUX5FuNu1r0r9MM6zLD1g8LR2h3Zm6+IsE+5wkfMQ+eQj+9gAvsCe9aIUSM3ION/rGzZ+ASBMkYsPmSeZJ4k96UAAZMzltzKm08eSfBh80ptfogP4j6Uk5tbQvHc+n+Y+qsAa34/mX8Dg1iXKvHmeZPU1YqhRpXiIssLnJlitTElEJKISUQmtRbT5VMFKHT27f9TWczIVsGcntbB9JyCcfgXXzQ2IGvhnhm45l6HsdD2qmt1OzfmORhw01/wAYcQoKKbKQWsdb/iSxsRpoT/yDQK+Z3SEmvb2DUISFAW3IaDrccweBr5n4nTYbfFE3U+RgzmOO3WwuIziENDiGtlW/3d+w5A+tZr622vGrcTpUGF9jbDmgihhKx5YyxY5r3ZtL5Trbhpapr+pWxi47zQUiMmdIY1OYPlaxN76n8qhwWab4EQNv4ojMCxseHO3cCvY6VAcH0iTM93NgwyQNIqZpS9tSb5eo5DX6V3qOqdbNOdoKuRDH2f7rq+JkmkIcQkqATcZ2HH2H6V6fTMSA0Wx0x+wWJCZs1ySSQQPwjgDwAa2uvWvSZC2MTpUnGJjgJpHuIxZDqXOtieIXk35D6V2wKN259IOFG55hTDwBBZfc8yepPM1O7EnMUWzNlLnIJ3k2ymEgaVjrayjmTyA70ltTsKq/mP8AuZR09PiNjtLOxsKI4xc3ZvMzcyTr8hewqpKxWugdou5y7Zl+tRUlEJKISUQkohPGF6yyhhgwEFybRMUojlBCt8EnI9j0b/kVGwsp3O6+vcSgVh1yvPpCYNPVgdwYgyM4AuTYDiaZqgBmVp8Gr2YEq3J10P7MOxvW1fsZrJGxlbEiTIySJ4ispUsmjWII+E/ofasWIrqQJ0EZyIpbR2ersShAZTqOBGgIuvEHSvlbFeokOJWVyMy1hZWuBKLNoQ3X/jUrDus0MzbtHDjLe1ySGa3LgCRWVY5hiIW8UIM2QahfkSdePpXr9M2F1HvEMN4b2DhEEEolbw0ZbMMxzDvpwPT9aRaXZ/KMzSjaNW6OHEEGSGJiXdnJNwoufKCzatZQouAdb19J09eKxqMVZgn2hpsAZP8AHIYfyDRPfm3vp2p4s0/L+ZjVj5ZngMekpdUuPDbKQRb5dqR4gYnE1bS9YBbvxLd6CcxU1YidUBZjYCkWWKoyZpULHAibvDsafHywOoywo4bzNY6XIYrbUduOoqz4ditmut5IwBLq7q6VK8mO6LYV0zzjMq5CSiElEJKISUQkohNeIgV1KuAQeVHM6CQciVoofBWwLMOp1I/evNNDUOWQZU8j0+kaW8TnmA989q5YxCuUmUEXvew5ad+F629ysvl7z0PhvS631t/TCm7eLWTDxlbCygFQb2tTq3ysk6ypq7mBhS9MzJYv7xbBaVxiMOQmIQW1+GReOR7fRuIPa4rFiJYuHEfTdp8p4gOLay3MGKBw7ngsmgvyySfA49DftXldR8J/qqP2lW53XcQorERNZlZgDlIIsdNOdRDorCcFZxjFeHZV3zSSLmvosYDsfYXtXpCitBpb8TOkntj6xj2Xu0XZHnXLGhDJDe92HB5T+IjkvAceNXUgKNhFPYFBVfzGymZk0l66GhObbfxjwYuZ0ZQ4IYeYgHSwUjmbVBYxVyRPp+kqru6ZVYbbj9/WNGxtuGaBCv3sp0YoPKG6E8BYEXrebn8oUj3Owni9RTWlrYOF/eEIdkgsJJiXccrnKP8ALwPqaqq6dK9+T6n/AHaIa84wuwhOnxElEJKISUQkohJRCSiElEJKISUQgba+7kU7CTVHta68x0I+fzqezplY5GxlvT9dbSNI3HoZ7u7scYVCgCi54i5uOV78+PCuLWUGIvqOqs6htVkLVrMnkrhMJqxGHSQZXVWB5MAR9aASJ0EjiCjungv/AEsH/wBa/tXfEMZ4r+sI4PAxxDLHGiDoqgflWMA7zBYnkyxXSZyaMVjEjHma3Qcz7Up7gp0jc+g5m0rZuIs4vfBjI8MGHkeVFzFWshK6agOQTxHDjyp6dH1VgDsQqnvycypemUKGZtuIm+DjdqyF2hKx3sLjKqgcSxNix5aD251y/wCGClhofLck+/piF7eH5EadK3U2L/B4dYSwZrkswFgSeg5WFh7XqnYAAcCRMcwxXJmSiElEJKISUQkohJRCSiElEJKISUQkohJRCeFaw1amdzPCtLao9jAGUNoYiRBdVQ+pP7Uo1XE4GP3lFSIxwSYqYve6aM6qhHa/W1XL8HuZcizf6bS5ejrbjM2w77l/KsdmOlydKQei6nuV/f8A6mG6JV3JjGmz5GN5Zja3woLD58fypQ6NP6yW+u38YkZuUbKv5m/DbLjRswBLdWJYj0vw9qfXUlYwgxMPc7jBM3NhEMglKjOAVDcwDa4+gputtOnO0xqONPabgKzMz2iElEJKISUQkohJRCSiE//Z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12" name="תמונה 11" descr="images.jpg"/>
          <p:cNvPicPr>
            <a:picLocks noChangeAspect="1"/>
          </p:cNvPicPr>
          <p:nvPr/>
        </p:nvPicPr>
        <p:blipFill>
          <a:blip r:embed="rId2">
            <a:lum bright="33000"/>
          </a:blip>
          <a:stretch>
            <a:fillRect/>
          </a:stretch>
        </p:blipFill>
        <p:spPr>
          <a:xfrm>
            <a:off x="6572264" y="428604"/>
            <a:ext cx="2143140" cy="2143140"/>
          </a:xfrm>
          <a:prstGeom prst="rect">
            <a:avLst/>
          </a:prstGeom>
        </p:spPr>
      </p:pic>
      <p:pic>
        <p:nvPicPr>
          <p:cNvPr id="13" name="תמונה 12" descr="Kadesh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9322" y="2714620"/>
            <a:ext cx="3022474" cy="396063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1643042" y="714356"/>
            <a:ext cx="5460149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l"/>
            <a:r>
              <a:rPr lang="en-US" sz="1400" b="1" dirty="0" err="1" smtClean="0">
                <a:latin typeface="Comic Sans MS" pitchFamily="66" charset="0"/>
                <a:cs typeface="+mj-cs"/>
              </a:rPr>
              <a:t>Kadesh</a:t>
            </a:r>
            <a:r>
              <a:rPr lang="en-US" sz="1400" dirty="0" smtClean="0">
                <a:latin typeface="Comic Sans MS" pitchFamily="66" charset="0"/>
                <a:cs typeface="+mj-cs"/>
              </a:rPr>
              <a:t>: </a:t>
            </a:r>
            <a:r>
              <a:rPr lang="en-US" sz="1400" dirty="0">
                <a:latin typeface="Comic Sans MS" pitchFamily="66" charset="0"/>
                <a:cs typeface="+mj-cs"/>
              </a:rPr>
              <a:t>FIRST CUP out of the four cups in the whole </a:t>
            </a:r>
            <a:r>
              <a:rPr lang="en-US" sz="1400" dirty="0" err="1" smtClean="0">
                <a:latin typeface="Comic Sans MS" pitchFamily="66" charset="0"/>
                <a:cs typeface="+mj-cs"/>
              </a:rPr>
              <a:t>seder</a:t>
            </a:r>
            <a:endParaRPr lang="en-US" sz="1400" dirty="0" smtClean="0">
              <a:latin typeface="Comic Sans MS" pitchFamily="66" charset="0"/>
              <a:cs typeface="+mj-cs"/>
            </a:endParaRPr>
          </a:p>
          <a:p>
            <a:pPr algn="l"/>
            <a:r>
              <a:rPr lang="en-US" sz="1400" dirty="0" smtClean="0">
                <a:latin typeface="Comic Sans MS" pitchFamily="66" charset="0"/>
                <a:cs typeface="+mj-cs"/>
              </a:rPr>
              <a:t> </a:t>
            </a:r>
            <a:r>
              <a:rPr lang="en-US" sz="1400" dirty="0">
                <a:latin typeface="Comic Sans MS" pitchFamily="66" charset="0"/>
                <a:cs typeface="+mj-cs"/>
              </a:rPr>
              <a:t>Leaning to the left side, drink the First Cup of Chocolate Milk.</a:t>
            </a:r>
          </a:p>
          <a:p>
            <a:pPr algn="l"/>
            <a:endParaRPr lang="he-IL" sz="1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  <a:latin typeface="Comic Sans MS" pitchFamily="66" charset="0"/>
              <a:cs typeface="+mj-cs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643042" y="1928802"/>
            <a:ext cx="5846930" cy="7386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l"/>
            <a:r>
              <a:rPr lang="en-US" sz="1400" b="1" dirty="0" err="1">
                <a:latin typeface="Comic Sans MS" pitchFamily="66" charset="0"/>
              </a:rPr>
              <a:t>Urchatz</a:t>
            </a:r>
            <a:r>
              <a:rPr lang="en-US" sz="1400" dirty="0" smtClean="0">
                <a:latin typeface="Comic Sans MS" pitchFamily="66" charset="0"/>
              </a:rPr>
              <a:t>: </a:t>
            </a:r>
            <a:r>
              <a:rPr lang="en-US" sz="1400" dirty="0">
                <a:latin typeface="Comic Sans MS" pitchFamily="66" charset="0"/>
              </a:rPr>
              <a:t>We wash our </a:t>
            </a:r>
            <a:r>
              <a:rPr lang="en-US" sz="1400" dirty="0" smtClean="0">
                <a:latin typeface="Comic Sans MS" pitchFamily="66" charset="0"/>
              </a:rPr>
              <a:t>hands and bless</a:t>
            </a:r>
          </a:p>
          <a:p>
            <a:pPr algn="l"/>
            <a:r>
              <a:rPr lang="en-US" sz="1400" i="1" dirty="0" err="1">
                <a:latin typeface="Comic Sans MS" pitchFamily="66" charset="0"/>
              </a:rPr>
              <a:t>Barukh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atah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Adonai</a:t>
            </a:r>
            <a:r>
              <a:rPr lang="en-US" sz="1400" i="1" dirty="0">
                <a:latin typeface="Comic Sans MS" pitchFamily="66" charset="0"/>
              </a:rPr>
              <a:t>, </a:t>
            </a:r>
            <a:r>
              <a:rPr lang="en-US" sz="1400" i="1" dirty="0" err="1">
                <a:latin typeface="Comic Sans MS" pitchFamily="66" charset="0"/>
              </a:rPr>
              <a:t>Eloheinu</a:t>
            </a:r>
            <a:r>
              <a:rPr lang="en-US" sz="1400" i="1" dirty="0">
                <a:latin typeface="Comic Sans MS" pitchFamily="66" charset="0"/>
              </a:rPr>
              <a:t>, </a:t>
            </a:r>
            <a:r>
              <a:rPr lang="en-US" sz="1400" i="1" dirty="0" err="1">
                <a:latin typeface="Comic Sans MS" pitchFamily="66" charset="0"/>
              </a:rPr>
              <a:t>melekh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smtClean="0">
                <a:latin typeface="Comic Sans MS" pitchFamily="66" charset="0"/>
              </a:rPr>
              <a:t>ha-</a:t>
            </a:r>
            <a:r>
              <a:rPr lang="en-US" sz="1400" i="1" dirty="0" err="1" smtClean="0">
                <a:latin typeface="Comic Sans MS" pitchFamily="66" charset="0"/>
              </a:rPr>
              <a:t>olam</a:t>
            </a:r>
            <a:r>
              <a:rPr lang="en-US" sz="1400" i="1" dirty="0" smtClean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asher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kidishanu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b'mitz'votav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 smtClean="0">
                <a:latin typeface="Comic Sans MS" pitchFamily="66" charset="0"/>
              </a:rPr>
              <a:t>v'tzivanu</a:t>
            </a:r>
            <a:r>
              <a:rPr lang="en-US" sz="1400" i="1" dirty="0" smtClean="0">
                <a:latin typeface="Comic Sans MS" pitchFamily="66" charset="0"/>
              </a:rPr>
              <a:t> </a:t>
            </a:r>
            <a:r>
              <a:rPr lang="en-US" sz="1400" i="1" dirty="0">
                <a:latin typeface="Comic Sans MS" pitchFamily="66" charset="0"/>
              </a:rPr>
              <a:t>al </a:t>
            </a:r>
            <a:r>
              <a:rPr lang="en-US" sz="1400" i="1" dirty="0" err="1">
                <a:latin typeface="Comic Sans MS" pitchFamily="66" charset="0"/>
              </a:rPr>
              <a:t>n'tilat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yadayim</a:t>
            </a:r>
            <a:r>
              <a:rPr lang="en-US" sz="1400" dirty="0">
                <a:latin typeface="Comic Sans MS" pitchFamily="66" charset="0"/>
              </a:rPr>
              <a:t>.</a:t>
            </a:r>
            <a:r>
              <a:rPr lang="en-US" sz="1400" i="1" dirty="0" smtClean="0">
                <a:latin typeface="Comic Sans MS" pitchFamily="66" charset="0"/>
              </a:rPr>
              <a:t> </a:t>
            </a:r>
            <a:endParaRPr lang="he-IL" sz="1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pic>
        <p:nvPicPr>
          <p:cNvPr id="2049" name="Picture 1" descr="kadesh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428604"/>
            <a:ext cx="1071570" cy="1044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urchat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1687580"/>
            <a:ext cx="1071570" cy="1044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carpa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3000372"/>
            <a:ext cx="1071570" cy="104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yachatz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58" y="4214818"/>
            <a:ext cx="1143008" cy="111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מלבן 11"/>
          <p:cNvSpPr/>
          <p:nvPr/>
        </p:nvSpPr>
        <p:spPr>
          <a:xfrm>
            <a:off x="1643042" y="3357562"/>
            <a:ext cx="3451586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b="1" dirty="0" err="1">
                <a:latin typeface="Comic Sans MS" pitchFamily="66" charset="0"/>
              </a:rPr>
              <a:t>Karpas</a:t>
            </a:r>
            <a:r>
              <a:rPr lang="en-US" sz="1400" dirty="0" smtClean="0">
                <a:latin typeface="Comic Sans MS" pitchFamily="66" charset="0"/>
              </a:rPr>
              <a:t>: </a:t>
            </a:r>
            <a:r>
              <a:rPr lang="en-US" sz="1400" dirty="0">
                <a:latin typeface="Comic Sans MS" pitchFamily="66" charset="0"/>
              </a:rPr>
              <a:t>Dip the strawberries in fondue</a:t>
            </a:r>
            <a:endParaRPr lang="he-IL" sz="1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pic>
        <p:nvPicPr>
          <p:cNvPr id="2054" name="Picture 6" descr="magid"/>
          <p:cNvPicPr preferRelativeResize="0"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596" y="5500702"/>
            <a:ext cx="1146005" cy="1117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מלבן 13"/>
          <p:cNvSpPr/>
          <p:nvPr/>
        </p:nvSpPr>
        <p:spPr>
          <a:xfrm>
            <a:off x="1714480" y="4643446"/>
            <a:ext cx="2964273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b="1" dirty="0" err="1">
                <a:latin typeface="Comic Sans MS" pitchFamily="66" charset="0"/>
              </a:rPr>
              <a:t>Yachatz</a:t>
            </a:r>
            <a:r>
              <a:rPr lang="en-US" sz="1400" dirty="0" smtClean="0">
                <a:latin typeface="Comic Sans MS" pitchFamily="66" charset="0"/>
              </a:rPr>
              <a:t>: </a:t>
            </a:r>
            <a:r>
              <a:rPr lang="en-US" sz="1400" dirty="0">
                <a:latin typeface="Comic Sans MS" pitchFamily="66" charset="0"/>
              </a:rPr>
              <a:t>Breaking of the </a:t>
            </a:r>
            <a:r>
              <a:rPr lang="en-US" sz="1400" dirty="0" err="1">
                <a:latin typeface="Comic Sans MS" pitchFamily="66" charset="0"/>
              </a:rPr>
              <a:t>Matzah</a:t>
            </a:r>
            <a:endParaRPr lang="he-IL" sz="1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5" name="מלבן 14"/>
          <p:cNvSpPr/>
          <p:nvPr/>
        </p:nvSpPr>
        <p:spPr>
          <a:xfrm>
            <a:off x="1857356" y="5929330"/>
            <a:ext cx="6328977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l" rtl="0"/>
            <a:r>
              <a:rPr lang="en-US" sz="1400" b="1" dirty="0" err="1" smtClean="0">
                <a:latin typeface="Comic Sans MS" pitchFamily="66" charset="0"/>
              </a:rPr>
              <a:t>Magid</a:t>
            </a:r>
            <a:r>
              <a:rPr lang="en-US" sz="1400" dirty="0" smtClean="0">
                <a:latin typeface="Comic Sans MS" pitchFamily="66" charset="0"/>
              </a:rPr>
              <a:t>: Four Questions (</a:t>
            </a:r>
            <a:r>
              <a:rPr lang="en-US" sz="1400" dirty="0" err="1" smtClean="0">
                <a:latin typeface="Comic Sans MS" pitchFamily="66" charset="0"/>
              </a:rPr>
              <a:t>Ma’Nishtana</a:t>
            </a:r>
            <a:r>
              <a:rPr lang="en-US" sz="1400" dirty="0" smtClean="0">
                <a:latin typeface="Comic Sans MS" pitchFamily="66" charset="0"/>
              </a:rPr>
              <a:t>) where we tell the story of </a:t>
            </a:r>
            <a:r>
              <a:rPr lang="en-US" sz="1400" dirty="0" err="1" smtClean="0">
                <a:latin typeface="Comic Sans MS" pitchFamily="66" charset="0"/>
              </a:rPr>
              <a:t>passover</a:t>
            </a:r>
            <a:endParaRPr lang="en-US" sz="1400" b="0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לבן מעוגל 5"/>
          <p:cNvSpPr/>
          <p:nvPr/>
        </p:nvSpPr>
        <p:spPr>
          <a:xfrm>
            <a:off x="6215074" y="214290"/>
            <a:ext cx="2714644" cy="542928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מלבן 3"/>
          <p:cNvSpPr/>
          <p:nvPr/>
        </p:nvSpPr>
        <p:spPr>
          <a:xfrm>
            <a:off x="214282" y="214290"/>
            <a:ext cx="6000792" cy="20313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l" rtl="0"/>
            <a:r>
              <a:rPr lang="en-US" sz="1400" dirty="0" smtClean="0">
                <a:latin typeface="Comic Sans MS" pitchFamily="66" charset="0"/>
              </a:rPr>
              <a:t>Four </a:t>
            </a:r>
            <a:r>
              <a:rPr lang="en-US" sz="1400" dirty="0">
                <a:latin typeface="Comic Sans MS" pitchFamily="66" charset="0"/>
              </a:rPr>
              <a:t>Questions touch upon the paradox of Seder night, when the symbols of servitude </a:t>
            </a:r>
            <a:endParaRPr lang="en-US" sz="1400" b="0" dirty="0" smtClean="0">
              <a:latin typeface="Comic Sans MS" pitchFamily="66" charset="0"/>
            </a:endParaRPr>
          </a:p>
          <a:p>
            <a:pPr algn="l" rtl="0"/>
            <a:r>
              <a:rPr lang="en-US" sz="1400" dirty="0">
                <a:latin typeface="Comic Sans MS" pitchFamily="66" charset="0"/>
              </a:rPr>
              <a:t>and suffering intertwine with those of redemption</a:t>
            </a:r>
            <a:endParaRPr lang="en-US" sz="1400" b="0" dirty="0" smtClean="0">
              <a:latin typeface="Comic Sans MS" pitchFamily="66" charset="0"/>
            </a:endParaRPr>
          </a:p>
          <a:p>
            <a:pPr algn="l"/>
            <a:r>
              <a:rPr lang="en-US" sz="1400" dirty="0" smtClean="0">
                <a:latin typeface="Comic Sans MS" pitchFamily="66" charset="0"/>
              </a:rPr>
              <a:t>The </a:t>
            </a:r>
            <a:r>
              <a:rPr lang="en-US" sz="1400" dirty="0">
                <a:latin typeface="Comic Sans MS" pitchFamily="66" charset="0"/>
              </a:rPr>
              <a:t>four questions reflect the curious paradox of servitude and redemption</a:t>
            </a:r>
            <a:r>
              <a:rPr lang="en-US" sz="1400" dirty="0" smtClean="0">
                <a:latin typeface="Comic Sans MS" pitchFamily="66" charset="0"/>
              </a:rPr>
              <a:t>.</a:t>
            </a:r>
            <a:endParaRPr lang="en-US" sz="1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  <a:p>
            <a:pPr algn="l"/>
            <a:r>
              <a:rPr lang="en-US" sz="1400" dirty="0" smtClean="0">
                <a:latin typeface="Comic Sans MS" pitchFamily="66" charset="0"/>
              </a:rPr>
              <a:t>1) </a:t>
            </a:r>
            <a:r>
              <a:rPr lang="en-US" sz="1400" dirty="0">
                <a:latin typeface="Comic Sans MS" pitchFamily="66" charset="0"/>
              </a:rPr>
              <a:t>   On all other nights we eat either peanut butter, chocolate, or a combination of </a:t>
            </a:r>
            <a:r>
              <a:rPr lang="en-US" sz="1400" dirty="0" smtClean="0">
                <a:latin typeface="Comic Sans MS" pitchFamily="66" charset="0"/>
              </a:rPr>
              <a:t>both;</a:t>
            </a:r>
          </a:p>
          <a:p>
            <a:pPr algn="l"/>
            <a:r>
              <a:rPr lang="en-US" sz="1400" dirty="0" smtClean="0">
                <a:latin typeface="Comic Sans MS" pitchFamily="66" charset="0"/>
              </a:rPr>
              <a:t> a little peanut butter, a little chocolate, a lot of peanut butter, a lot of chocolate. On this night, why only chocolate?</a:t>
            </a:r>
            <a:endParaRPr lang="he-IL" sz="1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6215074" y="285728"/>
            <a:ext cx="2714644" cy="52629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l"/>
            <a:r>
              <a:rPr lang="en-US" sz="1400" i="1" dirty="0">
                <a:latin typeface="Comic Sans MS" pitchFamily="66" charset="0"/>
              </a:rPr>
              <a:t>Ma </a:t>
            </a:r>
            <a:r>
              <a:rPr lang="en-US" sz="1400" i="1" dirty="0" err="1">
                <a:latin typeface="Comic Sans MS" pitchFamily="66" charset="0"/>
              </a:rPr>
              <a:t>Nishtana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Ha’layla</a:t>
            </a:r>
            <a:r>
              <a:rPr lang="en-US" sz="1400" i="1" dirty="0">
                <a:latin typeface="Comic Sans MS" pitchFamily="66" charset="0"/>
              </a:rPr>
              <a:t> Haze </a:t>
            </a:r>
            <a:r>
              <a:rPr lang="en-US" sz="1400" i="1" dirty="0" err="1">
                <a:latin typeface="Comic Sans MS" pitchFamily="66" charset="0"/>
              </a:rPr>
              <a:t>Mikol</a:t>
            </a:r>
            <a:r>
              <a:rPr lang="en-US" sz="1400" i="1" dirty="0">
                <a:latin typeface="Comic Sans MS" pitchFamily="66" charset="0"/>
              </a:rPr>
              <a:t>  </a:t>
            </a:r>
            <a:r>
              <a:rPr lang="en-US" sz="1400" i="1" dirty="0" err="1">
                <a:latin typeface="Comic Sans MS" pitchFamily="66" charset="0"/>
              </a:rPr>
              <a:t>Ha’laylot</a:t>
            </a:r>
            <a:r>
              <a:rPr lang="en-US" sz="1400" i="1" dirty="0">
                <a:latin typeface="Comic Sans MS" pitchFamily="66" charset="0"/>
              </a:rPr>
              <a:t>? </a:t>
            </a:r>
            <a:r>
              <a:rPr lang="en-US" sz="1400" i="1" dirty="0" err="1">
                <a:latin typeface="Comic Sans MS" pitchFamily="66" charset="0"/>
              </a:rPr>
              <a:t>Mikol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Ha’leilot</a:t>
            </a:r>
            <a:r>
              <a:rPr lang="en-US" sz="1400" i="1" dirty="0">
                <a:latin typeface="Comic Sans MS" pitchFamily="66" charset="0"/>
              </a:rPr>
              <a:t>?</a:t>
            </a:r>
          </a:p>
          <a:p>
            <a:pPr algn="l"/>
            <a:r>
              <a:rPr lang="en-US" sz="1400" i="1" dirty="0" err="1">
                <a:latin typeface="Comic Sans MS" pitchFamily="66" charset="0"/>
              </a:rPr>
              <a:t>Shebechol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ha’laylot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anu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ochlin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Chametz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u’matzah</a:t>
            </a:r>
            <a:r>
              <a:rPr lang="en-US" sz="1400" i="1" dirty="0">
                <a:latin typeface="Comic Sans MS" pitchFamily="66" charset="0"/>
              </a:rPr>
              <a:t>;</a:t>
            </a:r>
          </a:p>
          <a:p>
            <a:pPr algn="l"/>
            <a:r>
              <a:rPr lang="en-US" sz="1400" i="1" dirty="0" err="1">
                <a:latin typeface="Comic Sans MS" pitchFamily="66" charset="0"/>
              </a:rPr>
              <a:t>Ha’layla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Hazeh</a:t>
            </a:r>
            <a:r>
              <a:rPr lang="en-US" sz="1400" i="1" dirty="0">
                <a:latin typeface="Comic Sans MS" pitchFamily="66" charset="0"/>
              </a:rPr>
              <a:t> , </a:t>
            </a:r>
            <a:r>
              <a:rPr lang="en-US" sz="1400" i="1" dirty="0" err="1">
                <a:latin typeface="Comic Sans MS" pitchFamily="66" charset="0"/>
              </a:rPr>
              <a:t>Ha’layla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hazeh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kulo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Matzah</a:t>
            </a:r>
            <a:r>
              <a:rPr lang="en-US" sz="1400" i="1" dirty="0">
                <a:latin typeface="Comic Sans MS" pitchFamily="66" charset="0"/>
              </a:rPr>
              <a:t>.</a:t>
            </a:r>
          </a:p>
          <a:p>
            <a:pPr algn="l"/>
            <a:r>
              <a:rPr lang="en-US" sz="1400" i="1" dirty="0">
                <a:latin typeface="Comic Sans MS" pitchFamily="66" charset="0"/>
              </a:rPr>
              <a:t> </a:t>
            </a:r>
          </a:p>
          <a:p>
            <a:pPr algn="l"/>
            <a:r>
              <a:rPr lang="en-US" sz="1400" i="1" dirty="0" err="1">
                <a:latin typeface="Comic Sans MS" pitchFamily="66" charset="0"/>
              </a:rPr>
              <a:t>Sebechol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ha’laylot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anu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ochlin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she’ar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yerakot</a:t>
            </a:r>
            <a:r>
              <a:rPr lang="en-US" sz="1400" i="1" dirty="0">
                <a:latin typeface="Comic Sans MS" pitchFamily="66" charset="0"/>
              </a:rPr>
              <a:t>? </a:t>
            </a:r>
            <a:r>
              <a:rPr lang="en-US" sz="1400" i="1" dirty="0" err="1">
                <a:latin typeface="Comic Sans MS" pitchFamily="66" charset="0"/>
              </a:rPr>
              <a:t>She’ar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yerakot</a:t>
            </a:r>
            <a:r>
              <a:rPr lang="en-US" sz="1400" i="1" dirty="0">
                <a:latin typeface="Comic Sans MS" pitchFamily="66" charset="0"/>
              </a:rPr>
              <a:t>?</a:t>
            </a:r>
          </a:p>
          <a:p>
            <a:pPr algn="l"/>
            <a:r>
              <a:rPr lang="en-US" sz="1400" i="1" dirty="0" err="1">
                <a:latin typeface="Comic Sans MS" pitchFamily="66" charset="0"/>
              </a:rPr>
              <a:t>Ha’layla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hazeh</a:t>
            </a:r>
            <a:r>
              <a:rPr lang="en-US" sz="1400" i="1" dirty="0">
                <a:latin typeface="Comic Sans MS" pitchFamily="66" charset="0"/>
              </a:rPr>
              <a:t>, </a:t>
            </a:r>
            <a:r>
              <a:rPr lang="en-US" sz="1400" i="1" dirty="0" err="1">
                <a:latin typeface="Comic Sans MS" pitchFamily="66" charset="0"/>
              </a:rPr>
              <a:t>ha’layla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hazeh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Maror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Maror</a:t>
            </a:r>
            <a:endParaRPr lang="en-US" sz="1400" i="1" dirty="0">
              <a:latin typeface="Comic Sans MS" pitchFamily="66" charset="0"/>
            </a:endParaRPr>
          </a:p>
          <a:p>
            <a:pPr algn="l"/>
            <a:r>
              <a:rPr lang="en-US" sz="1400" i="1" dirty="0">
                <a:latin typeface="Comic Sans MS" pitchFamily="66" charset="0"/>
              </a:rPr>
              <a:t> </a:t>
            </a:r>
          </a:p>
          <a:p>
            <a:pPr algn="l"/>
            <a:r>
              <a:rPr lang="en-US" sz="1400" i="1" dirty="0" err="1">
                <a:latin typeface="Comic Sans MS" pitchFamily="66" charset="0"/>
              </a:rPr>
              <a:t>Sebechol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Ha’laylot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ein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anu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matbilin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afilu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pa’am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achat</a:t>
            </a:r>
            <a:r>
              <a:rPr lang="en-US" sz="1400" i="1" dirty="0">
                <a:latin typeface="Comic Sans MS" pitchFamily="66" charset="0"/>
              </a:rPr>
              <a:t>, </a:t>
            </a:r>
            <a:r>
              <a:rPr lang="en-US" sz="1400" i="1" dirty="0" err="1">
                <a:latin typeface="Comic Sans MS" pitchFamily="66" charset="0"/>
              </a:rPr>
              <a:t>afilu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pa’am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achat</a:t>
            </a:r>
            <a:r>
              <a:rPr lang="en-US" sz="1400" i="1" dirty="0">
                <a:latin typeface="Comic Sans MS" pitchFamily="66" charset="0"/>
              </a:rPr>
              <a:t>?</a:t>
            </a:r>
          </a:p>
          <a:p>
            <a:pPr algn="l"/>
            <a:r>
              <a:rPr lang="en-US" sz="1400" i="1" dirty="0" err="1">
                <a:latin typeface="Comic Sans MS" pitchFamily="66" charset="0"/>
              </a:rPr>
              <a:t>Ha’layla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hazeh</a:t>
            </a:r>
            <a:r>
              <a:rPr lang="en-US" sz="1400" i="1" dirty="0">
                <a:latin typeface="Comic Sans MS" pitchFamily="66" charset="0"/>
              </a:rPr>
              <a:t>, </a:t>
            </a:r>
            <a:r>
              <a:rPr lang="en-US" sz="1400" i="1" dirty="0" err="1">
                <a:latin typeface="Comic Sans MS" pitchFamily="66" charset="0"/>
              </a:rPr>
              <a:t>ha’layla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haze’h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shtei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fe’amim</a:t>
            </a:r>
            <a:r>
              <a:rPr lang="en-US" sz="1400" i="1" dirty="0">
                <a:latin typeface="Comic Sans MS" pitchFamily="66" charset="0"/>
              </a:rPr>
              <a:t>.</a:t>
            </a:r>
          </a:p>
          <a:p>
            <a:pPr algn="l"/>
            <a:r>
              <a:rPr lang="en-US" sz="1400" i="1" dirty="0">
                <a:latin typeface="Comic Sans MS" pitchFamily="66" charset="0"/>
              </a:rPr>
              <a:t> </a:t>
            </a:r>
          </a:p>
          <a:p>
            <a:pPr algn="l"/>
            <a:r>
              <a:rPr lang="en-US" sz="1400" i="1" dirty="0" err="1">
                <a:latin typeface="Comic Sans MS" pitchFamily="66" charset="0"/>
              </a:rPr>
              <a:t>Shebechol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Ha’laylot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anu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ochlin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bein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yoshvin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u’bein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mesubin</a:t>
            </a:r>
            <a:r>
              <a:rPr lang="en-US" sz="1400" i="1" dirty="0">
                <a:latin typeface="Comic Sans MS" pitchFamily="66" charset="0"/>
              </a:rPr>
              <a:t>?</a:t>
            </a:r>
          </a:p>
          <a:p>
            <a:pPr algn="l"/>
            <a:r>
              <a:rPr lang="en-US" sz="1400" i="1" dirty="0" err="1">
                <a:latin typeface="Comic Sans MS" pitchFamily="66" charset="0"/>
              </a:rPr>
              <a:t>Ha’layla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hazeh</a:t>
            </a:r>
            <a:r>
              <a:rPr lang="en-US" sz="1400" i="1" dirty="0">
                <a:latin typeface="Comic Sans MS" pitchFamily="66" charset="0"/>
              </a:rPr>
              <a:t>, </a:t>
            </a:r>
            <a:r>
              <a:rPr lang="en-US" sz="1400" i="1" dirty="0" err="1">
                <a:latin typeface="Comic Sans MS" pitchFamily="66" charset="0"/>
              </a:rPr>
              <a:t>Ha’layla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Hazeh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kulanu</a:t>
            </a:r>
            <a:r>
              <a:rPr lang="en-US" sz="1400" i="1" dirty="0">
                <a:latin typeface="Comic Sans MS" pitchFamily="66" charset="0"/>
              </a:rPr>
              <a:t> </a:t>
            </a:r>
            <a:r>
              <a:rPr lang="en-US" sz="1400" i="1" dirty="0" err="1">
                <a:latin typeface="Comic Sans MS" pitchFamily="66" charset="0"/>
              </a:rPr>
              <a:t>mesubin</a:t>
            </a:r>
            <a:r>
              <a:rPr lang="en-US" sz="1400" i="1" dirty="0">
                <a:latin typeface="Comic Sans MS" pitchFamily="66" charset="0"/>
              </a:rPr>
              <a:t>.</a:t>
            </a:r>
          </a:p>
        </p:txBody>
      </p:sp>
      <p:sp>
        <p:nvSpPr>
          <p:cNvPr id="8" name="מלבן 7"/>
          <p:cNvSpPr/>
          <p:nvPr/>
        </p:nvSpPr>
        <p:spPr>
          <a:xfrm>
            <a:off x="142844" y="2214554"/>
            <a:ext cx="6143668" cy="47595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l" rtl="0"/>
            <a:r>
              <a:rPr lang="en-US" sz="1400" b="1" dirty="0">
                <a:latin typeface="Comic Sans MS" pitchFamily="66" charset="0"/>
              </a:rPr>
              <a:t>10 Plagues</a:t>
            </a:r>
            <a:r>
              <a:rPr lang="en-US" sz="1400" dirty="0">
                <a:latin typeface="Comic Sans MS" pitchFamily="66" charset="0"/>
              </a:rPr>
              <a:t>:</a:t>
            </a:r>
            <a:endParaRPr lang="en-US" sz="1400" b="0" dirty="0" smtClean="0">
              <a:latin typeface="Comic Sans MS" pitchFamily="66" charset="0"/>
            </a:endParaRPr>
          </a:p>
          <a:p>
            <a:pPr algn="l" rtl="0"/>
            <a:r>
              <a:rPr lang="en-US" sz="1400" dirty="0">
                <a:latin typeface="Comic Sans MS" pitchFamily="66" charset="0"/>
              </a:rPr>
              <a:t>We know that as the Israelites fled Egypt, Pharaoh recanted his decision to let the former </a:t>
            </a:r>
            <a:endParaRPr lang="en-US" sz="1400" b="0" dirty="0" smtClean="0">
              <a:latin typeface="Comic Sans MS" pitchFamily="66" charset="0"/>
            </a:endParaRPr>
          </a:p>
          <a:p>
            <a:pPr algn="l" rtl="0"/>
            <a:r>
              <a:rPr lang="en-US" sz="1400" dirty="0">
                <a:latin typeface="Comic Sans MS" pitchFamily="66" charset="0"/>
              </a:rPr>
              <a:t>slaves go, and he sent his armies after them. As the Israelites approached the Sea of </a:t>
            </a:r>
            <a:endParaRPr lang="en-US" sz="1400" b="0" dirty="0" smtClean="0">
              <a:latin typeface="Comic Sans MS" pitchFamily="66" charset="0"/>
            </a:endParaRPr>
          </a:p>
          <a:p>
            <a:pPr algn="l" rtl="0"/>
            <a:r>
              <a:rPr lang="en-US" sz="1400" dirty="0">
                <a:latin typeface="Comic Sans MS" pitchFamily="66" charset="0"/>
              </a:rPr>
              <a:t>Reeds, the Egyptians were in hot pursuit. But God parted the Sea of Reeds so that the </a:t>
            </a:r>
            <a:endParaRPr lang="en-US" sz="1400" b="0" dirty="0" smtClean="0">
              <a:latin typeface="Comic Sans MS" pitchFamily="66" charset="0"/>
            </a:endParaRPr>
          </a:p>
          <a:p>
            <a:pPr algn="l" rtl="0"/>
            <a:r>
              <a:rPr lang="en-US" sz="1400" dirty="0">
                <a:latin typeface="Comic Sans MS" pitchFamily="66" charset="0"/>
              </a:rPr>
              <a:t>Israelites could cross to safety, and as the Egyptians entered the path, the waters crashed </a:t>
            </a:r>
            <a:endParaRPr lang="en-US" sz="1400" b="0" dirty="0" smtClean="0">
              <a:latin typeface="Comic Sans MS" pitchFamily="66" charset="0"/>
            </a:endParaRPr>
          </a:p>
          <a:p>
            <a:pPr algn="l" rtl="0"/>
            <a:r>
              <a:rPr lang="en-US" sz="1400" dirty="0">
                <a:latin typeface="Comic Sans MS" pitchFamily="66" charset="0"/>
              </a:rPr>
              <a:t>down upon them, and they drowned.</a:t>
            </a:r>
            <a:endParaRPr lang="en-US" sz="1400" b="0" dirty="0" smtClean="0">
              <a:latin typeface="Comic Sans MS" pitchFamily="66" charset="0"/>
            </a:endParaRPr>
          </a:p>
          <a:p>
            <a:pPr algn="l" rtl="0"/>
            <a:r>
              <a:rPr lang="en-US" sz="1400" dirty="0">
                <a:latin typeface="Comic Sans MS" pitchFamily="66" charset="0"/>
              </a:rPr>
              <a:t>And so, though we benefited greatly from all the evils that befell the Egyptians with the </a:t>
            </a:r>
            <a:endParaRPr lang="en-US" sz="1400" b="0" dirty="0" smtClean="0">
              <a:latin typeface="Comic Sans MS" pitchFamily="66" charset="0"/>
            </a:endParaRPr>
          </a:p>
          <a:p>
            <a:pPr algn="l" rtl="0"/>
            <a:r>
              <a:rPr lang="en-US" sz="1400" dirty="0">
                <a:latin typeface="Comic Sans MS" pitchFamily="66" charset="0"/>
              </a:rPr>
              <a:t>plagues and the drowning in the sea, our joy is diminished knowing that they suffered, </a:t>
            </a:r>
            <a:endParaRPr lang="en-US" sz="1400" b="0" dirty="0" smtClean="0">
              <a:latin typeface="Comic Sans MS" pitchFamily="66" charset="0"/>
            </a:endParaRPr>
          </a:p>
          <a:p>
            <a:pPr algn="l" rtl="0"/>
            <a:r>
              <a:rPr lang="en-US" sz="1400" dirty="0">
                <a:latin typeface="Comic Sans MS" pitchFamily="66" charset="0"/>
              </a:rPr>
              <a:t>too. To remember their suffering, we remove ten drops of chocolate milk from our cup, </a:t>
            </a:r>
            <a:endParaRPr lang="en-US" sz="1400" b="0" dirty="0" smtClean="0">
              <a:latin typeface="Comic Sans MS" pitchFamily="66" charset="0"/>
            </a:endParaRPr>
          </a:p>
          <a:p>
            <a:pPr algn="l" rtl="0"/>
            <a:r>
              <a:rPr lang="en-US" sz="1400" dirty="0">
                <a:latin typeface="Comic Sans MS" pitchFamily="66" charset="0"/>
              </a:rPr>
              <a:t>one for each of the plagues that fell upon Egypt. Each drop of milk we remove is a hope </a:t>
            </a:r>
            <a:endParaRPr lang="en-US" sz="1400" b="0" dirty="0" smtClean="0">
              <a:latin typeface="Comic Sans MS" pitchFamily="66" charset="0"/>
            </a:endParaRPr>
          </a:p>
          <a:p>
            <a:pPr algn="l" rtl="0"/>
            <a:r>
              <a:rPr lang="en-US" sz="1400" dirty="0">
                <a:latin typeface="Comic Sans MS" pitchFamily="66" charset="0"/>
              </a:rPr>
              <a:t>and a prayer that people everywhere will cast out the plagues that threaten us all, </a:t>
            </a:r>
            <a:endParaRPr lang="en-US" sz="1400" b="0" dirty="0" smtClean="0">
              <a:latin typeface="Comic Sans MS" pitchFamily="66" charset="0"/>
            </a:endParaRPr>
          </a:p>
          <a:p>
            <a:pPr algn="l"/>
            <a:r>
              <a:rPr lang="en-US" sz="1400" dirty="0">
                <a:latin typeface="Comic Sans MS" pitchFamily="66" charset="0"/>
              </a:rPr>
              <a:t>beginning with those in our own hearts.</a:t>
            </a:r>
            <a:endParaRPr lang="he-IL" sz="1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descr="0310442303_qv_image_006-876x102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0"/>
            <a:ext cx="3483419" cy="4214818"/>
          </a:xfrm>
          <a:prstGeom prst="rect">
            <a:avLst/>
          </a:prstGeom>
        </p:spPr>
      </p:pic>
      <p:sp>
        <p:nvSpPr>
          <p:cNvPr id="5" name="מלבן 4"/>
          <p:cNvSpPr/>
          <p:nvPr/>
        </p:nvSpPr>
        <p:spPr>
          <a:xfrm>
            <a:off x="214282" y="4286256"/>
            <a:ext cx="3749744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b="1" i="1" dirty="0" smtClean="0">
                <a:latin typeface="Comic Sans MS" pitchFamily="66" charset="0"/>
              </a:rPr>
              <a:t>Drink </a:t>
            </a:r>
            <a:r>
              <a:rPr lang="en-US" sz="1400" b="1" i="1" dirty="0">
                <a:latin typeface="Comic Sans MS" pitchFamily="66" charset="0"/>
              </a:rPr>
              <a:t>the Second cup of Chocolate Milk</a:t>
            </a:r>
            <a:r>
              <a:rPr lang="en-US" sz="1400" b="1" i="1" dirty="0" smtClean="0">
                <a:latin typeface="Comic Sans MS" pitchFamily="66" charset="0"/>
              </a:rPr>
              <a:t>.</a:t>
            </a:r>
            <a:endParaRPr lang="en-US" sz="1400" b="1" dirty="0">
              <a:latin typeface="Comic Sans MS" pitchFamily="66" charset="0"/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4143372" y="285728"/>
            <a:ext cx="2857520" cy="38472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l"/>
            <a:r>
              <a:rPr lang="en-US" sz="1600" b="1" i="1" dirty="0">
                <a:latin typeface="Comic Sans MS" pitchFamily="66" charset="0"/>
              </a:rPr>
              <a:t>Pesach:</a:t>
            </a:r>
            <a:r>
              <a:rPr lang="en-US" sz="1400" i="1" dirty="0">
                <a:latin typeface="Comic Sans MS" pitchFamily="66" charset="0"/>
              </a:rPr>
              <a:t> Why was the Passover lamb eaten at the time of the Temple? Because God passed over the houses of the Jews when he brought the </a:t>
            </a:r>
            <a:r>
              <a:rPr lang="en-US" sz="1400" i="1" dirty="0" err="1">
                <a:latin typeface="Comic Sans MS" pitchFamily="66" charset="0"/>
              </a:rPr>
              <a:t>palgues</a:t>
            </a:r>
            <a:r>
              <a:rPr lang="en-US" sz="1400" i="1" dirty="0">
                <a:latin typeface="Comic Sans MS" pitchFamily="66" charset="0"/>
              </a:rPr>
              <a:t> on the houses of the Egyptians</a:t>
            </a:r>
            <a:endParaRPr lang="en-US" sz="1400" dirty="0">
              <a:latin typeface="Comic Sans MS" pitchFamily="66" charset="0"/>
            </a:endParaRPr>
          </a:p>
          <a:p>
            <a:pPr algn="l"/>
            <a:r>
              <a:rPr lang="en-US" sz="1600" b="1" i="1" dirty="0" err="1">
                <a:latin typeface="Comic Sans MS" pitchFamily="66" charset="0"/>
              </a:rPr>
              <a:t>Matzah</a:t>
            </a:r>
            <a:r>
              <a:rPr lang="en-US" sz="1600" b="1" i="1" dirty="0">
                <a:latin typeface="Comic Sans MS" pitchFamily="66" charset="0"/>
              </a:rPr>
              <a:t>:</a:t>
            </a:r>
            <a:r>
              <a:rPr lang="en-US" sz="1400" i="1" dirty="0">
                <a:latin typeface="Comic Sans MS" pitchFamily="66" charset="0"/>
              </a:rPr>
              <a:t> Why do we eat unleavened bread? Because when God took the Jews out of Egypt they left in such a hurry that their dough had no time to rise</a:t>
            </a:r>
            <a:endParaRPr lang="en-US" sz="1400" dirty="0">
              <a:latin typeface="Comic Sans MS" pitchFamily="66" charset="0"/>
            </a:endParaRPr>
          </a:p>
          <a:p>
            <a:pPr algn="l"/>
            <a:r>
              <a:rPr lang="en-US" sz="1600" b="1" i="1" dirty="0" err="1">
                <a:latin typeface="Comic Sans MS" pitchFamily="66" charset="0"/>
              </a:rPr>
              <a:t>Maror</a:t>
            </a:r>
            <a:r>
              <a:rPr lang="en-US" sz="1600" b="1" i="1" dirty="0">
                <a:latin typeface="Comic Sans MS" pitchFamily="66" charset="0"/>
              </a:rPr>
              <a:t>:</a:t>
            </a:r>
            <a:r>
              <a:rPr lang="en-US" sz="1400" i="1" dirty="0">
                <a:latin typeface="Comic Sans MS" pitchFamily="66" charset="0"/>
              </a:rPr>
              <a:t> Why do we eat a bitter vegetable? Because the Egyptians made the live of the Jews bitter by forcing them to be slaves</a:t>
            </a:r>
            <a:endParaRPr lang="en-US" sz="1400" dirty="0">
              <a:latin typeface="Comic Sans MS" pitchFamily="66" charset="0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1500166" y="5786454"/>
            <a:ext cx="2093843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b="1" dirty="0" err="1">
                <a:latin typeface="Comic Sans MS" pitchFamily="66" charset="0"/>
              </a:rPr>
              <a:t>Rachtzah</a:t>
            </a:r>
            <a:r>
              <a:rPr lang="en-US" sz="1400" dirty="0">
                <a:latin typeface="Comic Sans MS" pitchFamily="66" charset="0"/>
              </a:rPr>
              <a:t>: Wash hands</a:t>
            </a:r>
            <a:endParaRPr lang="he-IL" sz="1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pic>
        <p:nvPicPr>
          <p:cNvPr id="16386" name="Picture 2" descr="Rahtz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5286388"/>
            <a:ext cx="1214446" cy="118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תמונה 10" descr="הורד (2).jpg"/>
          <p:cNvPicPr>
            <a:picLocks noChangeAspect="1"/>
          </p:cNvPicPr>
          <p:nvPr/>
        </p:nvPicPr>
        <p:blipFill>
          <a:blip r:embed="rId4">
            <a:lum bright="23000"/>
          </a:blip>
          <a:stretch>
            <a:fillRect/>
          </a:stretch>
        </p:blipFill>
        <p:spPr>
          <a:xfrm rot="1901450">
            <a:off x="7581918" y="170274"/>
            <a:ext cx="1052062" cy="1422736"/>
          </a:xfrm>
          <a:prstGeom prst="rect">
            <a:avLst/>
          </a:prstGeom>
        </p:spPr>
      </p:pic>
      <p:pic>
        <p:nvPicPr>
          <p:cNvPr id="12" name="תמונה 11" descr="images (1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15206" y="1785926"/>
            <a:ext cx="1428760" cy="1107289"/>
          </a:xfrm>
          <a:prstGeom prst="rect">
            <a:avLst/>
          </a:prstGeom>
        </p:spPr>
      </p:pic>
      <p:pic>
        <p:nvPicPr>
          <p:cNvPr id="13" name="תמונה 12" descr="images (2)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64484" y="2928934"/>
            <a:ext cx="1930188" cy="923392"/>
          </a:xfrm>
          <a:prstGeom prst="rect">
            <a:avLst/>
          </a:prstGeom>
        </p:spPr>
      </p:pic>
      <p:sp>
        <p:nvSpPr>
          <p:cNvPr id="14" name="מלבן 13"/>
          <p:cNvSpPr/>
          <p:nvPr/>
        </p:nvSpPr>
        <p:spPr>
          <a:xfrm>
            <a:off x="5429224" y="4572008"/>
            <a:ext cx="3714776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l" rtl="0"/>
            <a:r>
              <a:rPr lang="en-US" sz="1600" b="1" dirty="0" err="1">
                <a:latin typeface="Comic Sans MS" pitchFamily="66" charset="0"/>
              </a:rPr>
              <a:t>Motzi</a:t>
            </a:r>
            <a:r>
              <a:rPr lang="en-US" sz="1600" b="1" dirty="0">
                <a:latin typeface="Comic Sans MS" pitchFamily="66" charset="0"/>
              </a:rPr>
              <a:t> </a:t>
            </a:r>
            <a:r>
              <a:rPr lang="en-US" sz="1600" b="1" dirty="0" err="1">
                <a:latin typeface="Comic Sans MS" pitchFamily="66" charset="0"/>
              </a:rPr>
              <a:t>Matzah</a:t>
            </a:r>
            <a:r>
              <a:rPr lang="en-US" sz="1600" dirty="0">
                <a:latin typeface="Comic Sans MS" pitchFamily="66" charset="0"/>
              </a:rPr>
              <a:t>: Break the middle </a:t>
            </a:r>
            <a:r>
              <a:rPr lang="en-US" sz="1600" dirty="0" err="1">
                <a:latin typeface="Comic Sans MS" pitchFamily="66" charset="0"/>
              </a:rPr>
              <a:t>matzah</a:t>
            </a:r>
            <a:endParaRPr lang="en-US" sz="1600" b="0" dirty="0" smtClean="0">
              <a:latin typeface="Comic Sans MS" pitchFamily="66" charset="0"/>
            </a:endParaRPr>
          </a:p>
          <a:p>
            <a:pPr algn="l" rtl="0"/>
            <a:r>
              <a:rPr lang="en-US" sz="1600" dirty="0">
                <a:latin typeface="Comic Sans MS" pitchFamily="66" charset="0"/>
              </a:rPr>
              <a:t>It’s time to Munch on </a:t>
            </a:r>
            <a:r>
              <a:rPr lang="en-US" sz="1600" dirty="0" err="1">
                <a:latin typeface="Comic Sans MS" pitchFamily="66" charset="0"/>
              </a:rPr>
              <a:t>Matzah</a:t>
            </a:r>
            <a:r>
              <a:rPr lang="en-US" sz="1600" dirty="0">
                <a:latin typeface="Comic Sans MS" pitchFamily="66" charset="0"/>
              </a:rPr>
              <a:t>! Remember to lean to your left as you eat! </a:t>
            </a:r>
            <a:endParaRPr lang="en-US" sz="1600" b="0" dirty="0" smtClean="0">
              <a:latin typeface="Comic Sans MS" pitchFamily="66" charset="0"/>
            </a:endParaRPr>
          </a:p>
          <a:p>
            <a:pPr algn="l"/>
            <a:r>
              <a:rPr lang="en-US" sz="1600" dirty="0">
                <a:latin typeface="Comic Sans MS" pitchFamily="66" charset="0"/>
              </a:rPr>
              <a:t>Remember that when the Jews escaped from Egypt they didn’t have enough time for their bread to rise</a:t>
            </a:r>
            <a:endParaRPr lang="he-IL" sz="1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pic>
        <p:nvPicPr>
          <p:cNvPr id="16387" name="Picture 3" descr="motzi matza"/>
          <p:cNvPicPr>
            <a:picLocks noChangeAspect="1" noChangeArrowheads="1"/>
          </p:cNvPicPr>
          <p:nvPr/>
        </p:nvPicPr>
        <p:blipFill>
          <a:blip r:embed="rId7" cstate="print">
            <a:lum bright="21000"/>
          </a:blip>
          <a:srcRect/>
          <a:stretch>
            <a:fillRect/>
          </a:stretch>
        </p:blipFill>
        <p:spPr bwMode="auto">
          <a:xfrm>
            <a:off x="4143372" y="5214950"/>
            <a:ext cx="1214446" cy="11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mar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1170796" cy="114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3" descr="korec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571612"/>
            <a:ext cx="1214446" cy="11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מלבן 5"/>
          <p:cNvSpPr/>
          <p:nvPr/>
        </p:nvSpPr>
        <p:spPr>
          <a:xfrm>
            <a:off x="1500166" y="357166"/>
            <a:ext cx="5072098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l" rtl="0"/>
            <a:r>
              <a:rPr lang="en-US" sz="1400" b="1" dirty="0" err="1">
                <a:latin typeface="Comic Sans MS" pitchFamily="66" charset="0"/>
              </a:rPr>
              <a:t>Maror</a:t>
            </a:r>
            <a:r>
              <a:rPr lang="en-US" sz="1400" dirty="0">
                <a:latin typeface="Comic Sans MS" pitchFamily="66" charset="0"/>
              </a:rPr>
              <a:t>: </a:t>
            </a:r>
            <a:r>
              <a:rPr lang="en-US" sz="1400" dirty="0" smtClean="0">
                <a:latin typeface="Comic Sans MS" pitchFamily="66" charset="0"/>
              </a:rPr>
              <a:t>Bitter </a:t>
            </a:r>
            <a:r>
              <a:rPr lang="en-US" sz="1400" dirty="0">
                <a:latin typeface="Comic Sans MS" pitchFamily="66" charset="0"/>
              </a:rPr>
              <a:t>chocolate to remember that even though we escaped from slavery in Egypt, we are not completely free and we must always help others who are enslaved to </a:t>
            </a:r>
            <a:r>
              <a:rPr lang="en-US" sz="1400" dirty="0" err="1">
                <a:latin typeface="Comic Sans MS" pitchFamily="66" charset="0"/>
              </a:rPr>
              <a:t>to</a:t>
            </a:r>
            <a:r>
              <a:rPr lang="en-US" sz="1400" dirty="0">
                <a:latin typeface="Comic Sans MS" pitchFamily="66" charset="0"/>
              </a:rPr>
              <a:t> free.</a:t>
            </a:r>
            <a:endParaRPr lang="he-IL" sz="1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1643042" y="2000240"/>
            <a:ext cx="2826415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l" rtl="0"/>
            <a:r>
              <a:rPr lang="en-US" sz="1400" b="1" dirty="0" err="1" smtClean="0">
                <a:latin typeface="Comic Sans MS" pitchFamily="66" charset="0"/>
              </a:rPr>
              <a:t>Korech</a:t>
            </a:r>
            <a:r>
              <a:rPr lang="en-US" sz="1400" dirty="0" smtClean="0">
                <a:latin typeface="Comic Sans MS" pitchFamily="66" charset="0"/>
              </a:rPr>
              <a:t>:</a:t>
            </a:r>
            <a:r>
              <a:rPr lang="en-US" sz="1400" dirty="0">
                <a:latin typeface="Comic Sans MS" pitchFamily="66" charset="0"/>
              </a:rPr>
              <a:t> </a:t>
            </a:r>
            <a:r>
              <a:rPr lang="en-US" sz="1400" dirty="0" smtClean="0">
                <a:latin typeface="Comic Sans MS" pitchFamily="66" charset="0"/>
              </a:rPr>
              <a:t>Make </a:t>
            </a:r>
            <a:r>
              <a:rPr lang="en-US" sz="1400" dirty="0">
                <a:latin typeface="Comic Sans MS" pitchFamily="66" charset="0"/>
              </a:rPr>
              <a:t>a </a:t>
            </a:r>
            <a:r>
              <a:rPr lang="en-US" sz="1400" dirty="0" err="1">
                <a:latin typeface="Comic Sans MS" pitchFamily="66" charset="0"/>
              </a:rPr>
              <a:t>matza</a:t>
            </a:r>
            <a:r>
              <a:rPr lang="en-US" sz="1400" dirty="0">
                <a:latin typeface="Comic Sans MS" pitchFamily="66" charset="0"/>
              </a:rPr>
              <a:t> </a:t>
            </a:r>
            <a:r>
              <a:rPr lang="en-US" sz="1400" dirty="0" smtClean="0">
                <a:latin typeface="Comic Sans MS" pitchFamily="66" charset="0"/>
              </a:rPr>
              <a:t>sandwich</a:t>
            </a:r>
            <a:endParaRPr lang="he-IL" sz="1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1571604" y="3286124"/>
            <a:ext cx="628654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l" rtl="0"/>
            <a:r>
              <a:rPr lang="en-US" sz="1400" b="1" dirty="0" err="1">
                <a:latin typeface="Comic Sans MS" pitchFamily="66" charset="0"/>
              </a:rPr>
              <a:t>Shulchan</a:t>
            </a:r>
            <a:r>
              <a:rPr lang="en-US" sz="1400" b="1" dirty="0">
                <a:latin typeface="Comic Sans MS" pitchFamily="66" charset="0"/>
              </a:rPr>
              <a:t> </a:t>
            </a:r>
            <a:r>
              <a:rPr lang="en-US" sz="1400" b="1" dirty="0" err="1" smtClean="0">
                <a:latin typeface="Comic Sans MS" pitchFamily="66" charset="0"/>
              </a:rPr>
              <a:t>Orech</a:t>
            </a:r>
            <a:r>
              <a:rPr lang="en-US" sz="1400" dirty="0" smtClean="0">
                <a:latin typeface="Comic Sans MS" pitchFamily="66" charset="0"/>
              </a:rPr>
              <a:t>:</a:t>
            </a:r>
            <a:r>
              <a:rPr lang="en-US" sz="1400" dirty="0">
                <a:latin typeface="Comic Sans MS" pitchFamily="66" charset="0"/>
              </a:rPr>
              <a:t> </a:t>
            </a:r>
            <a:r>
              <a:rPr lang="en-US" sz="1400" dirty="0" smtClean="0">
                <a:latin typeface="Comic Sans MS" pitchFamily="66" charset="0"/>
              </a:rPr>
              <a:t>Finally</a:t>
            </a:r>
            <a:r>
              <a:rPr lang="en-US" sz="1400" dirty="0">
                <a:latin typeface="Comic Sans MS" pitchFamily="66" charset="0"/>
              </a:rPr>
              <a:t>! We get to eat the delicious festive meal! Be-</a:t>
            </a:r>
            <a:r>
              <a:rPr lang="en-US" sz="1400" dirty="0" err="1">
                <a:latin typeface="Comic Sans MS" pitchFamily="66" charset="0"/>
              </a:rPr>
              <a:t>tehavon</a:t>
            </a:r>
            <a:r>
              <a:rPr lang="en-US" sz="1400" dirty="0">
                <a:latin typeface="Comic Sans MS" pitchFamily="66" charset="0"/>
              </a:rPr>
              <a:t>!</a:t>
            </a:r>
            <a:endParaRPr lang="he-IL" sz="1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pic>
        <p:nvPicPr>
          <p:cNvPr id="17413" name="Picture 5" descr="shulchan"/>
          <p:cNvPicPr>
            <a:picLocks noChangeAspect="1" noChangeArrowheads="1"/>
          </p:cNvPicPr>
          <p:nvPr/>
        </p:nvPicPr>
        <p:blipFill>
          <a:blip r:embed="rId4" cstate="print">
            <a:lum bright="27000"/>
          </a:blip>
          <a:srcRect/>
          <a:stretch>
            <a:fillRect/>
          </a:stretch>
        </p:blipFill>
        <p:spPr bwMode="auto">
          <a:xfrm>
            <a:off x="214282" y="2928934"/>
            <a:ext cx="1189681" cy="1166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מלבן 10"/>
          <p:cNvSpPr/>
          <p:nvPr/>
        </p:nvSpPr>
        <p:spPr>
          <a:xfrm>
            <a:off x="1500166" y="4500570"/>
            <a:ext cx="7280743" cy="7386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l" rtl="0"/>
            <a:r>
              <a:rPr lang="en-US" sz="1400" b="1" dirty="0" err="1">
                <a:latin typeface="Comic Sans MS" pitchFamily="66" charset="0"/>
              </a:rPr>
              <a:t>Tzafon</a:t>
            </a:r>
            <a:r>
              <a:rPr lang="en-US" sz="1400" dirty="0">
                <a:latin typeface="Comic Sans MS" pitchFamily="66" charset="0"/>
              </a:rPr>
              <a:t>: The </a:t>
            </a:r>
            <a:r>
              <a:rPr lang="en-US" sz="1400" dirty="0" err="1">
                <a:latin typeface="Comic Sans MS" pitchFamily="66" charset="0"/>
              </a:rPr>
              <a:t>afikomen</a:t>
            </a:r>
            <a:r>
              <a:rPr lang="en-US" sz="1400" dirty="0">
                <a:latin typeface="Comic Sans MS" pitchFamily="66" charset="0"/>
              </a:rPr>
              <a:t> is hiding somewhere in the room. It must be found before we can </a:t>
            </a:r>
            <a:endParaRPr lang="en-US" sz="1400" b="0" dirty="0" smtClean="0">
              <a:latin typeface="Comic Sans MS" pitchFamily="66" charset="0"/>
            </a:endParaRPr>
          </a:p>
          <a:p>
            <a:pPr algn="l"/>
            <a:r>
              <a:rPr lang="en-US" sz="1400" dirty="0">
                <a:latin typeface="Comic Sans MS" pitchFamily="66" charset="0"/>
              </a:rPr>
              <a:t>continue! Celebrate and eat the </a:t>
            </a:r>
            <a:r>
              <a:rPr lang="en-US" sz="1400" dirty="0" err="1">
                <a:latin typeface="Comic Sans MS" pitchFamily="66" charset="0"/>
              </a:rPr>
              <a:t>afikoman</a:t>
            </a:r>
            <a:r>
              <a:rPr lang="en-US" sz="1400" dirty="0">
                <a:latin typeface="Comic Sans MS" pitchFamily="66" charset="0"/>
              </a:rPr>
              <a:t> when you find it!</a:t>
            </a:r>
            <a:endParaRPr lang="he-IL" sz="1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pic>
        <p:nvPicPr>
          <p:cNvPr id="17414" name="Picture 6" descr="tzafu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2846" y="4214818"/>
            <a:ext cx="1156222" cy="1133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מלבן 12"/>
          <p:cNvSpPr/>
          <p:nvPr/>
        </p:nvSpPr>
        <p:spPr>
          <a:xfrm>
            <a:off x="1500166" y="5643578"/>
            <a:ext cx="750099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l"/>
            <a:r>
              <a:rPr lang="he-IL" sz="1400" b="1" dirty="0" smtClean="0">
                <a:latin typeface="Comic Sans MS" pitchFamily="66" charset="0"/>
              </a:rPr>
              <a:t> </a:t>
            </a:r>
            <a:r>
              <a:rPr lang="en-US" sz="1400" b="1" dirty="0" err="1" smtClean="0">
                <a:latin typeface="Comic Sans MS" pitchFamily="66" charset="0"/>
              </a:rPr>
              <a:t>Barech</a:t>
            </a:r>
            <a:r>
              <a:rPr lang="en-US" sz="1400" b="1" dirty="0" smtClean="0">
                <a:latin typeface="Comic Sans MS" pitchFamily="66" charset="0"/>
              </a:rPr>
              <a:t>:</a:t>
            </a:r>
            <a:r>
              <a:rPr lang="en-US" sz="1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 </a:t>
            </a:r>
            <a:r>
              <a:rPr lang="en-US" sz="1400" i="1" dirty="0" smtClean="0">
                <a:latin typeface="Comic Sans MS" pitchFamily="66" charset="0"/>
              </a:rPr>
              <a:t>We </a:t>
            </a:r>
            <a:r>
              <a:rPr lang="en-US" sz="1400" i="1" dirty="0">
                <a:latin typeface="Comic Sans MS" pitchFamily="66" charset="0"/>
              </a:rPr>
              <a:t>say grace unto G-d </a:t>
            </a:r>
            <a:r>
              <a:rPr lang="en-US" sz="1400" dirty="0">
                <a:latin typeface="Comic Sans MS" pitchFamily="66" charset="0"/>
              </a:rPr>
              <a:t>in </a:t>
            </a:r>
            <a:r>
              <a:rPr lang="en-US" sz="1400" i="1" dirty="0">
                <a:latin typeface="Comic Sans MS" pitchFamily="66" charset="0"/>
              </a:rPr>
              <a:t>thanks for our Chocolate Feast.</a:t>
            </a:r>
            <a:endParaRPr lang="en-US" sz="1400" dirty="0">
              <a:latin typeface="Comic Sans MS" pitchFamily="66" charset="0"/>
            </a:endParaRPr>
          </a:p>
          <a:p>
            <a:pPr algn="l"/>
            <a:r>
              <a:rPr lang="en-US" sz="1400" dirty="0">
                <a:latin typeface="Comic Sans MS" pitchFamily="66" charset="0"/>
              </a:rPr>
              <a:t>Blessed art thou, Eternal our G-d, Ruler of the Universe, creator of the cocoa beans of the tree.</a:t>
            </a:r>
          </a:p>
          <a:p>
            <a:pPr algn="l"/>
            <a:r>
              <a:rPr lang="en-US" sz="1400" i="1" dirty="0">
                <a:latin typeface="Comic Sans MS" pitchFamily="66" charset="0"/>
              </a:rPr>
              <a:t>Drink the Third Cup of Chocolate Milk</a:t>
            </a:r>
            <a:r>
              <a:rPr lang="en-US" sz="1400" i="1" dirty="0" smtClean="0">
                <a:latin typeface="Comic Sans MS" pitchFamily="66" charset="0"/>
              </a:rPr>
              <a:t>.</a:t>
            </a:r>
            <a:endParaRPr lang="en-US" sz="1400" dirty="0">
              <a:latin typeface="Comic Sans MS" pitchFamily="66" charset="0"/>
            </a:endParaRPr>
          </a:p>
        </p:txBody>
      </p:sp>
      <p:pic>
        <p:nvPicPr>
          <p:cNvPr id="17415" name="Picture 7" descr="barech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20" y="5572140"/>
            <a:ext cx="1083348" cy="1061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מלבן 11"/>
          <p:cNvSpPr/>
          <p:nvPr/>
        </p:nvSpPr>
        <p:spPr>
          <a:xfrm>
            <a:off x="1360008" y="285728"/>
            <a:ext cx="3624710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l"/>
            <a:r>
              <a:rPr lang="en-US" sz="1400" b="1" i="1" dirty="0">
                <a:latin typeface="Comic Sans MS" pitchFamily="66" charset="0"/>
              </a:rPr>
              <a:t>Drink the Third Cup of Chocolate Milk.</a:t>
            </a:r>
            <a:endParaRPr lang="en-US" sz="1400" b="1" dirty="0">
              <a:latin typeface="Comic Sans MS" pitchFamily="66" charset="0"/>
            </a:endParaRPr>
          </a:p>
        </p:txBody>
      </p:sp>
      <p:pic>
        <p:nvPicPr>
          <p:cNvPr id="18434" name="Picture 2" descr="hal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785794"/>
            <a:ext cx="1090958" cy="1066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מלבן 13"/>
          <p:cNvSpPr/>
          <p:nvPr/>
        </p:nvSpPr>
        <p:spPr>
          <a:xfrm>
            <a:off x="1714480" y="3357562"/>
            <a:ext cx="3592650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l"/>
            <a:r>
              <a:rPr lang="en-US" sz="1400" b="1" dirty="0">
                <a:latin typeface="Comic Sans MS" pitchFamily="66" charset="0"/>
              </a:rPr>
              <a:t>Drink the fourth </a:t>
            </a:r>
            <a:r>
              <a:rPr lang="en-US" sz="1400" b="1" dirty="0" smtClean="0">
                <a:latin typeface="Comic Sans MS" pitchFamily="66" charset="0"/>
              </a:rPr>
              <a:t>Cup </a:t>
            </a:r>
            <a:r>
              <a:rPr lang="en-US" sz="1400" b="1" dirty="0">
                <a:latin typeface="Comic Sans MS" pitchFamily="66" charset="0"/>
              </a:rPr>
              <a:t>of chocolate milk</a:t>
            </a:r>
            <a:endParaRPr lang="he-IL" sz="1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1500166" y="928670"/>
            <a:ext cx="7358114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l"/>
            <a:r>
              <a:rPr lang="en-US" sz="1400" b="1" u="sng" dirty="0" err="1">
                <a:latin typeface="Comic Sans MS" pitchFamily="66" charset="0"/>
              </a:rPr>
              <a:t>Dayenu</a:t>
            </a:r>
            <a:endParaRPr lang="en-US" sz="1400" b="1" dirty="0">
              <a:latin typeface="Comic Sans MS" pitchFamily="66" charset="0"/>
            </a:endParaRPr>
          </a:p>
          <a:p>
            <a:pPr algn="l"/>
            <a:r>
              <a:rPr lang="en-US" sz="1400" b="1" dirty="0" err="1">
                <a:latin typeface="Comic Sans MS" pitchFamily="66" charset="0"/>
              </a:rPr>
              <a:t>Dayenu</a:t>
            </a:r>
            <a:r>
              <a:rPr lang="en-US" sz="1400" dirty="0">
                <a:latin typeface="Comic Sans MS" pitchFamily="66" charset="0"/>
              </a:rPr>
              <a:t> means</a:t>
            </a:r>
          </a:p>
          <a:p>
            <a:pPr algn="l"/>
            <a:r>
              <a:rPr lang="en-US" sz="1400" dirty="0">
                <a:latin typeface="Comic Sans MS" pitchFamily="66" charset="0"/>
              </a:rPr>
              <a:t>“for that alone we would have been grateful”.</a:t>
            </a:r>
          </a:p>
          <a:p>
            <a:pPr algn="l"/>
            <a:r>
              <a:rPr lang="en-US" sz="1400" dirty="0">
                <a:latin typeface="Comic Sans MS" pitchFamily="66" charset="0"/>
              </a:rPr>
              <a:t>Had G-d brought us out of the land of no-milk and not nourished us on our journey</a:t>
            </a:r>
            <a:r>
              <a:rPr lang="en-US" sz="1400" dirty="0" smtClean="0">
                <a:latin typeface="Comic Sans MS" pitchFamily="66" charset="0"/>
              </a:rPr>
              <a:t>…….</a:t>
            </a:r>
            <a:r>
              <a:rPr lang="en-US" sz="1400" dirty="0" err="1">
                <a:latin typeface="Comic Sans MS" pitchFamily="66" charset="0"/>
              </a:rPr>
              <a:t>Dayenu</a:t>
            </a:r>
            <a:endParaRPr lang="en-US" sz="1400" dirty="0">
              <a:latin typeface="Comic Sans MS" pitchFamily="66" charset="0"/>
            </a:endParaRPr>
          </a:p>
          <a:p>
            <a:pPr algn="l"/>
            <a:r>
              <a:rPr lang="en-US" sz="1400" dirty="0">
                <a:latin typeface="Comic Sans MS" pitchFamily="66" charset="0"/>
              </a:rPr>
              <a:t>Had G-d nourished us on our journey and not done so with chocolate</a:t>
            </a:r>
            <a:r>
              <a:rPr lang="en-US" sz="1400" dirty="0" smtClean="0">
                <a:latin typeface="Comic Sans MS" pitchFamily="66" charset="0"/>
              </a:rPr>
              <a:t>……</a:t>
            </a:r>
            <a:r>
              <a:rPr lang="en-US" sz="1400" dirty="0" err="1">
                <a:latin typeface="Comic Sans MS" pitchFamily="66" charset="0"/>
              </a:rPr>
              <a:t>Dayenu</a:t>
            </a:r>
            <a:endParaRPr lang="en-US" sz="1400" dirty="0">
              <a:latin typeface="Comic Sans MS" pitchFamily="66" charset="0"/>
            </a:endParaRPr>
          </a:p>
          <a:p>
            <a:pPr algn="l"/>
            <a:r>
              <a:rPr lang="en-US" sz="1400" dirty="0">
                <a:latin typeface="Comic Sans MS" pitchFamily="66" charset="0"/>
              </a:rPr>
              <a:t>Had G-d nourished us with chocolate and limited the variety if its forms</a:t>
            </a:r>
            <a:r>
              <a:rPr lang="en-US" sz="1400" dirty="0" smtClean="0">
                <a:latin typeface="Comic Sans MS" pitchFamily="66" charset="0"/>
              </a:rPr>
              <a:t>…………..</a:t>
            </a:r>
            <a:r>
              <a:rPr lang="en-US" sz="1400" dirty="0" err="1">
                <a:latin typeface="Comic Sans MS" pitchFamily="66" charset="0"/>
              </a:rPr>
              <a:t>Dayen</a:t>
            </a:r>
            <a:endParaRPr lang="en-US" sz="1400" dirty="0">
              <a:latin typeface="Comic Sans MS" pitchFamily="66" charset="0"/>
            </a:endParaRPr>
          </a:p>
          <a:p>
            <a:pPr algn="l"/>
            <a:r>
              <a:rPr lang="en-US" sz="1400" dirty="0">
                <a:latin typeface="Comic Sans MS" pitchFamily="66" charset="0"/>
              </a:rPr>
              <a:t>Had G-d enabled us to share in the creation of chocolate and not taught us to mix it with other foods to make it </a:t>
            </a:r>
            <a:r>
              <a:rPr lang="en-US" sz="1400" dirty="0" smtClean="0">
                <a:latin typeface="Comic Sans MS" pitchFamily="66" charset="0"/>
              </a:rPr>
              <a:t>palatable………</a:t>
            </a:r>
            <a:r>
              <a:rPr lang="en-US" sz="1400" dirty="0" err="1">
                <a:latin typeface="Comic Sans MS" pitchFamily="66" charset="0"/>
              </a:rPr>
              <a:t>Dayenu</a:t>
            </a:r>
            <a:endParaRPr lang="en-US" sz="1400" dirty="0">
              <a:latin typeface="Comic Sans MS" pitchFamily="66" charset="0"/>
            </a:endParaRPr>
          </a:p>
          <a:p>
            <a:pPr algn="l"/>
            <a:r>
              <a:rPr lang="en-US" sz="1400" dirty="0">
                <a:latin typeface="Comic Sans MS" pitchFamily="66" charset="0"/>
              </a:rPr>
              <a:t>Had G-d taught us to mix chocolate with other foods and given us milk</a:t>
            </a:r>
            <a:r>
              <a:rPr lang="en-US" sz="1400" dirty="0" smtClean="0">
                <a:latin typeface="Comic Sans MS" pitchFamily="66" charset="0"/>
              </a:rPr>
              <a:t>…….</a:t>
            </a:r>
            <a:r>
              <a:rPr lang="en-US" sz="1400" dirty="0" err="1">
                <a:latin typeface="Comic Sans MS" pitchFamily="66" charset="0"/>
              </a:rPr>
              <a:t>Dayenu</a:t>
            </a:r>
            <a:endParaRPr lang="en-US" sz="1400" dirty="0">
              <a:latin typeface="Comic Sans MS" pitchFamily="66" charset="0"/>
            </a:endParaRPr>
          </a:p>
          <a:p>
            <a:pPr algn="l"/>
            <a:r>
              <a:rPr lang="en-US" sz="1400" dirty="0">
                <a:latin typeface="Comic Sans MS" pitchFamily="66" charset="0"/>
              </a:rPr>
              <a:t> </a:t>
            </a:r>
          </a:p>
          <a:p>
            <a:pPr algn="l"/>
            <a:r>
              <a:rPr lang="en-US" sz="1400" dirty="0">
                <a:latin typeface="Comic Sans MS" pitchFamily="66" charset="0"/>
              </a:rPr>
              <a:t> </a:t>
            </a:r>
          </a:p>
        </p:txBody>
      </p:sp>
      <p:pic>
        <p:nvPicPr>
          <p:cNvPr id="18436" name="Picture 4" descr="nirtza"/>
          <p:cNvPicPr>
            <a:picLocks noChangeAspect="1" noChangeArrowheads="1"/>
          </p:cNvPicPr>
          <p:nvPr/>
        </p:nvPicPr>
        <p:blipFill>
          <a:blip r:embed="rId3" cstate="print">
            <a:lum bright="26000"/>
          </a:blip>
          <a:srcRect/>
          <a:stretch>
            <a:fillRect/>
          </a:stretch>
        </p:blipFill>
        <p:spPr bwMode="auto">
          <a:xfrm>
            <a:off x="357158" y="3500438"/>
            <a:ext cx="1143008" cy="1117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מלבן 17"/>
          <p:cNvSpPr/>
          <p:nvPr/>
        </p:nvSpPr>
        <p:spPr>
          <a:xfrm>
            <a:off x="1500166" y="642918"/>
            <a:ext cx="750526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b="1" dirty="0" err="1">
                <a:latin typeface="Comic Sans MS" pitchFamily="66" charset="0"/>
              </a:rPr>
              <a:t>Hallel</a:t>
            </a:r>
            <a:r>
              <a:rPr lang="en-US" sz="1400" b="1" dirty="0">
                <a:latin typeface="Comic Sans MS" pitchFamily="66" charset="0"/>
              </a:rPr>
              <a:t>:</a:t>
            </a:r>
            <a:endParaRPr lang="he-IL" sz="1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19" name="מלבן 18"/>
          <p:cNvSpPr/>
          <p:nvPr/>
        </p:nvSpPr>
        <p:spPr>
          <a:xfrm>
            <a:off x="1643042" y="3857628"/>
            <a:ext cx="707236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l"/>
            <a:r>
              <a:rPr lang="en-US" sz="1400" dirty="0" smtClean="0">
                <a:latin typeface="Comic Sans MS" pitchFamily="66" charset="0"/>
              </a:rPr>
              <a:t> </a:t>
            </a:r>
            <a:r>
              <a:rPr lang="en-US" sz="1400" b="1" dirty="0" err="1" smtClean="0">
                <a:latin typeface="Comic Sans MS" pitchFamily="66" charset="0"/>
              </a:rPr>
              <a:t>Nirtzah</a:t>
            </a:r>
            <a:r>
              <a:rPr lang="en-US" sz="1400" b="1" dirty="0" smtClean="0">
                <a:latin typeface="Comic Sans MS" pitchFamily="66" charset="0"/>
              </a:rPr>
              <a:t>: </a:t>
            </a:r>
            <a:r>
              <a:rPr lang="en-US" sz="1400" dirty="0" smtClean="0">
                <a:latin typeface="Comic Sans MS" pitchFamily="66" charset="0"/>
              </a:rPr>
              <a:t>We end the Passover </a:t>
            </a:r>
            <a:r>
              <a:rPr lang="en-US" sz="1400" dirty="0" err="1" smtClean="0">
                <a:latin typeface="Comic Sans MS" pitchFamily="66" charset="0"/>
              </a:rPr>
              <a:t>seder</a:t>
            </a:r>
            <a:r>
              <a:rPr lang="en-US" sz="1400" dirty="0" smtClean="0">
                <a:latin typeface="Comic Sans MS" pitchFamily="66" charset="0"/>
              </a:rPr>
              <a:t> for today, we hope that next year we will be able to celebrate once more.</a:t>
            </a:r>
            <a:endParaRPr lang="he-IL" sz="1400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sp>
        <p:nvSpPr>
          <p:cNvPr id="20" name="מלבן 19"/>
          <p:cNvSpPr/>
          <p:nvPr/>
        </p:nvSpPr>
        <p:spPr>
          <a:xfrm>
            <a:off x="2714612" y="4572008"/>
            <a:ext cx="451559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2000" dirty="0">
              <a:latin typeface="Cooper Black" pitchFamily="18" charset="0"/>
            </a:endParaRPr>
          </a:p>
          <a:p>
            <a:pPr algn="ctr"/>
            <a:r>
              <a:rPr lang="en-US" sz="2000" i="1" dirty="0" err="1">
                <a:latin typeface="Cooper Black" pitchFamily="18" charset="0"/>
              </a:rPr>
              <a:t>L’shana</a:t>
            </a:r>
            <a:r>
              <a:rPr lang="en-US" sz="2000" i="1" dirty="0">
                <a:latin typeface="Cooper Black" pitchFamily="18" charset="0"/>
              </a:rPr>
              <a:t> ha-</a:t>
            </a:r>
            <a:r>
              <a:rPr lang="en-US" sz="2000" i="1" dirty="0" err="1">
                <a:latin typeface="Cooper Black" pitchFamily="18" charset="0"/>
              </a:rPr>
              <a:t>ba’ah</a:t>
            </a:r>
            <a:r>
              <a:rPr lang="en-US" sz="2000" i="1" dirty="0">
                <a:latin typeface="Cooper Black" pitchFamily="18" charset="0"/>
              </a:rPr>
              <a:t> </a:t>
            </a:r>
            <a:r>
              <a:rPr lang="en-US" sz="2000" i="1" dirty="0" err="1">
                <a:latin typeface="Cooper Black" pitchFamily="18" charset="0"/>
              </a:rPr>
              <a:t>b’Yerushalayim</a:t>
            </a:r>
            <a:r>
              <a:rPr lang="en-US" sz="2000" i="1" dirty="0">
                <a:latin typeface="Cooper Black" pitchFamily="18" charset="0"/>
              </a:rPr>
              <a:t>!</a:t>
            </a:r>
            <a:endParaRPr lang="en-US" sz="2000" dirty="0">
              <a:latin typeface="Cooper Black" pitchFamily="18" charset="0"/>
            </a:endParaRPr>
          </a:p>
          <a:p>
            <a:pPr algn="ctr"/>
            <a:r>
              <a:rPr lang="en-US" sz="2000" dirty="0">
                <a:latin typeface="Cooper Black" pitchFamily="18" charset="0"/>
              </a:rPr>
              <a:t>Next year in Jerusalem</a:t>
            </a:r>
            <a:r>
              <a:rPr lang="en-US" sz="2000" dirty="0" smtClean="0">
                <a:latin typeface="Cooper Black" pitchFamily="18" charset="0"/>
              </a:rPr>
              <a:t>!</a:t>
            </a:r>
            <a:endParaRPr lang="en-US" sz="2000" dirty="0">
              <a:latin typeface="Cooper Black" pitchFamily="18" charset="0"/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3643306" y="5643578"/>
            <a:ext cx="26597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i="1" dirty="0" err="1" smtClean="0">
                <a:latin typeface="Comic Sans MS" pitchFamily="66" charset="0"/>
              </a:rPr>
              <a:t>Chag</a:t>
            </a:r>
            <a:r>
              <a:rPr lang="en-US" sz="2800" i="1" dirty="0" smtClean="0">
                <a:latin typeface="Comic Sans MS" pitchFamily="66" charset="0"/>
              </a:rPr>
              <a:t> </a:t>
            </a:r>
            <a:r>
              <a:rPr lang="en-US" sz="2800" i="1" dirty="0" err="1" smtClean="0">
                <a:latin typeface="Comic Sans MS" pitchFamily="66" charset="0"/>
              </a:rPr>
              <a:t>Sameach</a:t>
            </a:r>
            <a:r>
              <a:rPr lang="en-US" sz="2800" i="1" dirty="0" smtClean="0">
                <a:latin typeface="Comic Sans MS" pitchFamily="66" charset="0"/>
              </a:rPr>
              <a:t>!</a:t>
            </a:r>
            <a:endParaRPr lang="en-US" sz="2800" i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950</Words>
  <Application>Microsoft Office PowerPoint</Application>
  <PresentationFormat>‫הצגה על המסך (4:3)</PresentationFormat>
  <Paragraphs>88</Paragraphs>
  <Slides>6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7" baseType="lpstr">
      <vt:lpstr>ערכת נושא Office</vt:lpstr>
      <vt:lpstr>שקופית 1</vt:lpstr>
      <vt:lpstr>שקופית 2</vt:lpstr>
      <vt:lpstr>שקופית 3</vt:lpstr>
      <vt:lpstr>שקופית 4</vt:lpstr>
      <vt:lpstr>שקופית 5</vt:lpstr>
      <vt:lpstr>שקופית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yossi argov</dc:creator>
  <cp:lastModifiedBy>yossi argov</cp:lastModifiedBy>
  <cp:revision>24</cp:revision>
  <dcterms:created xsi:type="dcterms:W3CDTF">2014-04-02T18:45:11Z</dcterms:created>
  <dcterms:modified xsi:type="dcterms:W3CDTF">2014-04-02T22:54:12Z</dcterms:modified>
</cp:coreProperties>
</file>