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8" r:id="rId4"/>
    <p:sldId id="259" r:id="rId5"/>
    <p:sldId id="291" r:id="rId6"/>
    <p:sldId id="292" r:id="rId7"/>
    <p:sldId id="293" r:id="rId8"/>
    <p:sldId id="294" r:id="rId9"/>
    <p:sldId id="261" r:id="rId10"/>
    <p:sldId id="295" r:id="rId11"/>
    <p:sldId id="263" r:id="rId12"/>
    <p:sldId id="296" r:id="rId13"/>
    <p:sldId id="287" r:id="rId1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716"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fld id="{89E591EC-2680-4143-99B5-E26AA6F220ED}" type="datetimeFigureOut">
              <a:rPr lang="he-IL"/>
              <a:pPr>
                <a:defRPr/>
              </a:pPr>
              <a:t>כ"ו/ניסן/תשע"ה</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4608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DD9D6D04-C753-4080-99F0-3B6B2EB32607}" type="slidenum">
              <a:rPr lang="he-IL"/>
              <a:pPr>
                <a:defRPr/>
              </a:pPr>
              <a:t>‹#›</a:t>
            </a:fld>
            <a:endParaRPr lang="en-US"/>
          </a:p>
        </p:txBody>
      </p:sp>
    </p:spTree>
    <p:extLst>
      <p:ext uri="{BB962C8B-B14F-4D97-AF65-F5344CB8AC3E}">
        <p14:creationId xmlns:p14="http://schemas.microsoft.com/office/powerpoint/2010/main" val="4746147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r" rtl="1"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r" rtl="1"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DAA9F-24D0-48FB-AC1B-3563174690F4}" type="datetime1">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654412-0907-4591-9BDA-124A85AA0F6F}"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899D1D-0ACE-4652-95EA-80BD80828A1D}" type="datetime1">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3246A-2F7B-4BC0-848C-7C0FFEFE673D}"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5E2FB3-3034-46D6-923F-5B4AC9AC0DE2}" type="datetime1">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FA900A-B2DA-4316-A827-C206957EE200}"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8678E6-39C7-4047-BC5B-E8440CF4F759}" type="datetime1">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217465-3374-44D9-B72B-C8C72DC91A27}"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098BE5-35E7-46AC-A975-554560B9057B}" type="datetime1">
              <a:rPr lang="en-US"/>
              <a:pPr>
                <a:defRPr/>
              </a:pPr>
              <a:t>4/15/2015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E182F6-2DB3-4E06-931F-020FD4AB0662}"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D8E17A-E340-4E1C-9146-DF1CC317169E}" type="datetime1">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11B91B-AACE-421B-AB85-82C28B8D4118}"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30C3A8-3214-42B2-9621-46282BDC0707}" type="datetime1">
              <a:rPr lang="en-US"/>
              <a:pPr>
                <a:defRPr/>
              </a:pPr>
              <a:t>4/15/2015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60BAE0-ACFF-4584-A724-406596303737}"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81CEE-8B77-46D9-93A8-ACFA97CBFED4}" type="datetime1">
              <a:rPr lang="en-US"/>
              <a:pPr>
                <a:defRPr/>
              </a:pPr>
              <a:t>4/15/2015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3295AB-4130-4969-AB54-A148A1D5A115}"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6818B4-55E8-4618-91D8-5AA42782C6CF}" type="datetime1">
              <a:rPr lang="en-US"/>
              <a:pPr>
                <a:defRPr/>
              </a:pPr>
              <a:t>4/15/2015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3818FF-D080-47D2-9168-03F444F774DF}"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B4DD26-9FD2-4FA6-8835-1618C538A120}" type="datetime1">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C2E0C7-A555-4A59-B21C-2204C42DC746}"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1553A-ACC7-475B-8DA6-2B8A02A86362}" type="datetime1">
              <a:rPr lang="en-US"/>
              <a:pPr>
                <a:defRPr/>
              </a:pPr>
              <a:t>4/15/2015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ECAB2A-D486-42BF-BE89-1A18F4459E3D}"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AF1A2CFA-F78C-4069-8665-4F3DCCDEACB3}" type="datetime1">
              <a:rPr lang="en-US"/>
              <a:pPr>
                <a:defRPr/>
              </a:pPr>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rtl="0">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defRPr/>
            </a:pPr>
            <a:fld id="{038935E5-7932-4C5B-9C58-0A20683D9F34}"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www.yadvashem.org/yv/en/remembrance/multimedia.asp#!prettyPhoto" TargetMode="External"/><Relationship Id="rId7" Type="http://schemas.openxmlformats.org/officeDocument/2006/relationships/hyperlink" Target="https://www.youtube.com/watch?v=4Kpqrj-pNn4"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https://www.youtube.com/watch?v=BgFaxP0Xx7U" TargetMode="External"/><Relationship Id="rId5" Type="http://schemas.openxmlformats.org/officeDocument/2006/relationships/hyperlink" Target="http://www.yadvashem.org/yv/en/museum/virtual_tour.asp"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p:cNvSpPr>
            <a:spLocks noGrp="1"/>
          </p:cNvSpPr>
          <p:nvPr>
            <p:ph type="sldNum" sz="quarter" idx="12"/>
          </p:nvPr>
        </p:nvSpPr>
        <p:spPr bwMode="auto">
          <a:noFill/>
          <a:ln>
            <a:miter lim="800000"/>
            <a:headEnd/>
            <a:tailEnd/>
          </a:ln>
        </p:spPr>
        <p:txBody>
          <a:bodyPr/>
          <a:lstStyle/>
          <a:p>
            <a:fld id="{7EE18336-9391-44DB-9F79-7C9854C355F0}" type="slidenum">
              <a:rPr lang="he-IL" smtClean="0"/>
              <a:pPr/>
              <a:t>1</a:t>
            </a:fld>
            <a:endParaRPr lang="en-US" smtClean="0"/>
          </a:p>
        </p:txBody>
      </p:sp>
      <p:sp>
        <p:nvSpPr>
          <p:cNvPr id="14338"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4340" name="Picture 3" descr="\\psf\Host\Users\smadarot\Desktop\template1.jpg"/>
          <p:cNvPicPr>
            <a:picLocks noChangeAspect="1" noChangeArrowheads="1"/>
          </p:cNvPicPr>
          <p:nvPr/>
        </p:nvPicPr>
        <p:blipFill>
          <a:blip r:embed="rId2" cstate="print"/>
          <a:srcRect/>
          <a:stretch>
            <a:fillRect/>
          </a:stretch>
        </p:blipFill>
        <p:spPr bwMode="auto">
          <a:xfrm>
            <a:off x="0" y="0"/>
            <a:ext cx="9144000" cy="6464300"/>
          </a:xfrm>
          <a:prstGeom prst="rect">
            <a:avLst/>
          </a:prstGeom>
          <a:noFill/>
          <a:ln w="9525">
            <a:noFill/>
            <a:miter lim="800000"/>
            <a:headEnd/>
            <a:tailEnd/>
          </a:ln>
        </p:spPr>
      </p:pic>
      <p:sp>
        <p:nvSpPr>
          <p:cNvPr id="6" name="Rectangle 5"/>
          <p:cNvSpPr>
            <a:spLocks noChangeArrowheads="1"/>
          </p:cNvSpPr>
          <p:nvPr/>
        </p:nvSpPr>
        <p:spPr bwMode="auto">
          <a:xfrm>
            <a:off x="714270" y="0"/>
            <a:ext cx="7391400" cy="2215991"/>
          </a:xfrm>
          <a:prstGeom prst="rect">
            <a:avLst/>
          </a:prstGeom>
          <a:noFill/>
          <a:ln w="9525">
            <a:noFill/>
            <a:miter lim="800000"/>
            <a:headEnd/>
            <a:tailEnd/>
          </a:ln>
        </p:spPr>
        <p:txBody>
          <a:bodyPr wrap="square">
            <a:spAutoFit/>
          </a:bodyPr>
          <a:lstStyle/>
          <a:p>
            <a:pPr algn="ctr"/>
            <a:r>
              <a:rPr lang="he-IL" b="1" dirty="0" smtClean="0">
                <a:solidFill>
                  <a:schemeClr val="bg1"/>
                </a:solidFill>
              </a:rPr>
              <a:t>     ההסתדרות </a:t>
            </a:r>
            <a:r>
              <a:rPr lang="he-IL" b="1" dirty="0">
                <a:solidFill>
                  <a:schemeClr val="bg1"/>
                </a:solidFill>
              </a:rPr>
              <a:t>הציונית העולמית</a:t>
            </a:r>
            <a:br>
              <a:rPr lang="he-IL" b="1" dirty="0">
                <a:solidFill>
                  <a:schemeClr val="bg1"/>
                </a:solidFill>
              </a:rPr>
            </a:br>
            <a:r>
              <a:rPr lang="he-IL" b="1" dirty="0">
                <a:solidFill>
                  <a:schemeClr val="bg1"/>
                </a:solidFill>
              </a:rPr>
              <a:t>    	המחלקה לפעילות בתפוצות ומרכז </a:t>
            </a:r>
            <a:r>
              <a:rPr lang="he-IL" b="1" dirty="0" smtClean="0">
                <a:solidFill>
                  <a:schemeClr val="bg1"/>
                </a:solidFill>
              </a:rPr>
              <a:t>הרצל</a:t>
            </a:r>
            <a:r>
              <a:rPr lang="en-US" b="1" dirty="0" smtClean="0">
                <a:solidFill>
                  <a:schemeClr val="bg1"/>
                </a:solidFill>
              </a:rPr>
              <a:t> </a:t>
            </a:r>
            <a:r>
              <a:rPr lang="en-US" sz="4000" b="1" dirty="0" smtClean="0">
                <a:solidFill>
                  <a:schemeClr val="bg1"/>
                </a:solidFill>
                <a:latin typeface="Calibri" pitchFamily="34" charset="0"/>
                <a:cs typeface="Lucida Sans Unicode" pitchFamily="34" charset="0"/>
              </a:rPr>
              <a:t>   </a:t>
            </a:r>
          </a:p>
          <a:p>
            <a:pPr algn="ctr"/>
            <a:r>
              <a:rPr lang="he-IL" sz="4000" b="1" dirty="0" err="1" smtClean="0">
                <a:solidFill>
                  <a:schemeClr val="bg1"/>
                </a:solidFill>
                <a:latin typeface="Calibri" pitchFamily="34" charset="0"/>
                <a:cs typeface="Lucida Sans Unicode" pitchFamily="34" charset="0"/>
              </a:rPr>
              <a:t>תכל'ס</a:t>
            </a:r>
            <a:r>
              <a:rPr lang="he-IL" sz="4000" b="1" dirty="0" smtClean="0">
                <a:solidFill>
                  <a:schemeClr val="bg1"/>
                </a:solidFill>
                <a:latin typeface="Calibri" pitchFamily="34" charset="0"/>
                <a:cs typeface="Lucida Sans Unicode" pitchFamily="34" charset="0"/>
              </a:rPr>
              <a:t>: </a:t>
            </a:r>
            <a:endParaRPr lang="en-US" sz="4000" b="1" dirty="0">
              <a:solidFill>
                <a:schemeClr val="bg1"/>
              </a:solidFill>
              <a:latin typeface="Calibri" pitchFamily="34" charset="0"/>
              <a:cs typeface="Lucida Sans Unicode" pitchFamily="34" charset="0"/>
            </a:endParaRPr>
          </a:p>
          <a:p>
            <a:pPr algn="ctr"/>
            <a:r>
              <a:rPr lang="he-IL" sz="4000" b="1" dirty="0" smtClean="0">
                <a:solidFill>
                  <a:schemeClr val="bg1"/>
                </a:solidFill>
                <a:latin typeface="Calibri" pitchFamily="34" charset="0"/>
                <a:cs typeface="Lucida Sans Unicode" pitchFamily="34" charset="0"/>
              </a:rPr>
              <a:t>שיעור עברית לרגל יום השואה</a:t>
            </a:r>
            <a:r>
              <a:rPr lang="en-US" sz="4000" b="1" dirty="0" smtClean="0">
                <a:solidFill>
                  <a:schemeClr val="bg1"/>
                </a:solidFill>
                <a:latin typeface="Calibri" pitchFamily="34" charset="0"/>
                <a:cs typeface="Lucida Sans Unicode" pitchFamily="34" charset="0"/>
              </a:rPr>
              <a:t>  </a:t>
            </a:r>
            <a:endParaRPr lang="en-US" sz="4000" b="1" dirty="0">
              <a:solidFill>
                <a:schemeClr val="bg1"/>
              </a:solidFill>
              <a:latin typeface="Calibri" pitchFamily="34" charset="0"/>
              <a:cs typeface="Lucida Sans Unicode" pitchFamily="34" charset="0"/>
            </a:endParaRPr>
          </a:p>
        </p:txBody>
      </p:sp>
      <p:pic>
        <p:nvPicPr>
          <p:cNvPr id="14344" name="Picture 2" descr="\\psf\Host\Users\smadarot\Desktop\Untitled-3.jpg"/>
          <p:cNvPicPr>
            <a:picLocks noChangeAspect="1" noChangeArrowheads="1"/>
          </p:cNvPicPr>
          <p:nvPr/>
        </p:nvPicPr>
        <p:blipFill>
          <a:blip r:embed="rId3" cstate="print"/>
          <a:srcRect/>
          <a:stretch>
            <a:fillRect/>
          </a:stretch>
        </p:blipFill>
        <p:spPr bwMode="auto">
          <a:xfrm>
            <a:off x="309563" y="5867400"/>
            <a:ext cx="1671637" cy="3048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 y="4611338"/>
            <a:ext cx="3419371" cy="22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26" y="5867400"/>
            <a:ext cx="23288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5620338"/>
            <a:ext cx="2896559" cy="12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2726" y="4678363"/>
            <a:ext cx="23780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bwMode="auto">
          <a:noFill/>
          <a:ln>
            <a:miter lim="800000"/>
            <a:headEnd/>
            <a:tailEnd/>
          </a:ln>
        </p:spPr>
        <p:txBody>
          <a:bodyPr/>
          <a:lstStyle/>
          <a:p>
            <a:fld id="{B05A07BE-DFD0-431E-A260-A01E7BD2D953}" type="slidenum">
              <a:rPr lang="he-IL" smtClean="0"/>
              <a:pPr/>
              <a:t>10</a:t>
            </a:fld>
            <a:endParaRPr lang="en-US" smtClean="0"/>
          </a:p>
        </p:txBody>
      </p:sp>
      <p:pic>
        <p:nvPicPr>
          <p:cNvPr id="18434"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7" name="Rectangle 6"/>
          <p:cNvSpPr/>
          <p:nvPr/>
        </p:nvSpPr>
        <p:spPr>
          <a:xfrm>
            <a:off x="-20472" y="56981"/>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p:nvPr/>
        </p:nvSpPr>
        <p:spPr>
          <a:xfrm>
            <a:off x="-314792" y="165100"/>
            <a:ext cx="9732637" cy="954107"/>
          </a:xfrm>
          <a:prstGeom prst="rect">
            <a:avLst/>
          </a:prstGeom>
        </p:spPr>
        <p:txBody>
          <a:bodyPr wrap="square">
            <a:spAutoFit/>
          </a:bodyPr>
          <a:lstStyle/>
          <a:p>
            <a:pPr algn="ctr"/>
            <a:r>
              <a:rPr lang="he-IL" sz="2800" b="1" dirty="0" smtClean="0">
                <a:solidFill>
                  <a:schemeClr val="bg1"/>
                </a:solidFill>
              </a:rPr>
              <a:t>התחנה הקטנה טרבלינקה      </a:t>
            </a:r>
            <a:r>
              <a:rPr lang="en-US" sz="2400" dirty="0" err="1" smtClean="0">
                <a:solidFill>
                  <a:schemeClr val="bg1"/>
                </a:solidFill>
              </a:rPr>
              <a:t>ha’tachanah</a:t>
            </a:r>
            <a:r>
              <a:rPr lang="en-US" sz="2400" dirty="0" smtClean="0">
                <a:solidFill>
                  <a:schemeClr val="bg1"/>
                </a:solidFill>
              </a:rPr>
              <a:t> </a:t>
            </a:r>
            <a:r>
              <a:rPr lang="en-US" sz="2400" dirty="0" err="1" smtClean="0">
                <a:solidFill>
                  <a:schemeClr val="bg1"/>
                </a:solidFill>
              </a:rPr>
              <a:t>ha’ktanah</a:t>
            </a:r>
            <a:r>
              <a:rPr lang="en-US" sz="2400" b="1" dirty="0" smtClean="0">
                <a:solidFill>
                  <a:schemeClr val="bg1"/>
                </a:solidFill>
              </a:rPr>
              <a:t> </a:t>
            </a:r>
            <a:r>
              <a:rPr lang="en-US" sz="2400" dirty="0" smtClean="0">
                <a:solidFill>
                  <a:schemeClr val="bg1"/>
                </a:solidFill>
              </a:rPr>
              <a:t>Tre</a:t>
            </a:r>
            <a:r>
              <a:rPr lang="en-US" sz="2400" b="1" dirty="0" smtClean="0">
                <a:solidFill>
                  <a:schemeClr val="bg1"/>
                </a:solidFill>
              </a:rPr>
              <a:t>blin</a:t>
            </a:r>
            <a:r>
              <a:rPr lang="en-US" sz="2400" dirty="0" smtClean="0">
                <a:solidFill>
                  <a:schemeClr val="bg1"/>
                </a:solidFill>
              </a:rPr>
              <a:t>ka</a:t>
            </a:r>
            <a:endParaRPr lang="he-IL" sz="2400" dirty="0">
              <a:solidFill>
                <a:schemeClr val="bg1"/>
              </a:solidFill>
            </a:endParaRPr>
          </a:p>
          <a:p>
            <a:pPr algn="ctr" rtl="0"/>
            <a:r>
              <a:rPr lang="en-US" sz="2800" b="1" dirty="0" smtClean="0">
                <a:solidFill>
                  <a:schemeClr val="bg1"/>
                </a:solidFill>
                <a:latin typeface="Calibri" pitchFamily="34" charset="0"/>
                <a:cs typeface="Lucida Sans Unicode" pitchFamily="34" charset="0"/>
              </a:rPr>
              <a:t>The small station Treblinka</a:t>
            </a:r>
            <a:endParaRPr lang="en-US" sz="2800" b="1" dirty="0">
              <a:solidFill>
                <a:schemeClr val="bg1"/>
              </a:solidFill>
              <a:latin typeface="Calibri" pitchFamily="34" charset="0"/>
              <a:cs typeface="Lucida Sans Unicode" pitchFamily="34" charset="0"/>
            </a:endParaRPr>
          </a:p>
        </p:txBody>
      </p:sp>
      <p:sp>
        <p:nvSpPr>
          <p:cNvPr id="10" name="Rectangle 9"/>
          <p:cNvSpPr/>
          <p:nvPr/>
        </p:nvSpPr>
        <p:spPr>
          <a:xfrm>
            <a:off x="-10236" y="1352381"/>
            <a:ext cx="9123527" cy="5632311"/>
          </a:xfrm>
          <a:prstGeom prst="rect">
            <a:avLst/>
          </a:prstGeom>
        </p:spPr>
        <p:txBody>
          <a:bodyPr wrap="square">
            <a:spAutoFit/>
          </a:bodyPr>
          <a:lstStyle/>
          <a:p>
            <a:r>
              <a:rPr lang="he-IL" sz="2000" dirty="0" smtClean="0"/>
              <a:t>כאן </a:t>
            </a:r>
            <a:r>
              <a:rPr lang="he-IL" sz="2000" dirty="0"/>
              <a:t>התחנה </a:t>
            </a:r>
            <a:r>
              <a:rPr lang="he-IL" sz="2000" dirty="0" smtClean="0"/>
              <a:t>טרבלינקה                                              ואין אפילו קופה</a:t>
            </a:r>
            <a:r>
              <a:rPr lang="he-IL" sz="2000" dirty="0"/>
              <a:t> </a:t>
            </a:r>
            <a:br>
              <a:rPr lang="he-IL" sz="2000" dirty="0"/>
            </a:br>
            <a:r>
              <a:rPr lang="he-IL" sz="2000" dirty="0"/>
              <a:t>כאן התחנה טרבלינקה </a:t>
            </a:r>
            <a:r>
              <a:rPr lang="he-IL" sz="2000" dirty="0" smtClean="0"/>
              <a:t>                                             גם איש המטענים איננו</a:t>
            </a:r>
            <a:r>
              <a:rPr lang="he-IL" sz="2000" dirty="0"/>
              <a:t/>
            </a:r>
            <a:br>
              <a:rPr lang="he-IL" sz="2000" dirty="0"/>
            </a:br>
            <a:r>
              <a:rPr lang="he-IL" sz="2000" dirty="0"/>
              <a:t>בקו שבין </a:t>
            </a:r>
            <a:r>
              <a:rPr lang="he-IL" sz="2000" dirty="0" err="1"/>
              <a:t>טלושץ</a:t>
            </a:r>
            <a:r>
              <a:rPr lang="he-IL" sz="2000" dirty="0"/>
              <a:t>' לוורשה </a:t>
            </a:r>
            <a:r>
              <a:rPr lang="he-IL" sz="2000" dirty="0" smtClean="0"/>
              <a:t>                                          ובעבור מיליון    </a:t>
            </a:r>
            <a:r>
              <a:rPr lang="he-IL" sz="2000" dirty="0"/>
              <a:t/>
            </a:r>
            <a:br>
              <a:rPr lang="he-IL" sz="2000" dirty="0"/>
            </a:br>
            <a:r>
              <a:rPr lang="he-IL" sz="2000" dirty="0"/>
              <a:t>מתחנת הרכבת </a:t>
            </a:r>
            <a:r>
              <a:rPr lang="he-IL" sz="2000" dirty="0" err="1"/>
              <a:t>וורשאו</a:t>
            </a:r>
            <a:r>
              <a:rPr lang="he-IL" sz="2000" dirty="0"/>
              <a:t> </a:t>
            </a:r>
            <a:r>
              <a:rPr lang="he-IL" sz="2000" dirty="0" err="1"/>
              <a:t>אוסט</a:t>
            </a:r>
            <a:r>
              <a:rPr lang="he-IL" sz="2000" dirty="0"/>
              <a:t> </a:t>
            </a:r>
            <a:r>
              <a:rPr lang="he-IL" sz="2000" dirty="0" smtClean="0"/>
              <a:t>                                    לא תקבל כרטיס חזור</a:t>
            </a:r>
            <a:r>
              <a:rPr lang="he-IL" sz="2000" dirty="0"/>
              <a:t/>
            </a:r>
            <a:br>
              <a:rPr lang="he-IL" sz="2000" dirty="0"/>
            </a:br>
            <a:r>
              <a:rPr lang="he-IL" sz="2000" dirty="0"/>
              <a:t>יוצאים ברכבת ונוסעים ישר </a:t>
            </a:r>
            <a:r>
              <a:rPr lang="he-IL" sz="2000" dirty="0" smtClean="0"/>
              <a:t>                                       ואיש לא מחכה בתחנה</a:t>
            </a:r>
            <a:r>
              <a:rPr lang="he-IL" sz="2000" dirty="0"/>
              <a:t/>
            </a:r>
            <a:br>
              <a:rPr lang="he-IL" sz="2000" dirty="0"/>
            </a:br>
            <a:r>
              <a:rPr lang="he-IL" sz="2000" dirty="0"/>
              <a:t>הנסיעה נמשכת לפעמים </a:t>
            </a:r>
            <a:r>
              <a:rPr lang="he-IL" sz="2000" dirty="0" smtClean="0"/>
              <a:t>                                          ואף אחד לא מנפנף שם במטפחת</a:t>
            </a:r>
            <a:r>
              <a:rPr lang="he-IL" sz="2000" dirty="0"/>
              <a:t/>
            </a:r>
            <a:br>
              <a:rPr lang="he-IL" sz="2000" dirty="0"/>
            </a:br>
            <a:r>
              <a:rPr lang="he-IL" sz="2000" dirty="0"/>
              <a:t>חמש שעות ועוד ארבעים וחמש דקות </a:t>
            </a:r>
            <a:r>
              <a:rPr lang="he-IL" sz="2000" dirty="0" smtClean="0"/>
              <a:t>                        רק באוויר תלויה דממה</a:t>
            </a:r>
            <a:r>
              <a:rPr lang="he-IL" sz="2000" dirty="0"/>
              <a:t/>
            </a:r>
            <a:br>
              <a:rPr lang="he-IL" sz="2000" dirty="0"/>
            </a:br>
            <a:r>
              <a:rPr lang="he-IL" sz="2000" dirty="0"/>
              <a:t>ולפעמים נמשכת אותה נסיעה </a:t>
            </a:r>
            <a:r>
              <a:rPr lang="he-IL" sz="2000" dirty="0" smtClean="0"/>
              <a:t>                                  לקדם פני בשממה אטומה</a:t>
            </a:r>
            <a:r>
              <a:rPr lang="he-IL" sz="2000" dirty="0"/>
              <a:t/>
            </a:r>
            <a:br>
              <a:rPr lang="he-IL" sz="2000" dirty="0"/>
            </a:br>
            <a:r>
              <a:rPr lang="he-IL" sz="2000" dirty="0"/>
              <a:t>חיים שלמים עד מותך </a:t>
            </a:r>
            <a:r>
              <a:rPr lang="he-IL" sz="2000" dirty="0" smtClean="0"/>
              <a:t>                                             ושותק עמוד התחנה</a:t>
            </a:r>
            <a:r>
              <a:rPr lang="he-IL" sz="2000" dirty="0"/>
              <a:t/>
            </a:r>
            <a:br>
              <a:rPr lang="he-IL" sz="2000" dirty="0"/>
            </a:br>
            <a:r>
              <a:rPr lang="he-IL" sz="2000" dirty="0"/>
              <a:t>והתחנה היא קטנטונת </a:t>
            </a:r>
            <a:r>
              <a:rPr lang="he-IL" sz="2000" dirty="0" smtClean="0"/>
              <a:t>                                            ושותקים שלושת האשוחים</a:t>
            </a:r>
            <a:r>
              <a:rPr lang="he-IL" sz="2000" dirty="0"/>
              <a:t/>
            </a:r>
            <a:br>
              <a:rPr lang="he-IL" sz="2000" dirty="0"/>
            </a:br>
            <a:r>
              <a:rPr lang="he-IL" sz="2000" dirty="0"/>
              <a:t>שלושה אשוחים גדלים בה </a:t>
            </a:r>
            <a:r>
              <a:rPr lang="he-IL" sz="2000" dirty="0" smtClean="0"/>
              <a:t>                                       שותקת הכתובת השחורה</a:t>
            </a:r>
            <a:r>
              <a:rPr lang="he-IL" sz="2000" dirty="0"/>
              <a:t/>
            </a:r>
            <a:br>
              <a:rPr lang="he-IL" sz="2000" dirty="0"/>
            </a:br>
            <a:r>
              <a:rPr lang="he-IL" sz="2000" dirty="0"/>
              <a:t>וכתובת רגילה אומרת: </a:t>
            </a:r>
            <a:r>
              <a:rPr lang="he-IL" sz="2000" dirty="0" smtClean="0"/>
              <a:t>                                            כי כאן התחנה טרבלינקה</a:t>
            </a:r>
            <a:r>
              <a:rPr lang="he-IL" sz="2000" dirty="0"/>
              <a:t/>
            </a:r>
            <a:br>
              <a:rPr lang="he-IL" sz="2000" dirty="0"/>
            </a:br>
            <a:r>
              <a:rPr lang="he-IL" sz="2000" dirty="0"/>
              <a:t>כאן התחנה טרבלינקה </a:t>
            </a:r>
            <a:r>
              <a:rPr lang="he-IL" sz="2000" dirty="0" smtClean="0"/>
              <a:t>                                           כאן התחנה טרבלינקה</a:t>
            </a:r>
            <a:r>
              <a:rPr lang="he-IL" sz="2000" dirty="0"/>
              <a:t/>
            </a:r>
            <a:br>
              <a:rPr lang="he-IL" sz="2000" dirty="0"/>
            </a:br>
            <a:r>
              <a:rPr lang="he-IL" sz="2000" dirty="0"/>
              <a:t>כאן התחנה טרבלינקה </a:t>
            </a:r>
            <a:br>
              <a:rPr lang="he-IL" sz="2000" dirty="0"/>
            </a:br>
            <a:r>
              <a:rPr lang="he-IL" sz="2000" dirty="0"/>
              <a:t/>
            </a:r>
            <a:br>
              <a:rPr lang="he-IL" sz="2000" dirty="0"/>
            </a:br>
            <a:r>
              <a:rPr lang="he-IL" sz="2000" dirty="0"/>
              <a:t> </a:t>
            </a:r>
            <a:r>
              <a:rPr lang="he-IL" sz="2000" dirty="0" smtClean="0"/>
              <a:t>                                     ורק </a:t>
            </a:r>
            <a:r>
              <a:rPr lang="he-IL" sz="2000" dirty="0"/>
              <a:t>שלט </a:t>
            </a:r>
            <a:r>
              <a:rPr lang="he-IL" sz="2000" dirty="0" smtClean="0"/>
              <a:t>פרסומת תלוי </a:t>
            </a:r>
            <a:r>
              <a:rPr lang="he-IL" sz="2000" dirty="0"/>
              <a:t>עוד מאז </a:t>
            </a:r>
            <a:br>
              <a:rPr lang="he-IL" sz="2000" dirty="0"/>
            </a:br>
            <a:r>
              <a:rPr lang="he-IL" sz="2000" dirty="0" smtClean="0"/>
              <a:t>                               סיסמה </a:t>
            </a:r>
            <a:r>
              <a:rPr lang="he-IL" sz="2000" dirty="0"/>
              <a:t>ישנה ובלויה האומרת</a:t>
            </a:r>
            <a:r>
              <a:rPr lang="he-IL" sz="2000" dirty="0" smtClean="0"/>
              <a:t>: "</a:t>
            </a:r>
            <a:r>
              <a:rPr lang="he-IL" sz="2000" dirty="0"/>
              <a:t>בשלו רק </a:t>
            </a:r>
            <a:r>
              <a:rPr lang="he-IL" sz="2000" dirty="0" err="1"/>
              <a:t>בגאז</a:t>
            </a:r>
            <a:r>
              <a:rPr lang="he-IL" sz="2000" dirty="0"/>
              <a:t>" </a:t>
            </a:r>
            <a:br>
              <a:rPr lang="he-IL" sz="2000" dirty="0"/>
            </a:br>
            <a:r>
              <a:rPr lang="he-IL" sz="2000" dirty="0" smtClean="0"/>
              <a:t>                               כאן </a:t>
            </a:r>
            <a:r>
              <a:rPr lang="he-IL" sz="2000" dirty="0"/>
              <a:t>התחנה טרבלינקה </a:t>
            </a:r>
            <a:r>
              <a:rPr lang="he-IL" sz="2000" dirty="0" smtClean="0"/>
              <a:t>, כאן </a:t>
            </a:r>
            <a:r>
              <a:rPr lang="he-IL" sz="2000" dirty="0"/>
              <a:t>התחנה טרבלינקה </a:t>
            </a:r>
            <a:r>
              <a:rPr lang="he-IL" sz="2000" dirty="0" smtClean="0"/>
              <a:t> </a:t>
            </a:r>
            <a:endParaRPr lang="en-US" sz="2000" dirty="0"/>
          </a:p>
        </p:txBody>
      </p:sp>
      <p:pic>
        <p:nvPicPr>
          <p:cNvPr id="18439"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pic>
        <p:nvPicPr>
          <p:cNvPr id="4098" name="Picture 2" descr="F:\תכלס\חגים\יום השואה\טרבלינקה תחנה.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5410199"/>
            <a:ext cx="2196033" cy="1419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8207" y="5667376"/>
            <a:ext cx="2115322" cy="1190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9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ln>
            <a:miter lim="800000"/>
            <a:headEnd/>
            <a:tailEnd/>
          </a:ln>
        </p:spPr>
        <p:txBody>
          <a:bodyPr/>
          <a:lstStyle/>
          <a:p>
            <a:fld id="{F96D25B7-77C4-4094-8868-4E7856232BBD}" type="slidenum">
              <a:rPr lang="he-IL" smtClean="0"/>
              <a:pPr/>
              <a:t>11</a:t>
            </a:fld>
            <a:endParaRPr lang="en-US" smtClean="0"/>
          </a:p>
        </p:txBody>
      </p:sp>
      <p:sp>
        <p:nvSpPr>
          <p:cNvPr id="21506" name="Title 1"/>
          <p:cNvSpPr>
            <a:spLocks noGrp="1"/>
          </p:cNvSpPr>
          <p:nvPr>
            <p:ph type="ctrTitle"/>
          </p:nvPr>
        </p:nvSpPr>
        <p:spPr/>
        <p:txBody>
          <a:bodyPr/>
          <a:lstStyle/>
          <a:p>
            <a:pPr eaLnBrk="1" hangingPunct="1"/>
            <a:r>
              <a:rPr lang="en-US" smtClean="0"/>
              <a:t>    </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21508"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7" name="Rectangle 6"/>
          <p:cNvSpPr/>
          <p:nvPr/>
        </p:nvSpPr>
        <p:spPr>
          <a:xfrm>
            <a:off x="-9099" y="13765"/>
            <a:ext cx="9144000" cy="1136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p:nvPr/>
        </p:nvSpPr>
        <p:spPr>
          <a:xfrm>
            <a:off x="650612" y="124206"/>
            <a:ext cx="7824578" cy="952825"/>
          </a:xfrm>
          <a:prstGeom prst="rect">
            <a:avLst/>
          </a:prstGeom>
        </p:spPr>
        <p:txBody>
          <a:bodyPr wrap="none">
            <a:spAutoFit/>
          </a:bodyPr>
          <a:lstStyle/>
          <a:p>
            <a:pPr algn="ctr">
              <a:lnSpc>
                <a:spcPts val="3600"/>
              </a:lnSpc>
            </a:pPr>
            <a:r>
              <a:rPr lang="he-IL" sz="2800" b="1" dirty="0" smtClean="0">
                <a:solidFill>
                  <a:schemeClr val="bg1"/>
                </a:solidFill>
              </a:rPr>
              <a:t>רקמה </a:t>
            </a:r>
            <a:r>
              <a:rPr lang="he-IL" sz="2800" b="1" dirty="0">
                <a:solidFill>
                  <a:schemeClr val="bg1"/>
                </a:solidFill>
              </a:rPr>
              <a:t>אנושית אחת       </a:t>
            </a:r>
            <a:r>
              <a:rPr lang="he-IL" sz="2800" b="1" dirty="0" smtClean="0">
                <a:solidFill>
                  <a:schemeClr val="bg1"/>
                </a:solidFill>
              </a:rPr>
              <a:t>    </a:t>
            </a:r>
            <a:r>
              <a:rPr lang="en-US" sz="2800" b="1" dirty="0" err="1">
                <a:solidFill>
                  <a:schemeClr val="bg1"/>
                </a:solidFill>
              </a:rPr>
              <a:t>rikmah</a:t>
            </a:r>
            <a:r>
              <a:rPr lang="en-US" sz="2800" b="1" dirty="0">
                <a:solidFill>
                  <a:schemeClr val="bg1"/>
                </a:solidFill>
              </a:rPr>
              <a:t> </a:t>
            </a:r>
            <a:r>
              <a:rPr lang="en-US" sz="2800" b="1" dirty="0" err="1">
                <a:solidFill>
                  <a:schemeClr val="bg1"/>
                </a:solidFill>
              </a:rPr>
              <a:t>enoshit</a:t>
            </a:r>
            <a:r>
              <a:rPr lang="en-US" sz="2800" b="1" dirty="0">
                <a:solidFill>
                  <a:schemeClr val="bg1"/>
                </a:solidFill>
              </a:rPr>
              <a:t> </a:t>
            </a:r>
            <a:r>
              <a:rPr lang="en-US" sz="2800" b="1" dirty="0" err="1">
                <a:solidFill>
                  <a:schemeClr val="bg1"/>
                </a:solidFill>
              </a:rPr>
              <a:t>achat</a:t>
            </a:r>
            <a:endParaRPr lang="en-US" sz="2800" dirty="0">
              <a:solidFill>
                <a:schemeClr val="bg1"/>
              </a:solidFill>
            </a:endParaRPr>
          </a:p>
          <a:p>
            <a:pPr algn="ctr">
              <a:lnSpc>
                <a:spcPts val="3600"/>
              </a:lnSpc>
            </a:pPr>
            <a:r>
              <a:rPr lang="en-US" dirty="0" smtClean="0"/>
              <a:t> </a:t>
            </a:r>
            <a:endParaRPr lang="en-US" dirty="0"/>
          </a:p>
        </p:txBody>
      </p:sp>
      <p:pic>
        <p:nvPicPr>
          <p:cNvPr id="21512"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sp>
        <p:nvSpPr>
          <p:cNvPr id="2" name="מלבן 1"/>
          <p:cNvSpPr/>
          <p:nvPr/>
        </p:nvSpPr>
        <p:spPr>
          <a:xfrm>
            <a:off x="-9100" y="1167024"/>
            <a:ext cx="9076899" cy="5755422"/>
          </a:xfrm>
          <a:prstGeom prst="rect">
            <a:avLst/>
          </a:prstGeom>
        </p:spPr>
        <p:txBody>
          <a:bodyPr wrap="square">
            <a:spAutoFit/>
          </a:bodyPr>
          <a:lstStyle/>
          <a:p>
            <a:r>
              <a:rPr lang="he-IL" sz="1600" dirty="0" smtClean="0"/>
              <a:t>כשאמות</a:t>
            </a:r>
            <a:r>
              <a:rPr lang="he-IL" sz="1600" dirty="0"/>
              <a:t>, משהו ממני,              </a:t>
            </a:r>
            <a:r>
              <a:rPr lang="he-IL" sz="1600" dirty="0" smtClean="0"/>
              <a:t>                              </a:t>
            </a:r>
            <a:r>
              <a:rPr lang="en-US" sz="1600" dirty="0" err="1"/>
              <a:t>kshe'amoot</a:t>
            </a:r>
            <a:r>
              <a:rPr lang="en-US" sz="1600" dirty="0"/>
              <a:t>, </a:t>
            </a:r>
            <a:r>
              <a:rPr lang="en-US" sz="1600" dirty="0" err="1"/>
              <a:t>mas</a:t>
            </a:r>
            <a:r>
              <a:rPr lang="en-US" sz="1600" b="1" dirty="0" err="1"/>
              <a:t>heh</a:t>
            </a:r>
            <a:r>
              <a:rPr lang="en-US" sz="1600" dirty="0" err="1"/>
              <a:t>oo</a:t>
            </a:r>
            <a:r>
              <a:rPr lang="en-US" sz="1600" dirty="0"/>
              <a:t> </a:t>
            </a:r>
            <a:r>
              <a:rPr lang="en-US" sz="1600" dirty="0" err="1"/>
              <a:t>mi</a:t>
            </a:r>
            <a:r>
              <a:rPr lang="en-US" sz="1600" b="1" dirty="0" err="1"/>
              <a:t>me</a:t>
            </a:r>
            <a:r>
              <a:rPr lang="en-US" sz="1600" dirty="0" err="1"/>
              <a:t>ni</a:t>
            </a:r>
            <a:endParaRPr lang="en-US" sz="1600" dirty="0"/>
          </a:p>
          <a:p>
            <a:r>
              <a:rPr lang="he-IL" sz="1600" dirty="0"/>
              <a:t>משהו ממני                            </a:t>
            </a:r>
            <a:r>
              <a:rPr lang="he-IL" sz="1600" dirty="0" smtClean="0"/>
              <a:t>                                                </a:t>
            </a:r>
            <a:r>
              <a:rPr lang="en-US" sz="1600" dirty="0" err="1"/>
              <a:t>ma</a:t>
            </a:r>
            <a:r>
              <a:rPr lang="en-US" sz="1600" b="1" dirty="0" err="1"/>
              <a:t>she</a:t>
            </a:r>
            <a:r>
              <a:rPr lang="en-US" sz="1600" dirty="0" err="1"/>
              <a:t>hoo</a:t>
            </a:r>
            <a:r>
              <a:rPr lang="en-US" sz="1600" dirty="0"/>
              <a:t> </a:t>
            </a:r>
            <a:r>
              <a:rPr lang="en-US" sz="1600" dirty="0" err="1"/>
              <a:t>mi</a:t>
            </a:r>
            <a:r>
              <a:rPr lang="en-US" sz="1600" b="1" dirty="0" err="1"/>
              <a:t>me</a:t>
            </a:r>
            <a:r>
              <a:rPr lang="en-US" sz="1600" dirty="0" err="1"/>
              <a:t>ni</a:t>
            </a:r>
            <a:r>
              <a:rPr lang="en-US" sz="1600" dirty="0"/>
              <a:t>, </a:t>
            </a:r>
          </a:p>
          <a:p>
            <a:r>
              <a:rPr lang="he-IL" sz="1600" dirty="0"/>
              <a:t>ימות בך, ימות בך.                   </a:t>
            </a:r>
            <a:r>
              <a:rPr lang="he-IL" sz="1600" dirty="0" smtClean="0"/>
              <a:t>                             </a:t>
            </a:r>
            <a:r>
              <a:rPr lang="en-US" sz="1600" dirty="0" err="1"/>
              <a:t>Yamoot</a:t>
            </a:r>
            <a:r>
              <a:rPr lang="en-US" sz="1600" dirty="0"/>
              <a:t> </a:t>
            </a:r>
            <a:r>
              <a:rPr lang="en-US" sz="1600" dirty="0" err="1"/>
              <a:t>becha</a:t>
            </a:r>
            <a:r>
              <a:rPr lang="en-US" sz="1600" dirty="0"/>
              <a:t>, </a:t>
            </a:r>
            <a:r>
              <a:rPr lang="en-US" sz="1600" dirty="0" err="1"/>
              <a:t>yamoot</a:t>
            </a:r>
            <a:r>
              <a:rPr lang="en-US" sz="1600" dirty="0"/>
              <a:t> </a:t>
            </a:r>
            <a:r>
              <a:rPr lang="en-US" sz="1600" dirty="0" err="1"/>
              <a:t>becha</a:t>
            </a:r>
            <a:r>
              <a:rPr lang="en-US" sz="1600" dirty="0"/>
              <a:t>.. </a:t>
            </a:r>
            <a:r>
              <a:rPr lang="he-IL" sz="1600" dirty="0"/>
              <a:t>                    </a:t>
            </a:r>
            <a:br>
              <a:rPr lang="he-IL" sz="1600" dirty="0"/>
            </a:br>
            <a:r>
              <a:rPr lang="he-IL" sz="1600" dirty="0"/>
              <a:t/>
            </a:r>
            <a:br>
              <a:rPr lang="he-IL" sz="1600" dirty="0"/>
            </a:br>
            <a:r>
              <a:rPr lang="he-IL" sz="1600" dirty="0"/>
              <a:t>כשתמות, משהו ממך בי,          </a:t>
            </a:r>
            <a:r>
              <a:rPr lang="he-IL" sz="1600" dirty="0" smtClean="0"/>
              <a:t>                          </a:t>
            </a:r>
            <a:r>
              <a:rPr lang="en-US" sz="1600" dirty="0" err="1"/>
              <a:t>kshe'tamoot</a:t>
            </a:r>
            <a:r>
              <a:rPr lang="en-US" sz="1600" dirty="0"/>
              <a:t>, </a:t>
            </a:r>
            <a:r>
              <a:rPr lang="en-US" sz="1600" dirty="0" err="1"/>
              <a:t>ma</a:t>
            </a:r>
            <a:r>
              <a:rPr lang="en-US" sz="1600" b="1" dirty="0" err="1"/>
              <a:t>she</a:t>
            </a:r>
            <a:r>
              <a:rPr lang="en-US" sz="1600" dirty="0" err="1"/>
              <a:t>oo</a:t>
            </a:r>
            <a:r>
              <a:rPr lang="en-US" sz="1600" dirty="0"/>
              <a:t> </a:t>
            </a:r>
            <a:r>
              <a:rPr lang="en-US" sz="1600" dirty="0" err="1"/>
              <a:t>mimcha</a:t>
            </a:r>
            <a:r>
              <a:rPr lang="en-US" sz="1600" dirty="0"/>
              <a:t> bi</a:t>
            </a:r>
          </a:p>
          <a:p>
            <a:r>
              <a:rPr lang="he-IL" sz="1600" dirty="0"/>
              <a:t>משהו ממך בי     </a:t>
            </a:r>
            <a:r>
              <a:rPr lang="en-US" sz="1600" dirty="0"/>
              <a:t> </a:t>
            </a:r>
            <a:r>
              <a:rPr lang="en-US" sz="1600" dirty="0" err="1"/>
              <a:t>ma</a:t>
            </a:r>
            <a:r>
              <a:rPr lang="en-US" sz="1600" b="1" dirty="0" err="1"/>
              <a:t>she</a:t>
            </a:r>
            <a:r>
              <a:rPr lang="en-US" sz="1600" dirty="0" err="1"/>
              <a:t>hoo</a:t>
            </a:r>
            <a:r>
              <a:rPr lang="en-US" sz="1600" dirty="0"/>
              <a:t> </a:t>
            </a:r>
            <a:r>
              <a:rPr lang="en-US" sz="1600" dirty="0" err="1"/>
              <a:t>mimcha</a:t>
            </a:r>
            <a:r>
              <a:rPr lang="en-US" sz="1600" dirty="0"/>
              <a:t> bi                                                       </a:t>
            </a:r>
            <a:r>
              <a:rPr lang="en-US" sz="1600" dirty="0" smtClean="0"/>
              <a:t>          </a:t>
            </a:r>
            <a:r>
              <a:rPr lang="he-IL" sz="1600" dirty="0"/>
              <a:t/>
            </a:r>
            <a:br>
              <a:rPr lang="he-IL" sz="1600" dirty="0"/>
            </a:br>
            <a:r>
              <a:rPr lang="he-IL" sz="1600" dirty="0"/>
              <a:t>ימות </a:t>
            </a:r>
            <a:r>
              <a:rPr lang="he-IL" sz="1600" dirty="0" err="1"/>
              <a:t>איתך</a:t>
            </a:r>
            <a:r>
              <a:rPr lang="he-IL" sz="1600" dirty="0"/>
              <a:t>, ימות </a:t>
            </a:r>
            <a:r>
              <a:rPr lang="he-IL" sz="1600" dirty="0" err="1"/>
              <a:t>איתך</a:t>
            </a:r>
            <a:r>
              <a:rPr lang="he-IL" sz="1600" dirty="0"/>
              <a:t>. </a:t>
            </a:r>
            <a:r>
              <a:rPr lang="he-IL" sz="1600" dirty="0" smtClean="0"/>
              <a:t>                      </a:t>
            </a:r>
            <a:r>
              <a:rPr lang="en-US" sz="1600" dirty="0" err="1"/>
              <a:t>Yamoot</a:t>
            </a:r>
            <a:r>
              <a:rPr lang="en-US" sz="1600" dirty="0"/>
              <a:t> </a:t>
            </a:r>
            <a:r>
              <a:rPr lang="en-US" sz="1600" dirty="0" err="1"/>
              <a:t>itcha</a:t>
            </a:r>
            <a:r>
              <a:rPr lang="en-US" sz="1600" dirty="0"/>
              <a:t>, </a:t>
            </a:r>
            <a:r>
              <a:rPr lang="en-US" sz="1600" dirty="0" err="1"/>
              <a:t>yamoot</a:t>
            </a:r>
            <a:r>
              <a:rPr lang="en-US" sz="1600" dirty="0"/>
              <a:t> </a:t>
            </a:r>
            <a:r>
              <a:rPr lang="en-US" sz="1600" dirty="0" err="1"/>
              <a:t>itcha</a:t>
            </a:r>
            <a:r>
              <a:rPr lang="en-US" sz="1600" dirty="0"/>
              <a:t>.                         </a:t>
            </a:r>
            <a:r>
              <a:rPr lang="he-IL" sz="1600" dirty="0"/>
              <a:t> </a:t>
            </a:r>
            <a:br>
              <a:rPr lang="he-IL" sz="1600" dirty="0"/>
            </a:br>
            <a:r>
              <a:rPr lang="he-IL" sz="1600" dirty="0" smtClean="0"/>
              <a:t>כי </a:t>
            </a:r>
            <a:r>
              <a:rPr lang="he-IL" sz="1600" dirty="0"/>
              <a:t>כולנו, כן כולנו          </a:t>
            </a:r>
            <a:r>
              <a:rPr lang="he-IL" sz="1600" dirty="0" smtClean="0"/>
              <a:t>                                          </a:t>
            </a:r>
            <a:r>
              <a:rPr lang="en-US" sz="1600" dirty="0" err="1"/>
              <a:t>ki</a:t>
            </a:r>
            <a:r>
              <a:rPr lang="en-US" sz="1600" dirty="0"/>
              <a:t> </a:t>
            </a:r>
            <a:r>
              <a:rPr lang="en-US" sz="1600" dirty="0" err="1"/>
              <a:t>koo</a:t>
            </a:r>
            <a:r>
              <a:rPr lang="en-US" sz="1600" b="1" dirty="0" err="1"/>
              <a:t>la</a:t>
            </a:r>
            <a:r>
              <a:rPr lang="en-US" sz="1600" dirty="0" err="1"/>
              <a:t>noo</a:t>
            </a:r>
            <a:r>
              <a:rPr lang="en-US" sz="1600" dirty="0"/>
              <a:t>, ken </a:t>
            </a:r>
            <a:r>
              <a:rPr lang="en-US" sz="1600" dirty="0" err="1"/>
              <a:t>koo</a:t>
            </a:r>
            <a:r>
              <a:rPr lang="en-US" sz="1600" b="1" dirty="0" err="1"/>
              <a:t>la</a:t>
            </a:r>
            <a:r>
              <a:rPr lang="en-US" sz="1600" dirty="0" err="1"/>
              <a:t>noo</a:t>
            </a:r>
            <a:r>
              <a:rPr lang="en-US" sz="1600" dirty="0"/>
              <a:t>       </a:t>
            </a:r>
            <a:endParaRPr lang="he-IL" sz="1600" dirty="0" smtClean="0"/>
          </a:p>
          <a:p>
            <a:r>
              <a:rPr lang="he-IL" sz="1600" dirty="0" smtClean="0"/>
              <a:t>כולנו </a:t>
            </a:r>
            <a:r>
              <a:rPr lang="he-IL" sz="1600" dirty="0"/>
              <a:t>רקמה אנושית אחת חיה    </a:t>
            </a:r>
            <a:r>
              <a:rPr lang="he-IL" sz="1600" dirty="0" smtClean="0"/>
              <a:t>                   </a:t>
            </a:r>
            <a:r>
              <a:rPr lang="en-US" sz="1600" dirty="0" err="1"/>
              <a:t>koo</a:t>
            </a:r>
            <a:r>
              <a:rPr lang="en-US" sz="1600" b="1" dirty="0" err="1"/>
              <a:t>la</a:t>
            </a:r>
            <a:r>
              <a:rPr lang="en-US" sz="1600" dirty="0" err="1"/>
              <a:t>no</a:t>
            </a:r>
            <a:r>
              <a:rPr lang="en-US" sz="1600" dirty="0"/>
              <a:t> </a:t>
            </a:r>
            <a:r>
              <a:rPr lang="en-US" sz="1600" dirty="0" err="1"/>
              <a:t>rikmah</a:t>
            </a:r>
            <a:r>
              <a:rPr lang="en-US" sz="1600" dirty="0"/>
              <a:t> </a:t>
            </a:r>
            <a:r>
              <a:rPr lang="en-US" sz="1600" dirty="0" err="1"/>
              <a:t>enoshit</a:t>
            </a:r>
            <a:r>
              <a:rPr lang="en-US" sz="1600" dirty="0"/>
              <a:t> </a:t>
            </a:r>
            <a:r>
              <a:rPr lang="en-US" sz="1600" dirty="0" err="1"/>
              <a:t>achat</a:t>
            </a:r>
            <a:r>
              <a:rPr lang="en-US" sz="1600" dirty="0"/>
              <a:t> Chaya  </a:t>
            </a:r>
            <a:r>
              <a:rPr lang="he-IL" sz="1600" dirty="0"/>
              <a:t/>
            </a:r>
            <a:br>
              <a:rPr lang="he-IL" sz="1600" dirty="0"/>
            </a:br>
            <a:r>
              <a:rPr lang="he-IL" sz="1600" dirty="0"/>
              <a:t>ואם אחד </a:t>
            </a:r>
            <a:r>
              <a:rPr lang="he-IL" sz="1600" dirty="0" err="1"/>
              <a:t>מאיתנו</a:t>
            </a:r>
            <a:r>
              <a:rPr lang="he-IL" sz="1600" dirty="0"/>
              <a:t>                         </a:t>
            </a:r>
            <a:r>
              <a:rPr lang="he-IL" sz="1600" dirty="0" smtClean="0"/>
              <a:t>                                       </a:t>
            </a:r>
            <a:r>
              <a:rPr lang="en-US" sz="1600" dirty="0" err="1"/>
              <a:t>ve'im</a:t>
            </a:r>
            <a:r>
              <a:rPr lang="en-US" sz="1600" dirty="0"/>
              <a:t> </a:t>
            </a:r>
            <a:r>
              <a:rPr lang="en-US" sz="1600" dirty="0" err="1"/>
              <a:t>echad</a:t>
            </a:r>
            <a:r>
              <a:rPr lang="en-US" sz="1600" dirty="0"/>
              <a:t> </a:t>
            </a:r>
            <a:r>
              <a:rPr lang="en-US" sz="1600" dirty="0" err="1"/>
              <a:t>me'</a:t>
            </a:r>
            <a:r>
              <a:rPr lang="en-US" sz="1600" b="1" dirty="0" err="1"/>
              <a:t>i</a:t>
            </a:r>
            <a:r>
              <a:rPr lang="en-US" sz="1600" dirty="0" err="1"/>
              <a:t>tanoo</a:t>
            </a:r>
            <a:r>
              <a:rPr lang="en-US" sz="1600" dirty="0"/>
              <a:t> </a:t>
            </a:r>
            <a:r>
              <a:rPr lang="he-IL" sz="1600" dirty="0"/>
              <a:t/>
            </a:r>
            <a:br>
              <a:rPr lang="he-IL" sz="1600" dirty="0"/>
            </a:br>
            <a:r>
              <a:rPr lang="he-IL" sz="1600" dirty="0"/>
              <a:t>הולך מעמנו                                </a:t>
            </a:r>
            <a:r>
              <a:rPr lang="he-IL" sz="1600" dirty="0" smtClean="0"/>
              <a:t>                                            </a:t>
            </a:r>
            <a:r>
              <a:rPr lang="en-US" sz="1600" dirty="0" err="1"/>
              <a:t>holech</a:t>
            </a:r>
            <a:r>
              <a:rPr lang="en-US" sz="1600" dirty="0"/>
              <a:t> </a:t>
            </a:r>
            <a:r>
              <a:rPr lang="en-US" sz="1600" dirty="0" err="1"/>
              <a:t>me'imanoo</a:t>
            </a:r>
            <a:r>
              <a:rPr lang="en-US" sz="1600" dirty="0"/>
              <a:t>  </a:t>
            </a:r>
            <a:r>
              <a:rPr lang="he-IL" sz="1600" dirty="0"/>
              <a:t/>
            </a:r>
            <a:br>
              <a:rPr lang="he-IL" sz="1600" dirty="0"/>
            </a:br>
            <a:r>
              <a:rPr lang="he-IL" sz="1600" dirty="0"/>
              <a:t>משהו מת בנו -                           </a:t>
            </a:r>
            <a:r>
              <a:rPr lang="he-IL" sz="1600" dirty="0" smtClean="0"/>
              <a:t>                                         </a:t>
            </a:r>
            <a:r>
              <a:rPr lang="en-US" sz="1600" dirty="0" err="1"/>
              <a:t>ma</a:t>
            </a:r>
            <a:r>
              <a:rPr lang="en-US" sz="1600" b="1" dirty="0" err="1"/>
              <a:t>she</a:t>
            </a:r>
            <a:r>
              <a:rPr lang="en-US" sz="1600" dirty="0" err="1"/>
              <a:t>oo</a:t>
            </a:r>
            <a:r>
              <a:rPr lang="en-US" sz="1600" dirty="0"/>
              <a:t> met </a:t>
            </a:r>
            <a:r>
              <a:rPr lang="en-US" sz="1600" b="1" dirty="0" err="1"/>
              <a:t>ba</a:t>
            </a:r>
            <a:r>
              <a:rPr lang="en-US" sz="1600" dirty="0" err="1"/>
              <a:t>noo</a:t>
            </a:r>
            <a:r>
              <a:rPr lang="en-US" sz="1600" dirty="0"/>
              <a:t> </a:t>
            </a:r>
            <a:r>
              <a:rPr lang="he-IL" sz="1600" dirty="0"/>
              <a:t/>
            </a:r>
            <a:br>
              <a:rPr lang="he-IL" sz="1600" dirty="0"/>
            </a:br>
            <a:r>
              <a:rPr lang="he-IL" sz="1600" dirty="0"/>
              <a:t>ומשהו, נשאר </a:t>
            </a:r>
            <a:r>
              <a:rPr lang="he-IL" sz="1600" dirty="0" err="1"/>
              <a:t>איתו</a:t>
            </a:r>
            <a:r>
              <a:rPr lang="he-IL" sz="1600" dirty="0"/>
              <a:t>         </a:t>
            </a:r>
            <a:r>
              <a:rPr lang="he-IL" sz="1600" dirty="0" smtClean="0"/>
              <a:t>                                                  </a:t>
            </a:r>
            <a:r>
              <a:rPr lang="en-US" sz="1600" dirty="0" err="1"/>
              <a:t>ve'ma</a:t>
            </a:r>
            <a:r>
              <a:rPr lang="en-US" sz="1600" b="1" dirty="0" err="1"/>
              <a:t>she</a:t>
            </a:r>
            <a:r>
              <a:rPr lang="en-US" sz="1600" dirty="0" err="1"/>
              <a:t>hoo</a:t>
            </a:r>
            <a:r>
              <a:rPr lang="en-US" sz="1600" dirty="0"/>
              <a:t> </a:t>
            </a:r>
            <a:r>
              <a:rPr lang="en-US" sz="1600" dirty="0" err="1"/>
              <a:t>nish'ar</a:t>
            </a:r>
            <a:r>
              <a:rPr lang="en-US" sz="1600" dirty="0"/>
              <a:t> </a:t>
            </a:r>
            <a:r>
              <a:rPr lang="en-US" sz="1600" dirty="0" err="1"/>
              <a:t>ito</a:t>
            </a:r>
            <a:r>
              <a:rPr lang="en-US" sz="1600" dirty="0"/>
              <a:t>.</a:t>
            </a:r>
            <a:r>
              <a:rPr lang="he-IL" sz="1600" dirty="0"/>
              <a:t/>
            </a:r>
            <a:br>
              <a:rPr lang="he-IL" sz="1600" dirty="0"/>
            </a:br>
            <a:r>
              <a:rPr lang="he-IL" sz="1600" dirty="0"/>
              <a:t/>
            </a:r>
            <a:br>
              <a:rPr lang="he-IL" sz="1600" dirty="0"/>
            </a:br>
            <a:r>
              <a:rPr lang="he-IL" sz="1600" dirty="0"/>
              <a:t>אם נדע, איך להרגיע,     </a:t>
            </a:r>
            <a:r>
              <a:rPr lang="he-IL" sz="1600" dirty="0" smtClean="0"/>
              <a:t>                                                  </a:t>
            </a:r>
            <a:r>
              <a:rPr lang="en-US" sz="1600" dirty="0" err="1"/>
              <a:t>im</a:t>
            </a:r>
            <a:r>
              <a:rPr lang="en-US" sz="1600" dirty="0"/>
              <a:t> </a:t>
            </a:r>
            <a:r>
              <a:rPr lang="en-US" sz="1600" dirty="0" err="1"/>
              <a:t>nedah</a:t>
            </a:r>
            <a:r>
              <a:rPr lang="en-US" sz="1600" dirty="0"/>
              <a:t>, </a:t>
            </a:r>
            <a:r>
              <a:rPr lang="en-US" sz="1600" dirty="0" err="1"/>
              <a:t>eich</a:t>
            </a:r>
            <a:r>
              <a:rPr lang="en-US" sz="1600" dirty="0"/>
              <a:t> </a:t>
            </a:r>
            <a:r>
              <a:rPr lang="en-US" sz="1600" dirty="0" err="1"/>
              <a:t>lehar</a:t>
            </a:r>
            <a:r>
              <a:rPr lang="en-US" sz="1600" b="1" dirty="0" err="1"/>
              <a:t>gi</a:t>
            </a:r>
            <a:r>
              <a:rPr lang="en-US" sz="1600" dirty="0" err="1"/>
              <a:t>ah</a:t>
            </a:r>
            <a:r>
              <a:rPr lang="he-IL" sz="1600" dirty="0"/>
              <a:t/>
            </a:r>
            <a:br>
              <a:rPr lang="he-IL" sz="1600" dirty="0"/>
            </a:br>
            <a:r>
              <a:rPr lang="he-IL" sz="1600" dirty="0"/>
              <a:t>איך להרגיע                  </a:t>
            </a:r>
            <a:r>
              <a:rPr lang="he-IL" sz="1600" dirty="0" smtClean="0"/>
              <a:t>                                                                 </a:t>
            </a:r>
            <a:r>
              <a:rPr lang="en-US" sz="1600" dirty="0" err="1"/>
              <a:t>eich</a:t>
            </a:r>
            <a:r>
              <a:rPr lang="en-US" sz="1600" dirty="0"/>
              <a:t> </a:t>
            </a:r>
            <a:r>
              <a:rPr lang="en-US" sz="1600" dirty="0" err="1"/>
              <a:t>lehar</a:t>
            </a:r>
            <a:r>
              <a:rPr lang="en-US" sz="1600" b="1" dirty="0" err="1"/>
              <a:t>gi</a:t>
            </a:r>
            <a:r>
              <a:rPr lang="en-US" sz="1600" dirty="0" err="1"/>
              <a:t>ah</a:t>
            </a:r>
            <a:r>
              <a:rPr lang="en-US" sz="1600" dirty="0"/>
              <a:t> </a:t>
            </a:r>
          </a:p>
          <a:p>
            <a:r>
              <a:rPr lang="he-IL" sz="1600" dirty="0"/>
              <a:t>את האיבה, אם רק נדע. </a:t>
            </a:r>
            <a:r>
              <a:rPr lang="he-IL" sz="1600" dirty="0" smtClean="0"/>
              <a:t>                                                </a:t>
            </a:r>
            <a:r>
              <a:rPr lang="en-US" sz="1600" dirty="0"/>
              <a:t>Et </a:t>
            </a:r>
            <a:r>
              <a:rPr lang="en-US" sz="1600" dirty="0" err="1"/>
              <a:t>ha'eivah</a:t>
            </a:r>
            <a:r>
              <a:rPr lang="en-US" sz="1600" dirty="0"/>
              <a:t>, </a:t>
            </a:r>
            <a:r>
              <a:rPr lang="en-US" sz="1600" dirty="0" err="1"/>
              <a:t>im</a:t>
            </a:r>
            <a:r>
              <a:rPr lang="en-US" sz="1600" dirty="0"/>
              <a:t> </a:t>
            </a:r>
            <a:r>
              <a:rPr lang="en-US" sz="1600" dirty="0" err="1"/>
              <a:t>rak</a:t>
            </a:r>
            <a:r>
              <a:rPr lang="en-US" sz="1600" dirty="0"/>
              <a:t> </a:t>
            </a:r>
            <a:r>
              <a:rPr lang="en-US" sz="1600" dirty="0" err="1"/>
              <a:t>nedah</a:t>
            </a:r>
            <a:r>
              <a:rPr lang="en-US" sz="1600" dirty="0"/>
              <a:t>.</a:t>
            </a:r>
            <a:r>
              <a:rPr lang="he-IL" sz="1600" dirty="0"/>
              <a:t/>
            </a:r>
            <a:br>
              <a:rPr lang="he-IL" sz="1600" dirty="0"/>
            </a:br>
            <a:r>
              <a:rPr lang="he-IL" sz="1600" dirty="0"/>
              <a:t>אם נדע, אם נדע להשקיט       </a:t>
            </a:r>
            <a:r>
              <a:rPr lang="he-IL" sz="1600" dirty="0" smtClean="0"/>
              <a:t>                                 </a:t>
            </a:r>
            <a:r>
              <a:rPr lang="en-US" sz="1600" dirty="0" err="1"/>
              <a:t>im</a:t>
            </a:r>
            <a:r>
              <a:rPr lang="en-US" sz="1600" dirty="0"/>
              <a:t> </a:t>
            </a:r>
            <a:r>
              <a:rPr lang="en-US" sz="1600" dirty="0" err="1"/>
              <a:t>nedah</a:t>
            </a:r>
            <a:r>
              <a:rPr lang="en-US" sz="1600" dirty="0"/>
              <a:t>, </a:t>
            </a:r>
            <a:r>
              <a:rPr lang="en-US" sz="1600" dirty="0" err="1"/>
              <a:t>im</a:t>
            </a:r>
            <a:r>
              <a:rPr lang="en-US" sz="1600" dirty="0"/>
              <a:t> </a:t>
            </a:r>
            <a:r>
              <a:rPr lang="en-US" sz="1600" dirty="0" err="1"/>
              <a:t>nedah</a:t>
            </a:r>
            <a:r>
              <a:rPr lang="en-US" sz="1600" dirty="0"/>
              <a:t> </a:t>
            </a:r>
            <a:r>
              <a:rPr lang="en-US" sz="1600" dirty="0" err="1"/>
              <a:t>lehashkit</a:t>
            </a:r>
            <a:r>
              <a:rPr lang="en-US" sz="1600" dirty="0"/>
              <a:t> </a:t>
            </a:r>
          </a:p>
          <a:p>
            <a:r>
              <a:rPr lang="he-IL" sz="1600" dirty="0"/>
              <a:t>את זעמנו (אם נדע להשקיט)   </a:t>
            </a:r>
            <a:r>
              <a:rPr lang="he-IL" sz="1600" dirty="0" smtClean="0"/>
              <a:t>                          </a:t>
            </a:r>
            <a:r>
              <a:rPr lang="en-US" sz="1600" dirty="0"/>
              <a:t>et </a:t>
            </a:r>
            <a:r>
              <a:rPr lang="en-US" sz="1600" dirty="0" err="1"/>
              <a:t>za'a</a:t>
            </a:r>
            <a:r>
              <a:rPr lang="en-US" sz="1600" b="1" dirty="0" err="1"/>
              <a:t>me</a:t>
            </a:r>
            <a:r>
              <a:rPr lang="en-US" sz="1600" dirty="0" err="1"/>
              <a:t>noo</a:t>
            </a:r>
            <a:r>
              <a:rPr lang="en-US" sz="1600" dirty="0"/>
              <a:t> (</a:t>
            </a:r>
            <a:r>
              <a:rPr lang="en-US" sz="1600" dirty="0" err="1"/>
              <a:t>im</a:t>
            </a:r>
            <a:r>
              <a:rPr lang="en-US" sz="1600" dirty="0"/>
              <a:t> </a:t>
            </a:r>
            <a:r>
              <a:rPr lang="en-US" sz="1600" dirty="0" err="1"/>
              <a:t>nedah</a:t>
            </a:r>
            <a:r>
              <a:rPr lang="en-US" sz="1600" dirty="0"/>
              <a:t> </a:t>
            </a:r>
            <a:r>
              <a:rPr lang="en-US" sz="1600" dirty="0" err="1"/>
              <a:t>lehashkit</a:t>
            </a:r>
            <a:r>
              <a:rPr lang="en-US" sz="1600" dirty="0"/>
              <a:t>)</a:t>
            </a:r>
            <a:r>
              <a:rPr lang="he-IL" sz="1600" dirty="0"/>
              <a:t/>
            </a:r>
            <a:br>
              <a:rPr lang="he-IL" sz="1600" dirty="0"/>
            </a:br>
            <a:r>
              <a:rPr lang="he-IL" sz="1600" dirty="0"/>
              <a:t>על אף עלבוננו, לומר סליחה.   </a:t>
            </a:r>
            <a:r>
              <a:rPr lang="he-IL" sz="1600" dirty="0" smtClean="0"/>
              <a:t>                                  </a:t>
            </a:r>
            <a:r>
              <a:rPr lang="en-US" sz="1600" dirty="0"/>
              <a:t>Al </a:t>
            </a:r>
            <a:r>
              <a:rPr lang="en-US" sz="1600" dirty="0" err="1"/>
              <a:t>af</a:t>
            </a:r>
            <a:r>
              <a:rPr lang="en-US" sz="1600" dirty="0"/>
              <a:t> </a:t>
            </a:r>
            <a:r>
              <a:rPr lang="en-US" sz="1600" dirty="0" err="1"/>
              <a:t>elbo</a:t>
            </a:r>
            <a:r>
              <a:rPr lang="en-US" sz="1600" b="1" dirty="0" err="1"/>
              <a:t>ne</a:t>
            </a:r>
            <a:r>
              <a:rPr lang="en-US" sz="1600" dirty="0" err="1"/>
              <a:t>noo</a:t>
            </a:r>
            <a:r>
              <a:rPr lang="en-US" sz="1600" dirty="0"/>
              <a:t>, </a:t>
            </a:r>
            <a:r>
              <a:rPr lang="en-US" sz="1600" dirty="0" err="1"/>
              <a:t>lomar</a:t>
            </a:r>
            <a:r>
              <a:rPr lang="en-US" sz="1600" dirty="0"/>
              <a:t> </a:t>
            </a:r>
            <a:r>
              <a:rPr lang="en-US" sz="1600" dirty="0" err="1"/>
              <a:t>slicha</a:t>
            </a:r>
            <a:r>
              <a:rPr lang="he-IL" sz="1600" dirty="0"/>
              <a:t/>
            </a:r>
            <a:br>
              <a:rPr lang="he-IL" sz="1600" dirty="0"/>
            </a:br>
            <a:r>
              <a:rPr lang="he-IL" sz="1600" dirty="0"/>
              <a:t>אם נדע להתחיל מהתחלה.     </a:t>
            </a:r>
            <a:r>
              <a:rPr lang="he-IL" sz="1600" dirty="0" smtClean="0"/>
              <a:t>                               </a:t>
            </a:r>
            <a:r>
              <a:rPr lang="en-US" sz="1600" dirty="0" err="1"/>
              <a:t>Im</a:t>
            </a:r>
            <a:r>
              <a:rPr lang="en-US" sz="1600" dirty="0"/>
              <a:t> </a:t>
            </a:r>
            <a:r>
              <a:rPr lang="en-US" sz="1600" dirty="0" err="1"/>
              <a:t>nedah</a:t>
            </a:r>
            <a:r>
              <a:rPr lang="en-US" sz="1600" dirty="0"/>
              <a:t> </a:t>
            </a:r>
            <a:r>
              <a:rPr lang="en-US" sz="1600" dirty="0" err="1"/>
              <a:t>lehatchil</a:t>
            </a:r>
            <a:r>
              <a:rPr lang="en-US" sz="1600" dirty="0"/>
              <a:t> </a:t>
            </a:r>
            <a:r>
              <a:rPr lang="en-US" sz="1600" dirty="0" err="1"/>
              <a:t>me'atchala</a:t>
            </a:r>
            <a:r>
              <a:rPr lang="en-US" sz="1600" dirty="0"/>
              <a:t>. </a:t>
            </a:r>
            <a:r>
              <a:rPr lang="he-IL" sz="1600" dirty="0"/>
              <a:t/>
            </a:r>
            <a:br>
              <a:rPr lang="he-IL" sz="1600" dirty="0"/>
            </a:br>
            <a:endParaRPr lang="en-US" sz="1600" dirty="0"/>
          </a:p>
          <a:p>
            <a:r>
              <a:rPr lang="he-IL" sz="1600" dirty="0"/>
              <a:t>כי כולנו...                                      </a:t>
            </a:r>
            <a:r>
              <a:rPr lang="he-IL" sz="1600" dirty="0" smtClean="0"/>
              <a:t>                                                     </a:t>
            </a:r>
            <a:r>
              <a:rPr lang="en-US" sz="1600" dirty="0" err="1"/>
              <a:t>ki</a:t>
            </a:r>
            <a:r>
              <a:rPr lang="en-US" sz="1600" dirty="0"/>
              <a:t> </a:t>
            </a:r>
            <a:r>
              <a:rPr lang="en-US" sz="1600" dirty="0" err="1"/>
              <a:t>koo</a:t>
            </a:r>
            <a:r>
              <a:rPr lang="en-US" sz="1600" b="1" dirty="0" err="1"/>
              <a:t>la</a:t>
            </a:r>
            <a:r>
              <a:rPr lang="en-US" sz="1600" dirty="0" err="1"/>
              <a:t>noo</a:t>
            </a:r>
            <a:endParaRPr lang="he-IL" sz="16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31" y="5534881"/>
            <a:ext cx="1822901" cy="1226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bwMode="auto">
          <a:noFill/>
          <a:ln>
            <a:miter lim="800000"/>
            <a:headEnd/>
            <a:tailEnd/>
          </a:ln>
        </p:spPr>
        <p:txBody>
          <a:bodyPr/>
          <a:lstStyle/>
          <a:p>
            <a:fld id="{1E39ADA9-6DCD-4A0E-9478-18BD9C5B05B2}" type="slidenum">
              <a:rPr lang="he-IL" smtClean="0"/>
              <a:pPr/>
              <a:t>12</a:t>
            </a:fld>
            <a:endParaRPr lang="en-US" smtClean="0"/>
          </a:p>
        </p:txBody>
      </p:sp>
      <p:sp>
        <p:nvSpPr>
          <p:cNvPr id="17410"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7412" name="Picture 2" descr="\\psf\Host\Users\smadarot\Desktop\template2.jpg"/>
          <p:cNvPicPr>
            <a:picLocks noChangeAspect="1" noChangeArrowheads="1"/>
          </p:cNvPicPr>
          <p:nvPr/>
        </p:nvPicPr>
        <p:blipFill>
          <a:blip r:embed="rId2" cstate="print"/>
          <a:srcRect/>
          <a:stretch>
            <a:fillRect/>
          </a:stretch>
        </p:blipFill>
        <p:spPr bwMode="auto">
          <a:xfrm>
            <a:off x="-25" y="96044"/>
            <a:ext cx="9144000" cy="6464300"/>
          </a:xfrm>
          <a:prstGeom prst="rect">
            <a:avLst/>
          </a:prstGeom>
          <a:noFill/>
          <a:ln w="9525">
            <a:noFill/>
            <a:miter lim="800000"/>
            <a:headEnd/>
            <a:tailEnd/>
          </a:ln>
        </p:spPr>
      </p:pic>
      <p:sp>
        <p:nvSpPr>
          <p:cNvPr id="10" name="Rectangle 9"/>
          <p:cNvSpPr/>
          <p:nvPr/>
        </p:nvSpPr>
        <p:spPr>
          <a:xfrm>
            <a:off x="80143" y="1537648"/>
            <a:ext cx="8983663" cy="646331"/>
          </a:xfrm>
          <a:prstGeom prst="rect">
            <a:avLst/>
          </a:prstGeom>
        </p:spPr>
        <p:txBody>
          <a:bodyPr wrap="square">
            <a:spAutoFit/>
          </a:bodyPr>
          <a:lstStyle/>
          <a:p>
            <a:pPr algn="just"/>
            <a:r>
              <a:rPr lang="en-US" b="1" u="sng" dirty="0" smtClean="0">
                <a:solidFill>
                  <a:srgbClr val="0070C0"/>
                </a:solidFill>
                <a:hlinkClick r:id="rId3"/>
              </a:rPr>
              <a:t>http://www.yadvashem.org/yv/en/remembrance/multimedia.asp#!prettyPhoto</a:t>
            </a:r>
            <a:r>
              <a:rPr lang="he-IL" b="1" u="sng" dirty="0">
                <a:solidFill>
                  <a:prstClr val="black"/>
                </a:solidFill>
              </a:rPr>
              <a:t/>
            </a:r>
            <a:br>
              <a:rPr lang="he-IL" b="1" u="sng" dirty="0">
                <a:solidFill>
                  <a:prstClr val="black"/>
                </a:solidFill>
              </a:rPr>
            </a:br>
            <a:r>
              <a:rPr lang="he-IL" b="1" dirty="0" smtClean="0">
                <a:solidFill>
                  <a:prstClr val="black"/>
                </a:solidFill>
              </a:rPr>
              <a:t>                         מאגר סרטי העדויות של יד ושם (מחולק לפי נושאים) - באנגלית</a:t>
            </a:r>
            <a:endParaRPr lang="en-US" b="1" dirty="0">
              <a:solidFill>
                <a:prstClr val="black"/>
              </a:solidFill>
            </a:endParaRPr>
          </a:p>
        </p:txBody>
      </p:sp>
      <p:sp>
        <p:nvSpPr>
          <p:cNvPr id="7" name="Rectangle 6"/>
          <p:cNvSpPr/>
          <p:nvPr/>
        </p:nvSpPr>
        <p:spPr>
          <a:xfrm>
            <a:off x="-18766" y="228600"/>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r>
              <a:rPr lang="he-IL" sz="2800" b="1" dirty="0" smtClean="0">
                <a:solidFill>
                  <a:prstClr val="white"/>
                </a:solidFill>
                <a:latin typeface="Arial" charset="0"/>
              </a:rPr>
              <a:t>קישורים לסרטונים</a:t>
            </a:r>
            <a:endParaRPr lang="en-US" sz="2800" b="1" dirty="0">
              <a:solidFill>
                <a:prstClr val="white"/>
              </a:solidFill>
              <a:latin typeface="Arial" charset="0"/>
              <a:cs typeface="Arial" charset="0"/>
            </a:endParaRPr>
          </a:p>
        </p:txBody>
      </p:sp>
      <p:pic>
        <p:nvPicPr>
          <p:cNvPr id="17417" name="Picture 2" descr="\\psf\Host\Users\smadarot\Desktop\Untitled-3.jpg"/>
          <p:cNvPicPr>
            <a:picLocks noChangeAspect="1" noChangeArrowheads="1"/>
          </p:cNvPicPr>
          <p:nvPr/>
        </p:nvPicPr>
        <p:blipFill>
          <a:blip r:embed="rId4" cstate="print"/>
          <a:srcRect/>
          <a:stretch>
            <a:fillRect/>
          </a:stretch>
        </p:blipFill>
        <p:spPr bwMode="auto">
          <a:xfrm>
            <a:off x="228600" y="6415088"/>
            <a:ext cx="1595438" cy="290512"/>
          </a:xfrm>
          <a:prstGeom prst="rect">
            <a:avLst/>
          </a:prstGeom>
          <a:noFill/>
          <a:ln w="9525">
            <a:noFill/>
            <a:miter lim="800000"/>
            <a:headEnd/>
            <a:tailEnd/>
          </a:ln>
        </p:spPr>
      </p:pic>
      <p:sp>
        <p:nvSpPr>
          <p:cNvPr id="2" name="מלבן 1"/>
          <p:cNvSpPr/>
          <p:nvPr/>
        </p:nvSpPr>
        <p:spPr>
          <a:xfrm>
            <a:off x="1341437" y="2183979"/>
            <a:ext cx="6934200" cy="923330"/>
          </a:xfrm>
          <a:prstGeom prst="rect">
            <a:avLst/>
          </a:prstGeom>
        </p:spPr>
        <p:txBody>
          <a:bodyPr wrap="square">
            <a:spAutoFit/>
          </a:bodyPr>
          <a:lstStyle/>
          <a:p>
            <a:pPr algn="ctr" rtl="0"/>
            <a:endParaRPr lang="en-US" b="1" u="sng" dirty="0" smtClean="0">
              <a:solidFill>
                <a:srgbClr val="0070C0"/>
              </a:solidFill>
            </a:endParaRPr>
          </a:p>
          <a:p>
            <a:pPr algn="ctr" rtl="0"/>
            <a:r>
              <a:rPr lang="en-US" b="1" u="sng" dirty="0" smtClean="0">
                <a:solidFill>
                  <a:srgbClr val="0070C0"/>
                </a:solidFill>
                <a:hlinkClick r:id="rId5"/>
              </a:rPr>
              <a:t>http</a:t>
            </a:r>
            <a:r>
              <a:rPr lang="en-US" b="1" u="sng" dirty="0">
                <a:solidFill>
                  <a:srgbClr val="0070C0"/>
                </a:solidFill>
                <a:hlinkClick r:id="rId5"/>
              </a:rPr>
              <a:t>://</a:t>
            </a:r>
            <a:r>
              <a:rPr lang="en-US" b="1" u="sng" dirty="0" smtClean="0">
                <a:solidFill>
                  <a:srgbClr val="0070C0"/>
                </a:solidFill>
                <a:hlinkClick r:id="rId5"/>
              </a:rPr>
              <a:t>www.yadvashem.org/yv/en/museum/virtual_tour.asp</a:t>
            </a:r>
            <a:endParaRPr lang="en-US" b="1" u="sng" dirty="0" smtClean="0">
              <a:solidFill>
                <a:srgbClr val="0070C0"/>
              </a:solidFill>
            </a:endParaRPr>
          </a:p>
          <a:p>
            <a:pPr algn="ctr" rtl="0"/>
            <a:r>
              <a:rPr lang="he-IL" b="1" dirty="0" smtClean="0">
                <a:solidFill>
                  <a:srgbClr val="1F497D"/>
                </a:solidFill>
              </a:rPr>
              <a:t>סיור וירטואלי ביד ושם (2 דקות)</a:t>
            </a:r>
            <a:endParaRPr lang="en-US" b="1" dirty="0">
              <a:solidFill>
                <a:srgbClr val="1F497D"/>
              </a:solidFill>
            </a:endParaRPr>
          </a:p>
        </p:txBody>
      </p:sp>
      <p:sp>
        <p:nvSpPr>
          <p:cNvPr id="4" name="מלבן 3"/>
          <p:cNvSpPr/>
          <p:nvPr/>
        </p:nvSpPr>
        <p:spPr>
          <a:xfrm>
            <a:off x="228600" y="3328194"/>
            <a:ext cx="7315200" cy="646331"/>
          </a:xfrm>
          <a:prstGeom prst="rect">
            <a:avLst/>
          </a:prstGeom>
        </p:spPr>
        <p:txBody>
          <a:bodyPr wrap="square">
            <a:spAutoFit/>
          </a:bodyPr>
          <a:lstStyle/>
          <a:p>
            <a:r>
              <a:rPr lang="he-IL" b="1" dirty="0" smtClean="0">
                <a:solidFill>
                  <a:prstClr val="black"/>
                </a:solidFill>
              </a:rPr>
              <a:t>  </a:t>
            </a:r>
            <a:r>
              <a:rPr lang="en-US" b="1" u="sng" dirty="0">
                <a:solidFill>
                  <a:prstClr val="black"/>
                </a:solidFill>
                <a:hlinkClick r:id="rId6"/>
              </a:rPr>
              <a:t>https://www.youtube.com/watch?v=BgFaxP0Xx7U</a:t>
            </a:r>
            <a:endParaRPr lang="en-US" b="1" u="sng" dirty="0">
              <a:solidFill>
                <a:prstClr val="black"/>
              </a:solidFill>
            </a:endParaRPr>
          </a:p>
          <a:p>
            <a:r>
              <a:rPr lang="he-IL" b="1" dirty="0" smtClean="0">
                <a:solidFill>
                  <a:prstClr val="black"/>
                </a:solidFill>
              </a:rPr>
              <a:t>סרטון: צפירת יום הזיכרון לשואה ולגבורה בירושלים (כ-2 דקות)</a:t>
            </a:r>
            <a:endParaRPr lang="he-IL" b="1" dirty="0">
              <a:solidFill>
                <a:prstClr val="black"/>
              </a:solidFill>
            </a:endParaRPr>
          </a:p>
        </p:txBody>
      </p:sp>
      <p:sp>
        <p:nvSpPr>
          <p:cNvPr id="5" name="מלבן 4"/>
          <p:cNvSpPr/>
          <p:nvPr/>
        </p:nvSpPr>
        <p:spPr>
          <a:xfrm>
            <a:off x="1447800" y="4132783"/>
            <a:ext cx="5873749" cy="646331"/>
          </a:xfrm>
          <a:prstGeom prst="rect">
            <a:avLst/>
          </a:prstGeom>
        </p:spPr>
        <p:txBody>
          <a:bodyPr wrap="square">
            <a:spAutoFit/>
          </a:bodyPr>
          <a:lstStyle/>
          <a:p>
            <a:r>
              <a:rPr lang="en-US" b="1" u="sng" dirty="0">
                <a:solidFill>
                  <a:prstClr val="black"/>
                </a:solidFill>
                <a:hlinkClick r:id="rId7"/>
              </a:rPr>
              <a:t>https://</a:t>
            </a:r>
            <a:r>
              <a:rPr lang="en-US" b="1" u="sng" dirty="0" smtClean="0">
                <a:solidFill>
                  <a:prstClr val="black"/>
                </a:solidFill>
                <a:hlinkClick r:id="rId7"/>
              </a:rPr>
              <a:t>www.youtube.com/watch?v=4Kpqrj-pNn4</a:t>
            </a:r>
            <a:endParaRPr lang="en-US" b="1" u="sng" dirty="0" smtClean="0">
              <a:solidFill>
                <a:prstClr val="black"/>
              </a:solidFill>
            </a:endParaRPr>
          </a:p>
          <a:p>
            <a:r>
              <a:rPr lang="he-IL" b="1" dirty="0" smtClean="0">
                <a:solidFill>
                  <a:prstClr val="black"/>
                </a:solidFill>
              </a:rPr>
              <a:t>   טקס יום השואה וכתבה בנושא – באנגלית (כ-6 דקות)</a:t>
            </a:r>
            <a:r>
              <a:rPr lang="en-US" b="1" dirty="0" smtClean="0">
                <a:solidFill>
                  <a:prstClr val="black"/>
                </a:solidFill>
              </a:rPr>
              <a:t> </a:t>
            </a:r>
            <a:endParaRPr lang="he-IL" b="1" dirty="0">
              <a:solidFill>
                <a:prstClr val="black"/>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939612"/>
            <a:ext cx="2362200" cy="9183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14946" y="5049250"/>
            <a:ext cx="7088222" cy="646331"/>
          </a:xfrm>
          <a:prstGeom prst="rect">
            <a:avLst/>
          </a:prstGeom>
          <a:noFill/>
        </p:spPr>
        <p:txBody>
          <a:bodyPr wrap="none" rtlCol="1">
            <a:spAutoFit/>
          </a:bodyPr>
          <a:lstStyle/>
          <a:p>
            <a:r>
              <a:rPr lang="en-US" b="1" u="sng" dirty="0">
                <a:solidFill>
                  <a:srgbClr val="002060"/>
                </a:solidFill>
              </a:rPr>
              <a:t>http://www.yadvashem.org/yv/en/downloads/pdf/daf_ed_he.pdf</a:t>
            </a:r>
            <a:endParaRPr lang="he-IL" b="1" u="sng" dirty="0">
              <a:solidFill>
                <a:srgbClr val="002060"/>
              </a:solidFill>
            </a:endParaRPr>
          </a:p>
          <a:p>
            <a:r>
              <a:rPr lang="he-IL" b="1" dirty="0" smtClean="0">
                <a:solidFill>
                  <a:prstClr val="black"/>
                </a:solidFill>
              </a:rPr>
              <a:t>                             קישור להורדת דפי עד והנחיות למילוי</a:t>
            </a:r>
            <a:endParaRPr lang="en-US" b="1" dirty="0" smtClean="0">
              <a:solidFill>
                <a:prstClr val="black"/>
              </a:solidFill>
            </a:endParaRPr>
          </a:p>
        </p:txBody>
      </p:sp>
    </p:spTree>
    <p:extLst>
      <p:ext uri="{BB962C8B-B14F-4D97-AF65-F5344CB8AC3E}">
        <p14:creationId xmlns:p14="http://schemas.microsoft.com/office/powerpoint/2010/main" val="154731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bwMode="auto">
          <a:noFill/>
          <a:ln>
            <a:miter lim="800000"/>
            <a:headEnd/>
            <a:tailEnd/>
          </a:ln>
        </p:spPr>
        <p:txBody>
          <a:bodyPr/>
          <a:lstStyle/>
          <a:p>
            <a:fld id="{F36A21FA-DE8B-47C0-95BC-751061B328AF}" type="slidenum">
              <a:rPr lang="he-IL" smtClean="0"/>
              <a:pPr/>
              <a:t>13</a:t>
            </a:fld>
            <a:endParaRPr lang="en-US" smtClean="0"/>
          </a:p>
        </p:txBody>
      </p:sp>
      <p:pic>
        <p:nvPicPr>
          <p:cNvPr id="46082" name="Picture 3" descr="\\psf\Host\Users\smadarot\Desktop\template1.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46083" name="Rectangle 9"/>
          <p:cNvSpPr>
            <a:spLocks noChangeArrowheads="1"/>
          </p:cNvSpPr>
          <p:nvPr/>
        </p:nvSpPr>
        <p:spPr bwMode="auto">
          <a:xfrm>
            <a:off x="1143000" y="914400"/>
            <a:ext cx="6036978" cy="861774"/>
          </a:xfrm>
          <a:prstGeom prst="rect">
            <a:avLst/>
          </a:prstGeom>
          <a:noFill/>
          <a:ln w="9525">
            <a:noFill/>
            <a:miter lim="800000"/>
            <a:headEnd/>
            <a:tailEnd/>
          </a:ln>
        </p:spPr>
        <p:txBody>
          <a:bodyPr wrap="square">
            <a:spAutoFit/>
          </a:bodyPr>
          <a:lstStyle/>
          <a:p>
            <a:pPr algn="ctr"/>
            <a:r>
              <a:rPr lang="en-US" sz="4800" b="1" baseline="30000" dirty="0">
                <a:solidFill>
                  <a:schemeClr val="bg1"/>
                </a:solidFill>
                <a:latin typeface="Calibri" pitchFamily="34" charset="0"/>
              </a:rPr>
              <a:t> </a:t>
            </a:r>
            <a:r>
              <a:rPr lang="he-IL" sz="2400" b="1" dirty="0">
                <a:solidFill>
                  <a:schemeClr val="bg1"/>
                </a:solidFill>
              </a:rPr>
              <a:t>"לכל מקום שאני הולך, אני הולך לארץ ישראל" </a:t>
            </a:r>
          </a:p>
          <a:p>
            <a:pPr algn="ctr"/>
            <a:r>
              <a:rPr lang="he-IL" b="1" dirty="0">
                <a:solidFill>
                  <a:schemeClr val="bg1"/>
                </a:solidFill>
              </a:rPr>
              <a:t>	</a:t>
            </a:r>
            <a:endParaRPr lang="en-US" b="1" dirty="0">
              <a:solidFill>
                <a:schemeClr val="bg1"/>
              </a:solidFill>
            </a:endParaRPr>
          </a:p>
        </p:txBody>
      </p:sp>
      <p:sp>
        <p:nvSpPr>
          <p:cNvPr id="13" name="Rectangle 12"/>
          <p:cNvSpPr>
            <a:spLocks noChangeArrowheads="1"/>
          </p:cNvSpPr>
          <p:nvPr/>
        </p:nvSpPr>
        <p:spPr bwMode="auto">
          <a:xfrm>
            <a:off x="1613907" y="1552337"/>
            <a:ext cx="2514600" cy="366713"/>
          </a:xfrm>
          <a:prstGeom prst="rect">
            <a:avLst/>
          </a:prstGeom>
          <a:noFill/>
          <a:ln w="9525">
            <a:noFill/>
            <a:miter lim="800000"/>
            <a:headEnd/>
            <a:tailEnd/>
          </a:ln>
        </p:spPr>
        <p:txBody>
          <a:bodyPr>
            <a:spAutoFit/>
          </a:bodyPr>
          <a:lstStyle/>
          <a:p>
            <a:pPr algn="l" rtl="0"/>
            <a:r>
              <a:rPr lang="he-IL" dirty="0">
                <a:solidFill>
                  <a:schemeClr val="bg1"/>
                </a:solidFill>
                <a:latin typeface="Calibri" pitchFamily="34" charset="0"/>
              </a:rPr>
              <a:t>רבי נחמן מברסלב</a:t>
            </a:r>
            <a:endParaRPr lang="en-US" dirty="0">
              <a:solidFill>
                <a:schemeClr val="bg1"/>
              </a:solidFill>
              <a:latin typeface="Calibri" pitchFamily="34" charset="0"/>
            </a:endParaRPr>
          </a:p>
        </p:txBody>
      </p:sp>
      <p:pic>
        <p:nvPicPr>
          <p:cNvPr id="46085" name="Picture 2" descr="\\psf\Host\Users\smadarot\Desktop\Untitled-2.gif"/>
          <p:cNvPicPr>
            <a:picLocks noChangeAspect="1" noChangeArrowheads="1"/>
          </p:cNvPicPr>
          <p:nvPr/>
        </p:nvPicPr>
        <p:blipFill>
          <a:blip r:embed="rId3" cstate="print"/>
          <a:srcRect/>
          <a:stretch>
            <a:fillRect/>
          </a:stretch>
        </p:blipFill>
        <p:spPr bwMode="auto">
          <a:xfrm>
            <a:off x="7179978" y="1672327"/>
            <a:ext cx="1964022" cy="5300471"/>
          </a:xfrm>
          <a:prstGeom prst="rect">
            <a:avLst/>
          </a:prstGeom>
          <a:noFill/>
          <a:ln w="9525">
            <a:noFill/>
            <a:miter lim="800000"/>
            <a:headEnd/>
            <a:tailEnd/>
          </a:ln>
        </p:spPr>
      </p:pic>
      <p:pic>
        <p:nvPicPr>
          <p:cNvPr id="46086" name="Picture 2" descr="\\psf\Host\Users\smadarot\Desktop\Untitled-3.jpg"/>
          <p:cNvPicPr>
            <a:picLocks noChangeAspect="1" noChangeArrowheads="1"/>
          </p:cNvPicPr>
          <p:nvPr/>
        </p:nvPicPr>
        <p:blipFill>
          <a:blip r:embed="rId4" cstate="print"/>
          <a:srcRect/>
          <a:stretch>
            <a:fillRect/>
          </a:stretch>
        </p:blipFill>
        <p:spPr bwMode="auto">
          <a:xfrm>
            <a:off x="304800" y="5853113"/>
            <a:ext cx="1676400" cy="304800"/>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8" y="3978556"/>
            <a:ext cx="2421102" cy="9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4876800"/>
            <a:ext cx="4895850" cy="205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 y="2998162"/>
            <a:ext cx="2374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bwMode="auto">
          <a:noFill/>
          <a:ln>
            <a:miter lim="800000"/>
            <a:headEnd/>
            <a:tailEnd/>
          </a:ln>
        </p:spPr>
        <p:txBody>
          <a:bodyPr/>
          <a:lstStyle/>
          <a:p>
            <a:fld id="{460F44F5-3B76-4B72-AADF-04986CC7AF73}" type="slidenum">
              <a:rPr lang="he-IL" smtClean="0"/>
              <a:pPr/>
              <a:t>2</a:t>
            </a:fld>
            <a:endParaRPr lang="en-US" smtClean="0"/>
          </a:p>
        </p:txBody>
      </p:sp>
      <p:pic>
        <p:nvPicPr>
          <p:cNvPr id="15362" name="Picture 2" descr="\\psf\Host\Users\smadarot\Desktop\template2.jpg"/>
          <p:cNvPicPr>
            <a:picLocks noChangeAspect="1" noChangeArrowheads="1"/>
          </p:cNvPicPr>
          <p:nvPr/>
        </p:nvPicPr>
        <p:blipFill>
          <a:blip r:embed="rId2" cstate="print"/>
          <a:srcRect/>
          <a:stretch>
            <a:fillRect/>
          </a:stretch>
        </p:blipFill>
        <p:spPr bwMode="auto">
          <a:xfrm>
            <a:off x="18197" y="76710"/>
            <a:ext cx="9144000" cy="6464300"/>
          </a:xfrm>
          <a:prstGeom prst="rect">
            <a:avLst/>
          </a:prstGeom>
          <a:noFill/>
          <a:ln w="9525">
            <a:noFill/>
            <a:miter lim="800000"/>
            <a:headEnd/>
            <a:tailEnd/>
          </a:ln>
        </p:spPr>
      </p:pic>
      <p:sp>
        <p:nvSpPr>
          <p:cNvPr id="11" name="Rectangle 10"/>
          <p:cNvSpPr/>
          <p:nvPr/>
        </p:nvSpPr>
        <p:spPr>
          <a:xfrm>
            <a:off x="-18197" y="100438"/>
            <a:ext cx="9144000" cy="1042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a:spLocks noChangeArrowheads="1"/>
          </p:cNvSpPr>
          <p:nvPr/>
        </p:nvSpPr>
        <p:spPr bwMode="auto">
          <a:xfrm>
            <a:off x="419100" y="482298"/>
            <a:ext cx="8229600" cy="553998"/>
          </a:xfrm>
          <a:prstGeom prst="rect">
            <a:avLst/>
          </a:prstGeom>
          <a:noFill/>
          <a:ln w="9525">
            <a:noFill/>
            <a:miter lim="800000"/>
            <a:headEnd/>
            <a:tailEnd/>
          </a:ln>
        </p:spPr>
        <p:txBody>
          <a:bodyPr wrap="square">
            <a:spAutoFit/>
          </a:bodyPr>
          <a:lstStyle/>
          <a:p>
            <a:pPr algn="ctr" rtl="0">
              <a:lnSpc>
                <a:spcPts val="3600"/>
              </a:lnSpc>
            </a:pPr>
            <a:r>
              <a:rPr lang="he-IL" sz="4800" b="1" dirty="0" smtClean="0">
                <a:solidFill>
                  <a:schemeClr val="bg1"/>
                </a:solidFill>
                <a:latin typeface="Calibri" pitchFamily="34" charset="0"/>
                <a:cs typeface="Lucida Sans Unicode" pitchFamily="34" charset="0"/>
              </a:rPr>
              <a:t>יום הזיכרון לשואה ולגבורה</a:t>
            </a:r>
            <a:r>
              <a:rPr lang="en-US" sz="4800" b="1" dirty="0" smtClean="0">
                <a:solidFill>
                  <a:schemeClr val="bg1"/>
                </a:solidFill>
                <a:latin typeface="Calibri" pitchFamily="34" charset="0"/>
                <a:cs typeface="Lucida Sans Unicode" pitchFamily="34" charset="0"/>
              </a:rPr>
              <a:t> </a:t>
            </a:r>
            <a:endParaRPr lang="en-US" sz="4800" b="1" dirty="0">
              <a:solidFill>
                <a:schemeClr val="bg1"/>
              </a:solidFill>
              <a:latin typeface="Calibri" pitchFamily="34" charset="0"/>
              <a:cs typeface="Lucida Sans Unicode" pitchFamily="34" charset="0"/>
            </a:endParaRPr>
          </a:p>
        </p:txBody>
      </p:sp>
      <p:sp>
        <p:nvSpPr>
          <p:cNvPr id="10" name="Rectangle 9"/>
          <p:cNvSpPr/>
          <p:nvPr/>
        </p:nvSpPr>
        <p:spPr>
          <a:xfrm>
            <a:off x="0" y="1143000"/>
            <a:ext cx="9162197" cy="1559401"/>
          </a:xfrm>
          <a:prstGeom prst="rect">
            <a:avLst/>
          </a:prstGeom>
        </p:spPr>
        <p:txBody>
          <a:bodyPr wrap="square">
            <a:spAutoFit/>
          </a:bodyPr>
          <a:lstStyle/>
          <a:p>
            <a:endParaRPr lang="he-IL" b="1" dirty="0"/>
          </a:p>
          <a:p>
            <a:r>
              <a:rPr lang="he-IL" sz="2400" b="1" dirty="0" smtClean="0"/>
              <a:t>  ז</a:t>
            </a:r>
            <a:r>
              <a:rPr lang="he-IL" sz="2400" b="1" dirty="0" smtClean="0">
                <a:latin typeface="Arial"/>
                <a:cs typeface="Arial"/>
              </a:rPr>
              <a:t>ִ</a:t>
            </a:r>
            <a:r>
              <a:rPr lang="he-IL" sz="2400" b="1" dirty="0" smtClean="0"/>
              <a:t>יכ</a:t>
            </a:r>
            <a:r>
              <a:rPr lang="he-IL" sz="2400" b="1" dirty="0" smtClean="0">
                <a:latin typeface="Arial"/>
                <a:cs typeface="Arial"/>
              </a:rPr>
              <a:t>ָּ</a:t>
            </a:r>
            <a:r>
              <a:rPr lang="he-IL" sz="2400" b="1" dirty="0" smtClean="0"/>
              <a:t>רו</a:t>
            </a:r>
            <a:r>
              <a:rPr lang="he-IL" sz="2400" b="1" dirty="0" smtClean="0">
                <a:latin typeface="Arial"/>
                <a:cs typeface="Arial"/>
              </a:rPr>
              <a:t>ֹ</a:t>
            </a:r>
            <a:r>
              <a:rPr lang="he-IL" sz="2400" b="1" dirty="0" smtClean="0"/>
              <a:t>ן  </a:t>
            </a:r>
            <a:r>
              <a:rPr lang="en-US" sz="2400" b="1" dirty="0" err="1" smtClean="0"/>
              <a:t>zikaron</a:t>
            </a:r>
            <a:r>
              <a:rPr lang="en-US" sz="2400" b="1" dirty="0" smtClean="0"/>
              <a:t>  </a:t>
            </a:r>
            <a:r>
              <a:rPr lang="he-IL" sz="2400" b="1" dirty="0" smtClean="0"/>
              <a:t>         </a:t>
            </a:r>
            <a:r>
              <a:rPr lang="en-US" sz="2400" b="1" dirty="0" smtClean="0"/>
              <a:t>memory</a:t>
            </a:r>
            <a:r>
              <a:rPr lang="he-IL" sz="2400" b="1" dirty="0" smtClean="0"/>
              <a:t>         ל</a:t>
            </a:r>
            <a:r>
              <a:rPr lang="he-IL" sz="2400" b="1" dirty="0" smtClean="0">
                <a:latin typeface="Arial"/>
                <a:cs typeface="Arial"/>
              </a:rPr>
              <a:t>ִ</a:t>
            </a:r>
            <a:r>
              <a:rPr lang="he-IL" sz="2400" b="1" dirty="0" smtClean="0"/>
              <a:t>זכ</a:t>
            </a:r>
            <a:r>
              <a:rPr lang="he-IL" sz="2400" b="1" dirty="0" smtClean="0">
                <a:latin typeface="Arial"/>
                <a:cs typeface="Arial"/>
              </a:rPr>
              <a:t>ּ</a:t>
            </a:r>
            <a:r>
              <a:rPr lang="he-IL" sz="2400" b="1" dirty="0" smtClean="0"/>
              <a:t>ו</a:t>
            </a:r>
            <a:r>
              <a:rPr lang="he-IL" sz="2400" b="1" dirty="0" smtClean="0">
                <a:latin typeface="Arial"/>
                <a:cs typeface="Arial"/>
              </a:rPr>
              <a:t>ֹ</a:t>
            </a:r>
            <a:r>
              <a:rPr lang="he-IL" sz="2400" b="1" dirty="0" smtClean="0"/>
              <a:t>ר   </a:t>
            </a:r>
            <a:r>
              <a:rPr lang="en-US" sz="2400" b="1" dirty="0" err="1" smtClean="0"/>
              <a:t>lizkor</a:t>
            </a:r>
            <a:r>
              <a:rPr lang="en-US" sz="2400" b="1" dirty="0" smtClean="0"/>
              <a:t>  </a:t>
            </a:r>
            <a:r>
              <a:rPr lang="he-IL" sz="2400" b="1" dirty="0" smtClean="0"/>
              <a:t>   </a:t>
            </a:r>
            <a:r>
              <a:rPr lang="en-US" sz="2400" b="1" dirty="0" smtClean="0"/>
              <a:t>to remember</a:t>
            </a:r>
          </a:p>
          <a:p>
            <a:endParaRPr lang="en-US" sz="2400" b="1" baseline="30000" dirty="0" smtClean="0">
              <a:latin typeface="Calibri" pitchFamily="34" charset="0"/>
              <a:cs typeface="Lucida Sans Unicode" pitchFamily="34" charset="0"/>
            </a:endParaRPr>
          </a:p>
          <a:p>
            <a:r>
              <a:rPr lang="he-IL" sz="2800" b="1" baseline="30000" dirty="0" smtClean="0">
                <a:latin typeface="Calibri" pitchFamily="34" charset="0"/>
                <a:cs typeface="+mn-cs"/>
              </a:rPr>
              <a:t>                  זו</a:t>
            </a:r>
            <a:r>
              <a:rPr lang="he-IL" sz="2800" b="1" baseline="30000" dirty="0" smtClean="0">
                <a:latin typeface="Arial"/>
                <a:cs typeface="Arial"/>
              </a:rPr>
              <a:t>ֹ</a:t>
            </a:r>
            <a:r>
              <a:rPr lang="he-IL" sz="2800" b="1" baseline="30000" dirty="0" smtClean="0">
                <a:latin typeface="Calibri" pitchFamily="34" charset="0"/>
                <a:cs typeface="+mn-cs"/>
              </a:rPr>
              <a:t>כ</a:t>
            </a:r>
            <a:r>
              <a:rPr lang="he-IL" sz="2800" b="1" baseline="30000" dirty="0" smtClean="0">
                <a:latin typeface="Arial"/>
                <a:cs typeface="Arial"/>
              </a:rPr>
              <a:t>ֵ</a:t>
            </a:r>
            <a:r>
              <a:rPr lang="he-IL" sz="2800" b="1" baseline="30000" dirty="0" smtClean="0">
                <a:latin typeface="Calibri" pitchFamily="34" charset="0"/>
                <a:cs typeface="+mn-cs"/>
              </a:rPr>
              <a:t>ר</a:t>
            </a:r>
            <a:r>
              <a:rPr lang="he-IL" sz="2800" baseline="30000" dirty="0" smtClean="0">
                <a:latin typeface="Calibri" pitchFamily="34" charset="0"/>
                <a:cs typeface="+mn-cs"/>
              </a:rPr>
              <a:t>  </a:t>
            </a:r>
            <a:r>
              <a:rPr lang="en-US" sz="2800" baseline="30000" dirty="0" err="1" smtClean="0">
                <a:latin typeface="Calibri" pitchFamily="34" charset="0"/>
                <a:cs typeface="+mn-cs"/>
              </a:rPr>
              <a:t>zocher</a:t>
            </a:r>
            <a:r>
              <a:rPr lang="he-IL" sz="2800" baseline="30000" dirty="0" smtClean="0">
                <a:latin typeface="Calibri" pitchFamily="34" charset="0"/>
                <a:cs typeface="+mn-cs"/>
              </a:rPr>
              <a:t>       </a:t>
            </a:r>
            <a:r>
              <a:rPr lang="he-IL" sz="2800" b="1" baseline="30000" dirty="0" smtClean="0">
                <a:latin typeface="Calibri" pitchFamily="34" charset="0"/>
                <a:cs typeface="+mn-cs"/>
              </a:rPr>
              <a:t>זו</a:t>
            </a:r>
            <a:r>
              <a:rPr lang="he-IL" sz="2800" b="1" baseline="30000" dirty="0" smtClean="0">
                <a:latin typeface="Arial"/>
                <a:cs typeface="Arial"/>
              </a:rPr>
              <a:t>ֹ</a:t>
            </a:r>
            <a:r>
              <a:rPr lang="he-IL" sz="2800" b="1" baseline="30000" dirty="0" smtClean="0">
                <a:latin typeface="Calibri" pitchFamily="34" charset="0"/>
                <a:cs typeface="+mn-cs"/>
              </a:rPr>
              <a:t>כ</a:t>
            </a:r>
            <a:r>
              <a:rPr lang="he-IL" sz="2800" b="1" baseline="30000" dirty="0" smtClean="0">
                <a:latin typeface="Arial"/>
                <a:cs typeface="Arial"/>
              </a:rPr>
              <a:t>ֶ</a:t>
            </a:r>
            <a:r>
              <a:rPr lang="he-IL" sz="2800" b="1" baseline="30000" dirty="0" smtClean="0">
                <a:latin typeface="Calibri" pitchFamily="34" charset="0"/>
                <a:cs typeface="+mn-cs"/>
              </a:rPr>
              <a:t>ר</a:t>
            </a:r>
            <a:r>
              <a:rPr lang="he-IL" sz="2800" b="1" baseline="30000" dirty="0" smtClean="0">
                <a:latin typeface="Arial"/>
                <a:cs typeface="Arial"/>
              </a:rPr>
              <a:t>ֶ</a:t>
            </a:r>
            <a:r>
              <a:rPr lang="he-IL" sz="2800" b="1" baseline="30000" dirty="0" smtClean="0">
                <a:latin typeface="Calibri" pitchFamily="34" charset="0"/>
                <a:cs typeface="+mn-cs"/>
              </a:rPr>
              <a:t>ת</a:t>
            </a:r>
            <a:r>
              <a:rPr lang="he-IL" sz="2800" baseline="30000" dirty="0" smtClean="0">
                <a:latin typeface="Calibri" pitchFamily="34" charset="0"/>
                <a:cs typeface="+mn-cs"/>
              </a:rPr>
              <a:t>  </a:t>
            </a:r>
            <a:r>
              <a:rPr lang="en-US" sz="2800" baseline="30000" dirty="0" err="1" smtClean="0">
                <a:latin typeface="Calibri" pitchFamily="34" charset="0"/>
                <a:cs typeface="+mn-cs"/>
              </a:rPr>
              <a:t>zo</a:t>
            </a:r>
            <a:r>
              <a:rPr lang="en-US" sz="2800" b="1" baseline="30000" dirty="0" err="1" smtClean="0">
                <a:latin typeface="Calibri" pitchFamily="34" charset="0"/>
                <a:cs typeface="+mn-cs"/>
              </a:rPr>
              <a:t>che</a:t>
            </a:r>
            <a:r>
              <a:rPr lang="en-US" sz="2800" baseline="30000" dirty="0" err="1" smtClean="0">
                <a:latin typeface="Calibri" pitchFamily="34" charset="0"/>
                <a:cs typeface="+mn-cs"/>
              </a:rPr>
              <a:t>ret</a:t>
            </a:r>
            <a:r>
              <a:rPr lang="he-IL" sz="2800" baseline="30000" dirty="0" smtClean="0">
                <a:latin typeface="Calibri" pitchFamily="34" charset="0"/>
                <a:cs typeface="+mn-cs"/>
              </a:rPr>
              <a:t>          </a:t>
            </a:r>
            <a:r>
              <a:rPr lang="he-IL" sz="2800" b="1" baseline="30000" dirty="0" smtClean="0">
                <a:latin typeface="Calibri" pitchFamily="34" charset="0"/>
                <a:cs typeface="+mn-cs"/>
              </a:rPr>
              <a:t>זו</a:t>
            </a:r>
            <a:r>
              <a:rPr lang="he-IL" sz="2800" b="1" baseline="30000" dirty="0" smtClean="0">
                <a:latin typeface="Arial"/>
                <a:cs typeface="Arial"/>
              </a:rPr>
              <a:t>ֹ</a:t>
            </a:r>
            <a:r>
              <a:rPr lang="he-IL" sz="2800" b="1" baseline="30000" dirty="0" smtClean="0">
                <a:latin typeface="Calibri" pitchFamily="34" charset="0"/>
                <a:cs typeface="+mn-cs"/>
              </a:rPr>
              <a:t>כרים     </a:t>
            </a:r>
            <a:r>
              <a:rPr lang="he-IL" sz="2800" baseline="30000" dirty="0" smtClean="0">
                <a:latin typeface="Calibri" pitchFamily="34" charset="0"/>
                <a:cs typeface="+mn-cs"/>
              </a:rPr>
              <a:t>  </a:t>
            </a:r>
            <a:r>
              <a:rPr lang="en-US" sz="2800" baseline="30000" dirty="0" err="1" smtClean="0">
                <a:latin typeface="Calibri" pitchFamily="34" charset="0"/>
                <a:cs typeface="+mn-cs"/>
              </a:rPr>
              <a:t>zochrim</a:t>
            </a:r>
            <a:r>
              <a:rPr lang="he-IL" sz="2800" baseline="30000" dirty="0" smtClean="0">
                <a:latin typeface="Calibri" pitchFamily="34" charset="0"/>
                <a:cs typeface="+mn-cs"/>
              </a:rPr>
              <a:t>       </a:t>
            </a:r>
            <a:r>
              <a:rPr lang="he-IL" sz="2800" b="1" baseline="30000" dirty="0" smtClean="0">
                <a:latin typeface="Calibri" pitchFamily="34" charset="0"/>
                <a:cs typeface="+mn-cs"/>
              </a:rPr>
              <a:t>זו</a:t>
            </a:r>
            <a:r>
              <a:rPr lang="he-IL" sz="2800" b="1" baseline="30000" dirty="0" smtClean="0">
                <a:latin typeface="Arial"/>
                <a:cs typeface="Arial"/>
              </a:rPr>
              <a:t>ֹ</a:t>
            </a:r>
            <a:r>
              <a:rPr lang="he-IL" sz="2800" b="1" baseline="30000" dirty="0" smtClean="0">
                <a:latin typeface="Calibri" pitchFamily="34" charset="0"/>
                <a:cs typeface="+mn-cs"/>
              </a:rPr>
              <a:t>כרו</a:t>
            </a:r>
            <a:r>
              <a:rPr lang="he-IL" sz="2800" b="1" baseline="30000" dirty="0" smtClean="0">
                <a:latin typeface="Arial"/>
                <a:cs typeface="Arial"/>
              </a:rPr>
              <a:t>ֹ</a:t>
            </a:r>
            <a:r>
              <a:rPr lang="he-IL" sz="2800" b="1" baseline="30000" dirty="0" smtClean="0">
                <a:latin typeface="Calibri" pitchFamily="34" charset="0"/>
                <a:cs typeface="+mn-cs"/>
              </a:rPr>
              <a:t>ת  </a:t>
            </a:r>
            <a:r>
              <a:rPr lang="he-IL" sz="2800" baseline="30000" dirty="0" smtClean="0">
                <a:latin typeface="Calibri" pitchFamily="34" charset="0"/>
                <a:cs typeface="+mn-cs"/>
              </a:rPr>
              <a:t>  </a:t>
            </a:r>
            <a:r>
              <a:rPr lang="en-US" sz="2800" baseline="30000" dirty="0" err="1" smtClean="0">
                <a:latin typeface="Calibri" pitchFamily="34" charset="0"/>
                <a:cs typeface="+mn-cs"/>
              </a:rPr>
              <a:t>zochrot</a:t>
            </a:r>
            <a:endParaRPr lang="en-US" sz="2800" baseline="30000" dirty="0" smtClean="0">
              <a:latin typeface="Calibri" pitchFamily="34" charset="0"/>
              <a:cs typeface="+mn-cs"/>
            </a:endParaRPr>
          </a:p>
          <a:p>
            <a:r>
              <a:rPr lang="en-US" sz="2800" b="1" baseline="30000" dirty="0" smtClean="0">
                <a:latin typeface="Calibri" pitchFamily="34" charset="0"/>
                <a:cs typeface="+mn-cs"/>
              </a:rPr>
              <a:t>Remember</a:t>
            </a:r>
            <a:r>
              <a:rPr lang="he-IL" sz="2800" b="1" baseline="30000" dirty="0" smtClean="0">
                <a:latin typeface="Calibri" pitchFamily="34" charset="0"/>
                <a:cs typeface="+mn-cs"/>
              </a:rPr>
              <a:t>     </a:t>
            </a:r>
            <a:r>
              <a:rPr lang="en-US" sz="2800" b="1" baseline="30000" dirty="0" err="1" smtClean="0">
                <a:latin typeface="Calibri" pitchFamily="34" charset="0"/>
                <a:cs typeface="+mn-cs"/>
              </a:rPr>
              <a:t>musc</a:t>
            </a:r>
            <a:r>
              <a:rPr lang="en-US" sz="2800" b="1" baseline="30000" dirty="0" smtClean="0">
                <a:latin typeface="Calibri" pitchFamily="34" charset="0"/>
                <a:cs typeface="+mn-cs"/>
              </a:rPr>
              <a:t>.</a:t>
            </a:r>
            <a:r>
              <a:rPr lang="he-IL" sz="2800" b="1" baseline="30000" dirty="0" smtClean="0">
                <a:latin typeface="Calibri" pitchFamily="34" charset="0"/>
                <a:cs typeface="+mn-cs"/>
              </a:rPr>
              <a:t>                   </a:t>
            </a:r>
            <a:r>
              <a:rPr lang="en-US" sz="2800" b="1" baseline="30000" dirty="0" smtClean="0">
                <a:latin typeface="Calibri" pitchFamily="34" charset="0"/>
                <a:cs typeface="+mn-cs"/>
              </a:rPr>
              <a:t>Fem.</a:t>
            </a:r>
            <a:r>
              <a:rPr lang="he-IL" sz="2800" b="1" baseline="30000" dirty="0" smtClean="0">
                <a:latin typeface="Calibri" pitchFamily="34" charset="0"/>
                <a:cs typeface="+mn-cs"/>
              </a:rPr>
              <a:t>                      </a:t>
            </a:r>
            <a:r>
              <a:rPr lang="en-US" sz="2800" b="1" baseline="30000" dirty="0" err="1" smtClean="0">
                <a:latin typeface="Calibri" pitchFamily="34" charset="0"/>
                <a:cs typeface="+mn-cs"/>
              </a:rPr>
              <a:t>Plu.nusc</a:t>
            </a:r>
            <a:r>
              <a:rPr lang="en-US" sz="2800" b="1" baseline="30000" dirty="0" smtClean="0">
                <a:latin typeface="Calibri" pitchFamily="34" charset="0"/>
                <a:cs typeface="+mn-cs"/>
              </a:rPr>
              <a:t>.   </a:t>
            </a:r>
            <a:r>
              <a:rPr lang="he-IL" sz="2800" b="1" baseline="30000" dirty="0" smtClean="0">
                <a:latin typeface="Calibri" pitchFamily="34" charset="0"/>
                <a:cs typeface="+mn-cs"/>
              </a:rPr>
              <a:t>                  </a:t>
            </a:r>
            <a:r>
              <a:rPr lang="en-US" sz="2800" b="1" baseline="30000" dirty="0" err="1" smtClean="0">
                <a:latin typeface="Calibri" pitchFamily="34" charset="0"/>
                <a:cs typeface="+mn-cs"/>
              </a:rPr>
              <a:t>Plu.fem</a:t>
            </a:r>
            <a:r>
              <a:rPr lang="en-US" sz="2400" b="1" baseline="30000" dirty="0" smtClean="0">
                <a:latin typeface="Calibri" pitchFamily="34" charset="0"/>
                <a:cs typeface="Lucida Sans Unicode" pitchFamily="34" charset="0"/>
              </a:rPr>
              <a:t>.  </a:t>
            </a:r>
          </a:p>
        </p:txBody>
      </p:sp>
      <p:pic>
        <p:nvPicPr>
          <p:cNvPr id="15367"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sp>
        <p:nvSpPr>
          <p:cNvPr id="2" name="TextBox 1"/>
          <p:cNvSpPr txBox="1"/>
          <p:nvPr/>
        </p:nvSpPr>
        <p:spPr>
          <a:xfrm>
            <a:off x="2027728" y="3141153"/>
            <a:ext cx="5048177" cy="523220"/>
          </a:xfrm>
          <a:prstGeom prst="rect">
            <a:avLst/>
          </a:prstGeom>
          <a:noFill/>
        </p:spPr>
        <p:txBody>
          <a:bodyPr wrap="none" rtlCol="1">
            <a:spAutoFit/>
          </a:bodyPr>
          <a:lstStyle/>
          <a:p>
            <a:r>
              <a:rPr lang="he-IL" sz="2800" b="1" dirty="0" smtClean="0"/>
              <a:t>שואה      </a:t>
            </a:r>
            <a:r>
              <a:rPr lang="en-US" sz="2800" b="1" dirty="0" err="1" smtClean="0"/>
              <a:t>shoah</a:t>
            </a:r>
            <a:r>
              <a:rPr lang="he-IL" sz="2800" b="1" dirty="0" smtClean="0"/>
              <a:t>    </a:t>
            </a:r>
            <a:r>
              <a:rPr lang="en-US" sz="2800" b="1" dirty="0" smtClean="0"/>
              <a:t>  holocaust</a:t>
            </a:r>
            <a:r>
              <a:rPr lang="he-IL" dirty="0" smtClean="0"/>
              <a:t>  </a:t>
            </a:r>
            <a:endParaRPr lang="he-IL" dirty="0"/>
          </a:p>
        </p:txBody>
      </p:sp>
      <p:sp>
        <p:nvSpPr>
          <p:cNvPr id="4" name="מלבן 3"/>
          <p:cNvSpPr/>
          <p:nvPr/>
        </p:nvSpPr>
        <p:spPr>
          <a:xfrm>
            <a:off x="228600" y="4038600"/>
            <a:ext cx="8610600" cy="1415772"/>
          </a:xfrm>
          <a:prstGeom prst="rect">
            <a:avLst/>
          </a:prstGeom>
        </p:spPr>
        <p:txBody>
          <a:bodyPr wrap="square">
            <a:spAutoFit/>
          </a:bodyPr>
          <a:lstStyle/>
          <a:p>
            <a:r>
              <a:rPr lang="he-IL" sz="3200" b="1" dirty="0" smtClean="0"/>
              <a:t>                </a:t>
            </a:r>
            <a:r>
              <a:rPr lang="he-IL" sz="2800" b="1" dirty="0" smtClean="0"/>
              <a:t>ג</a:t>
            </a:r>
            <a:r>
              <a:rPr lang="he-IL" sz="2800" b="1" dirty="0" smtClean="0">
                <a:latin typeface="Arial"/>
                <a:cs typeface="Arial"/>
              </a:rPr>
              <a:t>ְ</a:t>
            </a:r>
            <a:r>
              <a:rPr lang="he-IL" sz="2800" b="1" dirty="0" smtClean="0"/>
              <a:t>בו</a:t>
            </a:r>
            <a:r>
              <a:rPr lang="he-IL" sz="2800" b="1" dirty="0" smtClean="0">
                <a:latin typeface="Arial"/>
                <a:cs typeface="Arial"/>
              </a:rPr>
              <a:t>ּ</a:t>
            </a:r>
            <a:r>
              <a:rPr lang="he-IL" sz="2800" b="1" dirty="0" smtClean="0"/>
              <a:t>ר</a:t>
            </a:r>
            <a:r>
              <a:rPr lang="he-IL" sz="2800" b="1" dirty="0" smtClean="0">
                <a:latin typeface="Arial"/>
                <a:cs typeface="Arial"/>
              </a:rPr>
              <a:t>ָ</a:t>
            </a:r>
            <a:r>
              <a:rPr lang="he-IL" sz="2800" b="1" dirty="0" smtClean="0"/>
              <a:t>ה   </a:t>
            </a:r>
            <a:r>
              <a:rPr lang="en-US" sz="2800" b="1" dirty="0" smtClean="0"/>
              <a:t>  </a:t>
            </a:r>
            <a:r>
              <a:rPr lang="en-US" sz="2800" b="1" dirty="0"/>
              <a:t>heroism     </a:t>
            </a:r>
            <a:r>
              <a:rPr lang="en-US" sz="2800" b="1" dirty="0" err="1"/>
              <a:t>gvoorah</a:t>
            </a:r>
            <a:r>
              <a:rPr lang="en-US" sz="2400" dirty="0"/>
              <a:t> </a:t>
            </a:r>
          </a:p>
          <a:p>
            <a:r>
              <a:rPr lang="he-IL" b="1" dirty="0" smtClean="0"/>
              <a:t>      </a:t>
            </a:r>
          </a:p>
          <a:p>
            <a:r>
              <a:rPr lang="he-IL" b="1" dirty="0" smtClean="0"/>
              <a:t>     גִּיבּוֹר  </a:t>
            </a:r>
            <a:r>
              <a:rPr lang="en-US" b="1" dirty="0" err="1" smtClean="0"/>
              <a:t>gibor</a:t>
            </a:r>
            <a:r>
              <a:rPr lang="he-IL" b="1" dirty="0" smtClean="0"/>
              <a:t>      גִּיבּוֹרה  </a:t>
            </a:r>
            <a:r>
              <a:rPr lang="en-US" b="1" dirty="0" err="1" smtClean="0"/>
              <a:t>giborah</a:t>
            </a:r>
            <a:r>
              <a:rPr lang="he-IL" b="1" dirty="0" smtClean="0"/>
              <a:t>      גִּיבּוֹרים  </a:t>
            </a:r>
            <a:r>
              <a:rPr lang="en-US" b="1" dirty="0" err="1" smtClean="0"/>
              <a:t>giborim</a:t>
            </a:r>
            <a:r>
              <a:rPr lang="he-IL" b="1" dirty="0" smtClean="0"/>
              <a:t>    גִּיבּוֹרות  </a:t>
            </a:r>
            <a:r>
              <a:rPr lang="en-US" b="1" dirty="0" err="1" smtClean="0"/>
              <a:t>giborot</a:t>
            </a:r>
            <a:endParaRPr lang="he-IL" b="1" dirty="0"/>
          </a:p>
          <a:p>
            <a:r>
              <a:rPr lang="en-US" b="1" dirty="0" smtClean="0"/>
              <a:t>Hero</a:t>
            </a:r>
            <a:r>
              <a:rPr lang="he-IL" b="1" dirty="0" smtClean="0"/>
              <a:t>      </a:t>
            </a:r>
            <a:r>
              <a:rPr lang="en-US" sz="1600" b="1" dirty="0" err="1" smtClean="0"/>
              <a:t>musc</a:t>
            </a:r>
            <a:r>
              <a:rPr lang="en-US" sz="1600" b="1" dirty="0" smtClean="0"/>
              <a:t>.</a:t>
            </a:r>
            <a:r>
              <a:rPr lang="he-IL" sz="1600" b="1" dirty="0" smtClean="0"/>
              <a:t>                     </a:t>
            </a:r>
            <a:r>
              <a:rPr lang="en-US" sz="1600" b="1" dirty="0" smtClean="0"/>
              <a:t>Fem.</a:t>
            </a:r>
            <a:r>
              <a:rPr lang="he-IL" sz="1600" b="1" dirty="0" smtClean="0"/>
              <a:t>                        </a:t>
            </a:r>
            <a:r>
              <a:rPr lang="en-US" sz="1600" b="1" dirty="0" err="1" smtClean="0"/>
              <a:t>Plu.musc</a:t>
            </a:r>
            <a:r>
              <a:rPr lang="en-US" sz="1600" b="1" dirty="0" smtClean="0"/>
              <a:t>.</a:t>
            </a:r>
            <a:r>
              <a:rPr lang="he-IL" sz="1600" b="1" dirty="0" smtClean="0"/>
              <a:t>                 </a:t>
            </a:r>
            <a:r>
              <a:rPr lang="en-US" sz="1600" b="1" dirty="0" err="1" smtClean="0"/>
              <a:t>Plu.fem</a:t>
            </a:r>
            <a:r>
              <a:rPr lang="en-US" sz="1600" b="1" dirty="0" smtClean="0"/>
              <a:t>.</a:t>
            </a:r>
            <a:endParaRPr lang="he-IL" sz="1600" b="1"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31135"/>
            <a:ext cx="1508146" cy="150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9" y="5681527"/>
            <a:ext cx="3242869" cy="114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9889" y="5576970"/>
            <a:ext cx="1353403" cy="135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bwMode="auto">
          <a:noFill/>
          <a:ln>
            <a:miter lim="800000"/>
            <a:headEnd/>
            <a:tailEnd/>
          </a:ln>
        </p:spPr>
        <p:txBody>
          <a:bodyPr/>
          <a:lstStyle/>
          <a:p>
            <a:fld id="{460F44F5-3B76-4B72-AADF-04986CC7AF73}" type="slidenum">
              <a:rPr lang="he-IL" smtClean="0"/>
              <a:pPr/>
              <a:t>3</a:t>
            </a:fld>
            <a:endParaRPr lang="en-US" smtClean="0"/>
          </a:p>
        </p:txBody>
      </p:sp>
      <p:pic>
        <p:nvPicPr>
          <p:cNvPr id="15362"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11" name="Rectangle 10"/>
          <p:cNvSpPr/>
          <p:nvPr/>
        </p:nvSpPr>
        <p:spPr>
          <a:xfrm>
            <a:off x="0" y="11373"/>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a:spLocks noChangeArrowheads="1"/>
          </p:cNvSpPr>
          <p:nvPr/>
        </p:nvSpPr>
        <p:spPr bwMode="auto">
          <a:xfrm>
            <a:off x="457200" y="533400"/>
            <a:ext cx="8229600" cy="553998"/>
          </a:xfrm>
          <a:prstGeom prst="rect">
            <a:avLst/>
          </a:prstGeom>
          <a:noFill/>
          <a:ln w="9525">
            <a:noFill/>
            <a:miter lim="800000"/>
            <a:headEnd/>
            <a:tailEnd/>
          </a:ln>
        </p:spPr>
        <p:txBody>
          <a:bodyPr wrap="square">
            <a:spAutoFit/>
          </a:bodyPr>
          <a:lstStyle/>
          <a:p>
            <a:pPr algn="ctr" rtl="0">
              <a:lnSpc>
                <a:spcPts val="3600"/>
              </a:lnSpc>
            </a:pPr>
            <a:r>
              <a:rPr lang="he-IL" sz="4800" b="1" dirty="0" smtClean="0">
                <a:solidFill>
                  <a:schemeClr val="bg1"/>
                </a:solidFill>
                <a:latin typeface="Calibri" pitchFamily="34" charset="0"/>
                <a:cs typeface="Lucida Sans Unicode" pitchFamily="34" charset="0"/>
              </a:rPr>
              <a:t>יום הזיכרון לשואה ולגבורה</a:t>
            </a:r>
            <a:r>
              <a:rPr lang="en-US" sz="4800" b="1" dirty="0" smtClean="0">
                <a:solidFill>
                  <a:schemeClr val="bg1"/>
                </a:solidFill>
                <a:latin typeface="Calibri" pitchFamily="34" charset="0"/>
                <a:cs typeface="Lucida Sans Unicode" pitchFamily="34" charset="0"/>
              </a:rPr>
              <a:t> </a:t>
            </a:r>
            <a:endParaRPr lang="en-US" sz="4800" b="1" dirty="0">
              <a:solidFill>
                <a:schemeClr val="bg1"/>
              </a:solidFill>
              <a:latin typeface="Calibri" pitchFamily="34" charset="0"/>
              <a:cs typeface="Lucida Sans Unicode" pitchFamily="34" charset="0"/>
            </a:endParaRPr>
          </a:p>
        </p:txBody>
      </p:sp>
      <p:sp>
        <p:nvSpPr>
          <p:cNvPr id="10" name="Rectangle 9"/>
          <p:cNvSpPr/>
          <p:nvPr/>
        </p:nvSpPr>
        <p:spPr>
          <a:xfrm>
            <a:off x="108544" y="1723303"/>
            <a:ext cx="8926909" cy="4062651"/>
          </a:xfrm>
          <a:prstGeom prst="rect">
            <a:avLst/>
          </a:prstGeom>
        </p:spPr>
        <p:txBody>
          <a:bodyPr wrap="square">
            <a:spAutoFit/>
          </a:bodyPr>
          <a:lstStyle/>
          <a:p>
            <a:endParaRPr lang="he-IL" b="1" dirty="0"/>
          </a:p>
          <a:p>
            <a:pPr algn="just"/>
            <a:r>
              <a:rPr lang="he-IL" sz="2000" dirty="0" smtClean="0"/>
              <a:t>בתחילה, רצו לקבוע את יום הזיכרון לשואה ולגבורה ב-19 באפריל, התאריך שבו פרץ מרד גטו ורשה (19.4.1943), אך תאריך זה חל יום לפני חג הפסח. </a:t>
            </a:r>
          </a:p>
          <a:p>
            <a:pPr algn="just"/>
            <a:r>
              <a:rPr lang="he-IL" sz="2000" dirty="0" smtClean="0"/>
              <a:t>לכן, הוחלט לקבוע את יום הזיכרון לשואה בכ"ז בניסן, שישה ימים לאחר חג הפסח ושבוע לפני יום הזיכרון לחללי צה"ל. מועד זה – שמונה ימים לפני יום העצמאות, מסמל את המעבר של העם היהודי משואה לתקומה.</a:t>
            </a:r>
          </a:p>
          <a:p>
            <a:endParaRPr lang="he-IL" sz="2000" dirty="0" smtClean="0"/>
          </a:p>
          <a:p>
            <a:pPr algn="l"/>
            <a:r>
              <a:rPr lang="en-US" sz="2000" dirty="0" smtClean="0"/>
              <a:t>The original proposal was to hold Yom </a:t>
            </a:r>
            <a:r>
              <a:rPr lang="en-US" sz="2000" dirty="0" err="1" smtClean="0"/>
              <a:t>HaShoah</a:t>
            </a:r>
            <a:r>
              <a:rPr lang="en-US" sz="2000" dirty="0" smtClean="0"/>
              <a:t> on the 14th of Nisan, the anniversary of the Warsaw ghetto uprising (April 19, 1943), but this was problematic because this date is immediately before Pesach (Passover). </a:t>
            </a:r>
          </a:p>
          <a:p>
            <a:pPr algn="l"/>
            <a:endParaRPr lang="en-US" sz="2000" dirty="0"/>
          </a:p>
          <a:p>
            <a:pPr algn="l"/>
            <a:r>
              <a:rPr lang="en-US" sz="2000" dirty="0" smtClean="0"/>
              <a:t>Therefor, The date was moved to the 27th of Nisan, which is eight days before Yom </a:t>
            </a:r>
            <a:r>
              <a:rPr lang="en-US" sz="2000" dirty="0" err="1" smtClean="0"/>
              <a:t>ha’Atzmaoot</a:t>
            </a:r>
            <a:r>
              <a:rPr lang="en-US" sz="2000" dirty="0" smtClean="0"/>
              <a:t> (Israeli Independence Day).</a:t>
            </a:r>
          </a:p>
        </p:txBody>
      </p:sp>
      <p:pic>
        <p:nvPicPr>
          <p:cNvPr id="15367"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sp>
        <p:nvSpPr>
          <p:cNvPr id="2" name="TextBox 1"/>
          <p:cNvSpPr txBox="1"/>
          <p:nvPr/>
        </p:nvSpPr>
        <p:spPr>
          <a:xfrm>
            <a:off x="2126168" y="1306773"/>
            <a:ext cx="4658648" cy="523220"/>
          </a:xfrm>
          <a:prstGeom prst="rect">
            <a:avLst/>
          </a:prstGeom>
          <a:noFill/>
        </p:spPr>
        <p:txBody>
          <a:bodyPr wrap="none" rtlCol="1">
            <a:spAutoFit/>
          </a:bodyPr>
          <a:lstStyle/>
          <a:p>
            <a:r>
              <a:rPr lang="he-IL" sz="2800" b="1" dirty="0" smtClean="0"/>
              <a:t>מתי?     </a:t>
            </a:r>
            <a:r>
              <a:rPr lang="en-US" sz="2800" b="1" dirty="0" err="1" smtClean="0"/>
              <a:t>Matay</a:t>
            </a:r>
            <a:r>
              <a:rPr lang="en-US" sz="2800" b="1" dirty="0" smtClean="0"/>
              <a:t>?</a:t>
            </a:r>
            <a:r>
              <a:rPr lang="he-IL" sz="2800" b="1" dirty="0" smtClean="0"/>
              <a:t>     </a:t>
            </a:r>
            <a:r>
              <a:rPr lang="en-US" sz="2800" b="1" dirty="0" smtClean="0"/>
              <a:t>When?</a:t>
            </a:r>
            <a:r>
              <a:rPr lang="he-IL" dirty="0" smtClean="0"/>
              <a:t>    </a:t>
            </a:r>
            <a:endParaRPr lang="he-IL" dirty="0"/>
          </a:p>
        </p:txBody>
      </p:sp>
      <p:pic>
        <p:nvPicPr>
          <p:cNvPr id="3074" name="Picture 2" descr="F:\תכלס\חגים\יום השואה\יזכו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9" y="5620380"/>
            <a:ext cx="1799479" cy="1182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568" y="5927167"/>
            <a:ext cx="23288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F:\תכלס\חגים\יום השואה\125px-Stamp_of_Israel_-_Heroes_and_Martyrs_0.12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4458" y="5323540"/>
            <a:ext cx="696395" cy="1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noFill/>
          <a:ln>
            <a:miter lim="800000"/>
            <a:headEnd/>
            <a:tailEnd/>
          </a:ln>
        </p:spPr>
        <p:txBody>
          <a:bodyPr/>
          <a:lstStyle/>
          <a:p>
            <a:fld id="{B98C637C-4475-42CE-99DB-937CA893ACB4}" type="slidenum">
              <a:rPr lang="he-IL" smtClean="0"/>
              <a:pPr/>
              <a:t>4</a:t>
            </a:fld>
            <a:endParaRPr lang="en-US" smtClean="0"/>
          </a:p>
        </p:txBody>
      </p:sp>
      <p:sp>
        <p:nvSpPr>
          <p:cNvPr id="16386"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6388" name="Picture 2" descr="\\psf\Host\Users\smadarot\Desktop\template2.jpg"/>
          <p:cNvPicPr>
            <a:picLocks noChangeAspect="1" noChangeArrowheads="1"/>
          </p:cNvPicPr>
          <p:nvPr/>
        </p:nvPicPr>
        <p:blipFill>
          <a:blip r:embed="rId2" cstate="print"/>
          <a:srcRect/>
          <a:stretch>
            <a:fillRect/>
          </a:stretch>
        </p:blipFill>
        <p:spPr bwMode="auto">
          <a:xfrm>
            <a:off x="4549" y="36181"/>
            <a:ext cx="9144000" cy="6464300"/>
          </a:xfrm>
          <a:prstGeom prst="rect">
            <a:avLst/>
          </a:prstGeom>
          <a:noFill/>
          <a:ln w="9525">
            <a:noFill/>
            <a:miter lim="800000"/>
            <a:headEnd/>
            <a:tailEnd/>
          </a:ln>
        </p:spPr>
      </p:pic>
      <p:sp>
        <p:nvSpPr>
          <p:cNvPr id="10" name="Rectangle 9"/>
          <p:cNvSpPr/>
          <p:nvPr/>
        </p:nvSpPr>
        <p:spPr>
          <a:xfrm>
            <a:off x="-30573" y="914400"/>
            <a:ext cx="9154101" cy="2616101"/>
          </a:xfrm>
          <a:prstGeom prst="rect">
            <a:avLst/>
          </a:prstGeom>
        </p:spPr>
        <p:txBody>
          <a:bodyPr wrap="square">
            <a:spAutoFit/>
          </a:bodyPr>
          <a:lstStyle/>
          <a:p>
            <a:pPr algn="l"/>
            <a:r>
              <a:rPr lang="en-US" sz="2000" dirty="0" smtClean="0"/>
              <a:t>Yom </a:t>
            </a:r>
            <a:r>
              <a:rPr lang="en-US" sz="2000" dirty="0" err="1" smtClean="0"/>
              <a:t>HaShoah</a:t>
            </a:r>
            <a:r>
              <a:rPr lang="en-US" sz="2000" dirty="0" smtClean="0"/>
              <a:t> opens in Israel at  in a </a:t>
            </a:r>
            <a:r>
              <a:rPr lang="en-US" sz="2000" b="1" dirty="0" smtClean="0"/>
              <a:t>state ceremony </a:t>
            </a:r>
            <a:r>
              <a:rPr lang="en-US" sz="2000" dirty="0" smtClean="0"/>
              <a:t>held in </a:t>
            </a:r>
            <a:r>
              <a:rPr lang="en-US" sz="2000" dirty="0" err="1" smtClean="0"/>
              <a:t>Yad</a:t>
            </a:r>
            <a:r>
              <a:rPr lang="en-US" sz="2000" dirty="0" smtClean="0"/>
              <a:t> </a:t>
            </a:r>
            <a:r>
              <a:rPr lang="en-US" sz="2000" dirty="0" err="1" smtClean="0"/>
              <a:t>vaShem</a:t>
            </a:r>
            <a:r>
              <a:rPr lang="en-US" sz="2000" dirty="0" smtClean="0"/>
              <a:t>,  the Holocaust Martyrs' and Heroes Authority, in Jerusalem. During the ceremony the national flag is lowered to half mast, the President and the Prime Minister deliver speeches, Holocaust survivors light six torches symbolizing the approximately six million Jews who perished in the Holocaust and the Chief Rabbis recite prayers.</a:t>
            </a:r>
          </a:p>
          <a:p>
            <a:pPr algn="l"/>
            <a:endParaRPr lang="en-US" sz="2000" dirty="0" smtClean="0"/>
          </a:p>
          <a:p>
            <a:pPr algn="l"/>
            <a:endParaRPr lang="en-US" sz="2400" dirty="0"/>
          </a:p>
        </p:txBody>
      </p:sp>
      <p:sp>
        <p:nvSpPr>
          <p:cNvPr id="7" name="Rectangle 6"/>
          <p:cNvSpPr/>
          <p:nvPr/>
        </p:nvSpPr>
        <p:spPr>
          <a:xfrm>
            <a:off x="14650" y="-647700"/>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p:nvPr/>
        </p:nvSpPr>
        <p:spPr>
          <a:xfrm>
            <a:off x="339909" y="83403"/>
            <a:ext cx="8780207" cy="830997"/>
          </a:xfrm>
          <a:prstGeom prst="rect">
            <a:avLst/>
          </a:prstGeom>
        </p:spPr>
        <p:txBody>
          <a:bodyPr wrap="square">
            <a:spAutoFit/>
          </a:bodyPr>
          <a:lstStyle/>
          <a:p>
            <a:pPr algn="l" rtl="0" fontAlgn="auto">
              <a:spcBef>
                <a:spcPts val="0"/>
              </a:spcBef>
              <a:spcAft>
                <a:spcPts val="0"/>
              </a:spcAft>
              <a:defRPr/>
            </a:pPr>
            <a:r>
              <a:rPr lang="en-US" sz="4800" b="1" baseline="30000" dirty="0" smtClean="0">
                <a:solidFill>
                  <a:schemeClr val="bg1"/>
                </a:solidFill>
                <a:latin typeface="+mj-lt"/>
                <a:cs typeface="Lucida Sans Unicode" pitchFamily="34" charset="0"/>
              </a:rPr>
              <a:t>Yom </a:t>
            </a:r>
            <a:r>
              <a:rPr lang="en-US" sz="4800" b="1" baseline="30000" dirty="0" err="1" smtClean="0">
                <a:solidFill>
                  <a:schemeClr val="bg1"/>
                </a:solidFill>
                <a:latin typeface="+mj-lt"/>
                <a:cs typeface="Lucida Sans Unicode" pitchFamily="34" charset="0"/>
              </a:rPr>
              <a:t>haShoah</a:t>
            </a:r>
            <a:r>
              <a:rPr lang="en-US" sz="4800" b="1" baseline="30000" dirty="0" smtClean="0">
                <a:solidFill>
                  <a:schemeClr val="bg1"/>
                </a:solidFill>
                <a:latin typeface="+mj-lt"/>
                <a:cs typeface="Lucida Sans Unicode" pitchFamily="34" charset="0"/>
              </a:rPr>
              <a:t> </a:t>
            </a:r>
            <a:r>
              <a:rPr lang="en-US" sz="4800" b="1" baseline="30000" dirty="0" err="1" smtClean="0">
                <a:solidFill>
                  <a:schemeClr val="bg1"/>
                </a:solidFill>
                <a:latin typeface="+mj-lt"/>
                <a:cs typeface="Lucida Sans Unicode" pitchFamily="34" charset="0"/>
              </a:rPr>
              <a:t>be’Israel</a:t>
            </a:r>
            <a:r>
              <a:rPr lang="en-US" sz="4800" b="1" baseline="30000" dirty="0" smtClean="0">
                <a:solidFill>
                  <a:schemeClr val="bg1"/>
                </a:solidFill>
                <a:latin typeface="+mj-lt"/>
                <a:cs typeface="Lucida Sans Unicode" pitchFamily="34" charset="0"/>
              </a:rPr>
              <a:t>          </a:t>
            </a:r>
            <a:r>
              <a:rPr lang="he-IL" sz="4800" b="1" baseline="30000" dirty="0" smtClean="0">
                <a:solidFill>
                  <a:schemeClr val="bg1"/>
                </a:solidFill>
                <a:latin typeface="+mj-lt"/>
                <a:cs typeface="Lucida Sans Unicode" pitchFamily="34" charset="0"/>
              </a:rPr>
              <a:t>יום השואה בישראל</a:t>
            </a:r>
            <a:endParaRPr lang="en-US" sz="4800" b="1" dirty="0">
              <a:solidFill>
                <a:schemeClr val="bg1"/>
              </a:solidFill>
              <a:latin typeface="+mj-lt"/>
              <a:cs typeface="Lucida Sans Unicode" pitchFamily="34" charset="0"/>
            </a:endParaRPr>
          </a:p>
        </p:txBody>
      </p:sp>
      <p:pic>
        <p:nvPicPr>
          <p:cNvPr id="16393"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530" y="5298742"/>
            <a:ext cx="1180998" cy="15735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0" y="5257800"/>
            <a:ext cx="2114674" cy="15901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436" y="2973123"/>
            <a:ext cx="35623791" cy="2523768"/>
          </a:xfrm>
          <a:prstGeom prst="rect">
            <a:avLst/>
          </a:prstGeom>
          <a:noFill/>
        </p:spPr>
        <p:txBody>
          <a:bodyPr wrap="none" rtlCol="1">
            <a:spAutoFit/>
          </a:bodyPr>
          <a:lstStyle/>
          <a:p>
            <a:pPr algn="l"/>
            <a:r>
              <a:rPr lang="en-US" sz="2000" dirty="0"/>
              <a:t>On Yom </a:t>
            </a:r>
            <a:r>
              <a:rPr lang="en-US" sz="2000" dirty="0" err="1"/>
              <a:t>HaShoah</a:t>
            </a:r>
            <a:r>
              <a:rPr lang="en-US" sz="2000" dirty="0"/>
              <a:t>, </a:t>
            </a:r>
            <a:r>
              <a:rPr lang="en-US" sz="2000" b="1" dirty="0"/>
              <a:t>ceremonies </a:t>
            </a:r>
            <a:r>
              <a:rPr lang="en-US" sz="2000" dirty="0" smtClean="0"/>
              <a:t>are </a:t>
            </a:r>
            <a:r>
              <a:rPr lang="en-US" sz="2000" dirty="0"/>
              <a:t>held at schools, military bases, </a:t>
            </a:r>
            <a:r>
              <a:rPr lang="en-US" sz="2000" dirty="0" smtClean="0"/>
              <a:t>public </a:t>
            </a:r>
            <a:r>
              <a:rPr lang="en-US" sz="2000" dirty="0"/>
              <a:t>and </a:t>
            </a:r>
            <a:endParaRPr lang="en-US" sz="2000" dirty="0" smtClean="0"/>
          </a:p>
          <a:p>
            <a:pPr algn="l"/>
            <a:r>
              <a:rPr lang="en-US" sz="2000" dirty="0" smtClean="0"/>
              <a:t>community </a:t>
            </a:r>
            <a:r>
              <a:rPr lang="en-US" sz="2000" dirty="0"/>
              <a:t>organizations</a:t>
            </a:r>
            <a:r>
              <a:rPr lang="en-US" sz="2000" dirty="0" smtClean="0"/>
              <a:t>. </a:t>
            </a:r>
            <a:r>
              <a:rPr lang="en-US" sz="2000" b="1" dirty="0" smtClean="0"/>
              <a:t>places </a:t>
            </a:r>
            <a:r>
              <a:rPr lang="en-US" sz="2000" b="1" dirty="0"/>
              <a:t>of public entertainment are closed</a:t>
            </a:r>
            <a:r>
              <a:rPr lang="en-US" sz="2000" dirty="0"/>
              <a:t> by law</a:t>
            </a:r>
            <a:r>
              <a:rPr lang="en-US" sz="2000" dirty="0" smtClean="0"/>
              <a:t>.</a:t>
            </a:r>
          </a:p>
          <a:p>
            <a:pPr algn="l"/>
            <a:r>
              <a:rPr lang="en-US" sz="2000" dirty="0" smtClean="0"/>
              <a:t>Israeli </a:t>
            </a:r>
            <a:r>
              <a:rPr lang="en-US" sz="2000" b="1" dirty="0"/>
              <a:t>television</a:t>
            </a:r>
            <a:r>
              <a:rPr lang="en-US" sz="2000" dirty="0"/>
              <a:t> airs Holocaust documentaries, and the </a:t>
            </a:r>
            <a:r>
              <a:rPr lang="en-US" sz="2000" b="1" dirty="0"/>
              <a:t>radio</a:t>
            </a:r>
            <a:r>
              <a:rPr lang="en-US" sz="2000" dirty="0"/>
              <a:t> plays </a:t>
            </a:r>
            <a:r>
              <a:rPr lang="en-US" sz="2000" dirty="0" smtClean="0"/>
              <a:t>sad </a:t>
            </a:r>
            <a:r>
              <a:rPr lang="en-US" sz="2000" dirty="0"/>
              <a:t>songs. </a:t>
            </a:r>
          </a:p>
          <a:p>
            <a:pPr algn="l"/>
            <a:r>
              <a:rPr lang="en-US" sz="2000" dirty="0"/>
              <a:t>At 10:00 a.m., </a:t>
            </a:r>
            <a:r>
              <a:rPr lang="en-US" sz="2000" b="1" dirty="0"/>
              <a:t>an air raid siren </a:t>
            </a:r>
            <a:r>
              <a:rPr lang="en-US" sz="2000" dirty="0"/>
              <a:t>sounds throughout the country and Israelis </a:t>
            </a:r>
            <a:endParaRPr lang="en-US" sz="2000" dirty="0" smtClean="0"/>
          </a:p>
          <a:p>
            <a:pPr algn="l"/>
            <a:r>
              <a:rPr lang="en-US" sz="2000" dirty="0" smtClean="0"/>
              <a:t>Observe two </a:t>
            </a:r>
            <a:r>
              <a:rPr lang="en-US" sz="2000" dirty="0"/>
              <a:t>minute of solemn reflection. People stop what they are doing and </a:t>
            </a:r>
            <a:endParaRPr lang="en-US" sz="2000" dirty="0" smtClean="0"/>
          </a:p>
          <a:p>
            <a:pPr algn="l"/>
            <a:r>
              <a:rPr lang="en-US" sz="2000" dirty="0" smtClean="0"/>
              <a:t>Motorists stop </a:t>
            </a:r>
            <a:r>
              <a:rPr lang="en-US" sz="2000" dirty="0"/>
              <a:t>their cars in the middle of the road, standing beside their </a:t>
            </a:r>
            <a:r>
              <a:rPr lang="en-US" sz="2000" dirty="0" smtClean="0"/>
              <a:t>vehicles</a:t>
            </a:r>
          </a:p>
          <a:p>
            <a:pPr algn="l"/>
            <a:r>
              <a:rPr lang="en-US" sz="2000" dirty="0" smtClean="0"/>
              <a:t>in silence as </a:t>
            </a:r>
            <a:r>
              <a:rPr lang="en-US" sz="2000" dirty="0"/>
              <a:t>the siren is </a:t>
            </a:r>
            <a:r>
              <a:rPr lang="en-US" sz="2000" dirty="0" smtClean="0"/>
              <a:t>sounded.</a:t>
            </a:r>
            <a:endParaRPr lang="en-US" sz="2000" dirty="0"/>
          </a:p>
          <a:p>
            <a:endParaRPr lang="he-IL" dirty="0"/>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5839076"/>
            <a:ext cx="2330916" cy="90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bwMode="auto">
          <a:noFill/>
          <a:ln>
            <a:miter lim="800000"/>
            <a:headEnd/>
            <a:tailEnd/>
          </a:ln>
        </p:spPr>
        <p:txBody>
          <a:bodyPr/>
          <a:lstStyle/>
          <a:p>
            <a:fld id="{1E39ADA9-6DCD-4A0E-9478-18BD9C5B05B2}" type="slidenum">
              <a:rPr lang="he-IL" smtClean="0"/>
              <a:pPr/>
              <a:t>5</a:t>
            </a:fld>
            <a:endParaRPr lang="en-US" smtClean="0"/>
          </a:p>
        </p:txBody>
      </p:sp>
      <p:sp>
        <p:nvSpPr>
          <p:cNvPr id="17410"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7412" name="Picture 2" descr="\\psf\Host\Users\smadarot\Desktop\template2.jpg"/>
          <p:cNvPicPr>
            <a:picLocks noChangeAspect="1" noChangeArrowheads="1"/>
          </p:cNvPicPr>
          <p:nvPr/>
        </p:nvPicPr>
        <p:blipFill>
          <a:blip r:embed="rId2" cstate="print"/>
          <a:srcRect/>
          <a:stretch>
            <a:fillRect/>
          </a:stretch>
        </p:blipFill>
        <p:spPr bwMode="auto">
          <a:xfrm>
            <a:off x="-18197" y="196850"/>
            <a:ext cx="9144000" cy="6464300"/>
          </a:xfrm>
          <a:prstGeom prst="rect">
            <a:avLst/>
          </a:prstGeom>
          <a:noFill/>
          <a:ln w="9525">
            <a:noFill/>
            <a:miter lim="800000"/>
            <a:headEnd/>
            <a:tailEnd/>
          </a:ln>
        </p:spPr>
      </p:pic>
      <p:pic>
        <p:nvPicPr>
          <p:cNvPr id="17417"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743" y="0"/>
            <a:ext cx="4935661" cy="324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036" y="3429000"/>
            <a:ext cx="5026211" cy="32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9118" y="6256226"/>
            <a:ext cx="1550998" cy="60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4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bwMode="auto">
          <a:noFill/>
          <a:ln>
            <a:miter lim="800000"/>
            <a:headEnd/>
            <a:tailEnd/>
          </a:ln>
        </p:spPr>
        <p:txBody>
          <a:bodyPr/>
          <a:lstStyle/>
          <a:p>
            <a:fld id="{6E3EAD6D-EC14-46C6-B5D2-B9972C4A0DE6}" type="slidenum">
              <a:rPr lang="he-IL" smtClean="0"/>
              <a:pPr/>
              <a:t>6</a:t>
            </a:fld>
            <a:endParaRPr lang="en-US" smtClean="0"/>
          </a:p>
        </p:txBody>
      </p:sp>
      <p:sp>
        <p:nvSpPr>
          <p:cNvPr id="19458"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9460"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10" name="Rectangle 9"/>
          <p:cNvSpPr/>
          <p:nvPr/>
        </p:nvSpPr>
        <p:spPr>
          <a:xfrm>
            <a:off x="2362200" y="3048000"/>
            <a:ext cx="3810000" cy="523220"/>
          </a:xfrm>
          <a:prstGeom prst="rect">
            <a:avLst/>
          </a:prstGeom>
        </p:spPr>
        <p:txBody>
          <a:bodyPr>
            <a:spAutoFit/>
          </a:bodyPr>
          <a:lstStyle/>
          <a:p>
            <a:pPr>
              <a:buFontTx/>
              <a:buChar char="•"/>
            </a:pPr>
            <a:r>
              <a:rPr lang="he-IL" sz="2800" b="1" dirty="0">
                <a:solidFill>
                  <a:prstClr val="black"/>
                </a:solidFill>
              </a:rPr>
              <a:t> </a:t>
            </a:r>
            <a:r>
              <a:rPr lang="he-IL" b="1" dirty="0">
                <a:solidFill>
                  <a:prstClr val="black"/>
                </a:solidFill>
              </a:rPr>
              <a:t>     </a:t>
            </a:r>
            <a:r>
              <a:rPr lang="he-IL" b="1" dirty="0" smtClean="0">
                <a:solidFill>
                  <a:prstClr val="black"/>
                </a:solidFill>
              </a:rPr>
              <a:t>     </a:t>
            </a:r>
            <a:endParaRPr lang="en-US" sz="2800" dirty="0">
              <a:solidFill>
                <a:prstClr val="black"/>
              </a:solidFill>
            </a:endParaRPr>
          </a:p>
        </p:txBody>
      </p:sp>
      <p:sp>
        <p:nvSpPr>
          <p:cNvPr id="7" name="Rectangle 6"/>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9" name="Rectangle 8"/>
          <p:cNvSpPr/>
          <p:nvPr/>
        </p:nvSpPr>
        <p:spPr>
          <a:xfrm>
            <a:off x="20122" y="12487"/>
            <a:ext cx="9103774" cy="892552"/>
          </a:xfrm>
          <a:prstGeom prst="rect">
            <a:avLst/>
          </a:prstGeom>
        </p:spPr>
        <p:txBody>
          <a:bodyPr wrap="none">
            <a:spAutoFit/>
          </a:bodyPr>
          <a:lstStyle/>
          <a:p>
            <a:pPr algn="ctr"/>
            <a:r>
              <a:rPr lang="he-IL" sz="2000" b="1" dirty="0" smtClean="0">
                <a:solidFill>
                  <a:prstClr val="white"/>
                </a:solidFill>
              </a:rPr>
              <a:t>מתוך</a:t>
            </a:r>
            <a:r>
              <a:rPr lang="he-IL" sz="2800" b="1" dirty="0" smtClean="0">
                <a:solidFill>
                  <a:prstClr val="white"/>
                </a:solidFill>
              </a:rPr>
              <a:t> </a:t>
            </a:r>
            <a:r>
              <a:rPr lang="he-IL" sz="2400" b="1" dirty="0" smtClean="0">
                <a:solidFill>
                  <a:prstClr val="white"/>
                </a:solidFill>
              </a:rPr>
              <a:t>"הילדים ברחוב </a:t>
            </a:r>
            <a:r>
              <a:rPr lang="he-IL" sz="2400" b="1" dirty="0" err="1" smtClean="0">
                <a:solidFill>
                  <a:prstClr val="white"/>
                </a:solidFill>
              </a:rPr>
              <a:t>מאפ"ו</a:t>
            </a:r>
            <a:r>
              <a:rPr lang="he-IL" sz="2400" b="1" dirty="0" smtClean="0">
                <a:solidFill>
                  <a:prstClr val="white"/>
                </a:solidFill>
              </a:rPr>
              <a:t>"    </a:t>
            </a:r>
            <a:r>
              <a:rPr lang="en-US" sz="2000" dirty="0" err="1" smtClean="0">
                <a:solidFill>
                  <a:prstClr val="white"/>
                </a:solidFill>
              </a:rPr>
              <a:t>mi’toch</a:t>
            </a:r>
            <a:r>
              <a:rPr lang="en-US" sz="2800" dirty="0" smtClean="0">
                <a:solidFill>
                  <a:prstClr val="white"/>
                </a:solidFill>
              </a:rPr>
              <a:t> “</a:t>
            </a:r>
            <a:r>
              <a:rPr lang="en-US" sz="2400" dirty="0" err="1" smtClean="0">
                <a:solidFill>
                  <a:prstClr val="white"/>
                </a:solidFill>
              </a:rPr>
              <a:t>ha’yeladim</a:t>
            </a:r>
            <a:r>
              <a:rPr lang="en-US" sz="2400" dirty="0" smtClean="0">
                <a:solidFill>
                  <a:prstClr val="white"/>
                </a:solidFill>
              </a:rPr>
              <a:t> </a:t>
            </a:r>
            <a:r>
              <a:rPr lang="en-US" sz="2400" dirty="0" err="1" smtClean="0">
                <a:solidFill>
                  <a:prstClr val="white"/>
                </a:solidFill>
              </a:rPr>
              <a:t>bi’rechov</a:t>
            </a:r>
            <a:r>
              <a:rPr lang="en-US" sz="2400" dirty="0" smtClean="0">
                <a:solidFill>
                  <a:prstClr val="white"/>
                </a:solidFill>
              </a:rPr>
              <a:t> </a:t>
            </a:r>
            <a:r>
              <a:rPr lang="en-US" sz="2400" b="1" dirty="0" err="1" smtClean="0">
                <a:solidFill>
                  <a:prstClr val="white"/>
                </a:solidFill>
              </a:rPr>
              <a:t>Ma</a:t>
            </a:r>
            <a:r>
              <a:rPr lang="en-US" sz="2400" dirty="0" err="1" smtClean="0">
                <a:solidFill>
                  <a:prstClr val="white"/>
                </a:solidFill>
              </a:rPr>
              <a:t>poo</a:t>
            </a:r>
            <a:r>
              <a:rPr lang="en-US" sz="2400" dirty="0" smtClean="0">
                <a:solidFill>
                  <a:prstClr val="white"/>
                </a:solidFill>
              </a:rPr>
              <a:t>”</a:t>
            </a:r>
            <a:endParaRPr lang="he-IL" sz="2400" dirty="0">
              <a:solidFill>
                <a:prstClr val="white"/>
              </a:solidFill>
            </a:endParaRPr>
          </a:p>
          <a:p>
            <a:pPr algn="ctr" rtl="0"/>
            <a:r>
              <a:rPr lang="en-US" sz="2000" b="1" dirty="0" smtClean="0">
                <a:solidFill>
                  <a:prstClr val="white"/>
                </a:solidFill>
                <a:latin typeface="Calibri" pitchFamily="34" charset="0"/>
                <a:cs typeface="Lucida Sans Unicode" pitchFamily="34" charset="0"/>
              </a:rPr>
              <a:t>From</a:t>
            </a:r>
            <a:r>
              <a:rPr lang="en-US" sz="2400" b="1" dirty="0" smtClean="0">
                <a:solidFill>
                  <a:prstClr val="white"/>
                </a:solidFill>
                <a:latin typeface="Calibri" pitchFamily="34" charset="0"/>
                <a:cs typeface="Lucida Sans Unicode" pitchFamily="34" charset="0"/>
              </a:rPr>
              <a:t> “the children at </a:t>
            </a:r>
            <a:r>
              <a:rPr lang="en-US" sz="2400" b="1" dirty="0" err="1" smtClean="0">
                <a:solidFill>
                  <a:prstClr val="white"/>
                </a:solidFill>
                <a:latin typeface="Calibri" pitchFamily="34" charset="0"/>
                <a:cs typeface="Lucida Sans Unicode" pitchFamily="34" charset="0"/>
              </a:rPr>
              <a:t>Mapu</a:t>
            </a:r>
            <a:r>
              <a:rPr lang="en-US" sz="2400" b="1" dirty="0" smtClean="0">
                <a:solidFill>
                  <a:prstClr val="white"/>
                </a:solidFill>
                <a:latin typeface="Calibri" pitchFamily="34" charset="0"/>
                <a:cs typeface="Lucida Sans Unicode" pitchFamily="34" charset="0"/>
              </a:rPr>
              <a:t> street”</a:t>
            </a:r>
            <a:endParaRPr lang="en-US" sz="2400" b="1" dirty="0">
              <a:solidFill>
                <a:prstClr val="white"/>
              </a:solidFill>
              <a:latin typeface="Calibri" pitchFamily="34" charset="0"/>
              <a:cs typeface="Lucida Sans Unicode" pitchFamily="34" charset="0"/>
            </a:endParaRPr>
          </a:p>
        </p:txBody>
      </p:sp>
      <p:pic>
        <p:nvPicPr>
          <p:cNvPr id="19465"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sp>
        <p:nvSpPr>
          <p:cNvPr id="2" name="TextBox 1"/>
          <p:cNvSpPr txBox="1"/>
          <p:nvPr/>
        </p:nvSpPr>
        <p:spPr>
          <a:xfrm>
            <a:off x="20122" y="1092958"/>
            <a:ext cx="9103774" cy="5632311"/>
          </a:xfrm>
          <a:prstGeom prst="rect">
            <a:avLst/>
          </a:prstGeom>
          <a:noFill/>
        </p:spPr>
        <p:txBody>
          <a:bodyPr wrap="square" rtlCol="1">
            <a:spAutoFit/>
          </a:bodyPr>
          <a:lstStyle/>
          <a:p>
            <a:pPr algn="ctr"/>
            <a:r>
              <a:rPr lang="he-IL" b="1" dirty="0" err="1" smtClean="0">
                <a:solidFill>
                  <a:prstClr val="black"/>
                </a:solidFill>
                <a:latin typeface="Arial" pitchFamily="34" charset="0"/>
                <a:ea typeface="Times New Roman" pitchFamily="18" charset="0"/>
                <a:cs typeface="Arial" pitchFamily="34" charset="0"/>
              </a:rPr>
              <a:t>אמאל'ה</a:t>
            </a:r>
            <a:r>
              <a:rPr lang="he-IL" b="1" dirty="0">
                <a:solidFill>
                  <a:prstClr val="black"/>
                </a:solidFill>
                <a:latin typeface="Arial" pitchFamily="34" charset="0"/>
                <a:ea typeface="Times New Roman" pitchFamily="18" charset="0"/>
                <a:cs typeface="Arial" pitchFamily="34" charset="0"/>
              </a:rPr>
              <a:t>, מחר שבת </a:t>
            </a:r>
            <a:r>
              <a:rPr lang="en-US" b="1" dirty="0">
                <a:solidFill>
                  <a:prstClr val="black"/>
                </a:solidFill>
                <a:latin typeface="Arial" pitchFamily="34" charset="0"/>
                <a:ea typeface="Times New Roman" pitchFamily="18" charset="0"/>
                <a:cs typeface="Arial" pitchFamily="34" charset="0"/>
              </a:rPr>
              <a:t> ?</a:t>
            </a:r>
            <a:r>
              <a:rPr lang="he-IL" b="1" dirty="0">
                <a:solidFill>
                  <a:prstClr val="black"/>
                </a:solidFill>
                <a:latin typeface="Arial" pitchFamily="34" charset="0"/>
                <a:ea typeface="Times New Roman" pitchFamily="18" charset="0"/>
                <a:cs typeface="Arial" pitchFamily="34" charset="0"/>
              </a:rPr>
              <a:t> </a:t>
            </a:r>
            <a:endParaRPr lang="en-US" b="1" dirty="0">
              <a:solidFill>
                <a:prstClr val="black"/>
              </a:solidFill>
              <a:latin typeface="Arial" pitchFamily="34" charset="0"/>
              <a:cs typeface="Arial" pitchFamily="34" charset="0"/>
            </a:endParaRPr>
          </a:p>
          <a:p>
            <a:pPr algn="ctr" eaLnBrk="0" hangingPunct="0"/>
            <a:r>
              <a:rPr lang="he-IL" b="1" dirty="0" smtClean="0">
                <a:solidFill>
                  <a:prstClr val="black"/>
                </a:solidFill>
                <a:latin typeface="Arial" pitchFamily="34" charset="0"/>
                <a:ea typeface="Times New Roman" pitchFamily="18" charset="0"/>
                <a:cs typeface="Arial" pitchFamily="34" charset="0"/>
              </a:rPr>
              <a:t>כן, ב</a:t>
            </a:r>
            <a:r>
              <a:rPr lang="he-IL" b="1" dirty="0" smtClean="0">
                <a:solidFill>
                  <a:prstClr val="black"/>
                </a:solidFill>
                <a:latin typeface="Arial"/>
                <a:ea typeface="Times New Roman" pitchFamily="18" charset="0"/>
                <a:cs typeface="Arial"/>
              </a:rPr>
              <a:t>ִּ</a:t>
            </a:r>
            <a:r>
              <a:rPr lang="he-IL" b="1" dirty="0" smtClean="0">
                <a:solidFill>
                  <a:prstClr val="black"/>
                </a:solidFill>
                <a:latin typeface="Arial" pitchFamily="34" charset="0"/>
                <a:ea typeface="Times New Roman" pitchFamily="18" charset="0"/>
                <a:cs typeface="Arial" pitchFamily="34" charset="0"/>
              </a:rPr>
              <a:t>תי</a:t>
            </a:r>
            <a:r>
              <a:rPr lang="he-IL" b="1" dirty="0">
                <a:solidFill>
                  <a:prstClr val="black"/>
                </a:solidFill>
                <a:latin typeface="Arial" pitchFamily="34" charset="0"/>
                <a:ea typeface="Times New Roman" pitchFamily="18" charset="0"/>
                <a:cs typeface="Arial" pitchFamily="34" charset="0"/>
              </a:rPr>
              <a:t>.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נלך </a:t>
            </a:r>
            <a:r>
              <a:rPr lang="he-IL" b="1" dirty="0" smtClean="0">
                <a:solidFill>
                  <a:prstClr val="black"/>
                </a:solidFill>
                <a:latin typeface="Arial" pitchFamily="34" charset="0"/>
                <a:ea typeface="Times New Roman" pitchFamily="18" charset="0"/>
                <a:cs typeface="Arial" pitchFamily="34" charset="0"/>
              </a:rPr>
              <a:t>לטייל בנהר? </a:t>
            </a:r>
            <a:endParaRPr lang="en-US" b="1" dirty="0">
              <a:solidFill>
                <a:prstClr val="black"/>
              </a:solidFill>
              <a:latin typeface="Arial" pitchFamily="34" charset="0"/>
              <a:cs typeface="Arial" pitchFamily="34" charset="0"/>
            </a:endParaRPr>
          </a:p>
          <a:p>
            <a:pPr algn="ctr" eaLnBrk="0" hangingPunct="0"/>
            <a:r>
              <a:rPr lang="he-IL" b="1" dirty="0" smtClean="0">
                <a:solidFill>
                  <a:prstClr val="black"/>
                </a:solidFill>
                <a:latin typeface="Arial" pitchFamily="34" charset="0"/>
                <a:ea typeface="Times New Roman" pitchFamily="18" charset="0"/>
                <a:cs typeface="Arial" pitchFamily="34" charset="0"/>
              </a:rPr>
              <a:t>לא, ב</a:t>
            </a:r>
            <a:r>
              <a:rPr lang="he-IL" b="1" dirty="0" smtClean="0">
                <a:solidFill>
                  <a:prstClr val="black"/>
                </a:solidFill>
                <a:latin typeface="Arial"/>
                <a:ea typeface="Times New Roman" pitchFamily="18" charset="0"/>
                <a:cs typeface="Arial"/>
              </a:rPr>
              <a:t>ִּ</a:t>
            </a:r>
            <a:r>
              <a:rPr lang="he-IL" b="1" dirty="0" smtClean="0">
                <a:solidFill>
                  <a:prstClr val="black"/>
                </a:solidFill>
                <a:latin typeface="Arial" pitchFamily="34" charset="0"/>
                <a:ea typeface="Times New Roman" pitchFamily="18" charset="0"/>
                <a:cs typeface="Arial" pitchFamily="34" charset="0"/>
              </a:rPr>
              <a:t>תי, לא נלך. אנו חיים בגטו</a:t>
            </a:r>
            <a:r>
              <a:rPr lang="he-IL" b="1" dirty="0">
                <a:solidFill>
                  <a:prstClr val="black"/>
                </a:solidFill>
                <a:latin typeface="Arial" pitchFamily="34" charset="0"/>
                <a:ea typeface="Times New Roman" pitchFamily="18" charset="0"/>
                <a:cs typeface="Arial" pitchFamily="34" charset="0"/>
              </a:rPr>
              <a:t>, מהגטו אי אפשר לצאת. </a:t>
            </a:r>
            <a:endParaRPr lang="en-US" b="1" dirty="0">
              <a:solidFill>
                <a:prstClr val="black"/>
              </a:solidFill>
              <a:latin typeface="Arial" pitchFamily="34" charset="0"/>
              <a:cs typeface="Arial" pitchFamily="34" charset="0"/>
            </a:endParaRPr>
          </a:p>
          <a:p>
            <a:pPr algn="ctr" eaLnBrk="0" hangingPunct="0"/>
            <a:endParaRPr lang="he-IL" b="1" dirty="0" smtClean="0">
              <a:solidFill>
                <a:prstClr val="black"/>
              </a:solidFill>
              <a:latin typeface="Arial" pitchFamily="34" charset="0"/>
              <a:ea typeface="Times New Roman" pitchFamily="18" charset="0"/>
              <a:cs typeface="Arial" pitchFamily="34" charset="0"/>
            </a:endParaRPr>
          </a:p>
          <a:p>
            <a:pPr algn="ctr" eaLnBrk="0" hangingPunct="0"/>
            <a:r>
              <a:rPr lang="he-IL" b="1" dirty="0" err="1" smtClean="0">
                <a:solidFill>
                  <a:prstClr val="black"/>
                </a:solidFill>
                <a:latin typeface="Arial" pitchFamily="34" charset="0"/>
                <a:ea typeface="Times New Roman" pitchFamily="18" charset="0"/>
                <a:cs typeface="Arial" pitchFamily="34" charset="0"/>
              </a:rPr>
              <a:t>אמאל'ה</a:t>
            </a:r>
            <a:r>
              <a:rPr lang="he-IL" b="1" dirty="0">
                <a:solidFill>
                  <a:prstClr val="black"/>
                </a:solidFill>
                <a:latin typeface="Arial" pitchFamily="34" charset="0"/>
                <a:ea typeface="Times New Roman" pitchFamily="18" charset="0"/>
                <a:cs typeface="Arial" pitchFamily="34" charset="0"/>
              </a:rPr>
              <a:t>, </a:t>
            </a:r>
            <a:r>
              <a:rPr lang="he-IL" b="1" dirty="0" smtClean="0">
                <a:solidFill>
                  <a:prstClr val="black"/>
                </a:solidFill>
                <a:latin typeface="Arial" pitchFamily="34" charset="0"/>
                <a:ea typeface="Times New Roman" pitchFamily="18" charset="0"/>
                <a:cs typeface="Arial" pitchFamily="34" charset="0"/>
              </a:rPr>
              <a:t>את זוכרת </a:t>
            </a:r>
            <a:r>
              <a:rPr lang="he-IL" b="1" dirty="0">
                <a:solidFill>
                  <a:prstClr val="black"/>
                </a:solidFill>
                <a:latin typeface="Arial" pitchFamily="34" charset="0"/>
                <a:ea typeface="Times New Roman" pitchFamily="18" charset="0"/>
                <a:cs typeface="Arial" pitchFamily="34" charset="0"/>
              </a:rPr>
              <a:t>את </a:t>
            </a:r>
            <a:r>
              <a:rPr lang="he-IL" b="1" dirty="0" smtClean="0">
                <a:solidFill>
                  <a:prstClr val="black"/>
                </a:solidFill>
                <a:latin typeface="Arial" pitchFamily="34" charset="0"/>
                <a:ea typeface="Times New Roman" pitchFamily="18" charset="0"/>
                <a:cs typeface="Arial" pitchFamily="34" charset="0"/>
              </a:rPr>
              <a:t>שולה </a:t>
            </a:r>
            <a:r>
              <a:rPr lang="he-IL" b="1" dirty="0">
                <a:solidFill>
                  <a:prstClr val="black"/>
                </a:solidFill>
                <a:latin typeface="Arial" pitchFamily="34" charset="0"/>
                <a:ea typeface="Times New Roman" pitchFamily="18" charset="0"/>
                <a:cs typeface="Arial" pitchFamily="34" charset="0"/>
              </a:rPr>
              <a:t>?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כן.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למה </a:t>
            </a:r>
            <a:r>
              <a:rPr lang="he-IL" b="1" dirty="0" smtClean="0">
                <a:solidFill>
                  <a:prstClr val="black"/>
                </a:solidFill>
                <a:latin typeface="Arial" pitchFamily="34" charset="0"/>
                <a:ea typeface="Times New Roman" pitchFamily="18" charset="0"/>
                <a:cs typeface="Arial" pitchFamily="34" charset="0"/>
              </a:rPr>
              <a:t>היא לא באה </a:t>
            </a:r>
            <a:r>
              <a:rPr lang="he-IL" b="1" dirty="0">
                <a:solidFill>
                  <a:prstClr val="black"/>
                </a:solidFill>
                <a:latin typeface="Arial" pitchFamily="34" charset="0"/>
                <a:ea typeface="Times New Roman" pitchFamily="18" charset="0"/>
                <a:cs typeface="Arial" pitchFamily="34" charset="0"/>
              </a:rPr>
              <a:t>אלינו ?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שולה </a:t>
            </a:r>
            <a:r>
              <a:rPr lang="he-IL" b="1" dirty="0" smtClean="0">
                <a:solidFill>
                  <a:prstClr val="black"/>
                </a:solidFill>
                <a:latin typeface="Arial" pitchFamily="34" charset="0"/>
                <a:ea typeface="Times New Roman" pitchFamily="18" charset="0"/>
                <a:cs typeface="Arial" pitchFamily="34" charset="0"/>
              </a:rPr>
              <a:t>לא בגטו</a:t>
            </a:r>
            <a:r>
              <a:rPr lang="he-IL" b="1" dirty="0">
                <a:solidFill>
                  <a:prstClr val="black"/>
                </a:solidFill>
                <a:latin typeface="Arial" pitchFamily="34" charset="0"/>
                <a:ea typeface="Times New Roman" pitchFamily="18" charset="0"/>
                <a:cs typeface="Arial" pitchFamily="34" charset="0"/>
              </a:rPr>
              <a:t>.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נכתוב לה שתבוא.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מהגטו אי אפשר לכתוב, ולגטו אי אפשר לבוא. </a:t>
            </a:r>
            <a:endParaRPr lang="en-US" b="1" dirty="0">
              <a:solidFill>
                <a:prstClr val="black"/>
              </a:solidFill>
              <a:latin typeface="Arial" pitchFamily="34" charset="0"/>
              <a:cs typeface="Arial" pitchFamily="34" charset="0"/>
            </a:endParaRPr>
          </a:p>
          <a:p>
            <a:pPr algn="ctr" eaLnBrk="0" hangingPunct="0"/>
            <a:endParaRPr lang="he-IL" b="1" dirty="0" smtClean="0">
              <a:solidFill>
                <a:prstClr val="black"/>
              </a:solidFill>
              <a:latin typeface="Arial" pitchFamily="34" charset="0"/>
              <a:ea typeface="Times New Roman" pitchFamily="18" charset="0"/>
              <a:cs typeface="Arial" pitchFamily="34" charset="0"/>
            </a:endParaRPr>
          </a:p>
          <a:p>
            <a:pPr algn="ctr" eaLnBrk="0" hangingPunct="0"/>
            <a:r>
              <a:rPr lang="he-IL" b="1" dirty="0" err="1" smtClean="0">
                <a:solidFill>
                  <a:prstClr val="black"/>
                </a:solidFill>
                <a:latin typeface="Arial" pitchFamily="34" charset="0"/>
                <a:ea typeface="Times New Roman" pitchFamily="18" charset="0"/>
                <a:cs typeface="Arial" pitchFamily="34" charset="0"/>
              </a:rPr>
              <a:t>אמאל'ה</a:t>
            </a:r>
            <a:r>
              <a:rPr lang="he-IL" b="1" dirty="0">
                <a:solidFill>
                  <a:prstClr val="black"/>
                </a:solidFill>
                <a:latin typeface="Arial" pitchFamily="34" charset="0"/>
                <a:ea typeface="Times New Roman" pitchFamily="18" charset="0"/>
                <a:cs typeface="Arial" pitchFamily="34" charset="0"/>
              </a:rPr>
              <a:t>, מתי אלך לגן ?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בגטו אין </a:t>
            </a:r>
            <a:r>
              <a:rPr lang="he-IL" b="1" dirty="0" smtClean="0">
                <a:solidFill>
                  <a:prstClr val="black"/>
                </a:solidFill>
                <a:latin typeface="Arial" pitchFamily="34" charset="0"/>
                <a:ea typeface="Times New Roman" pitchFamily="18" charset="0"/>
                <a:cs typeface="Arial" pitchFamily="34" charset="0"/>
              </a:rPr>
              <a:t>גן, ב</a:t>
            </a:r>
            <a:r>
              <a:rPr lang="he-IL" b="1" dirty="0" smtClean="0">
                <a:solidFill>
                  <a:prstClr val="black"/>
                </a:solidFill>
                <a:latin typeface="Arial"/>
                <a:ea typeface="Times New Roman" pitchFamily="18" charset="0"/>
                <a:cs typeface="Arial"/>
              </a:rPr>
              <a:t>ִּ</a:t>
            </a:r>
            <a:r>
              <a:rPr lang="he-IL" b="1" dirty="0" smtClean="0">
                <a:solidFill>
                  <a:prstClr val="black"/>
                </a:solidFill>
                <a:latin typeface="Arial" pitchFamily="34" charset="0"/>
                <a:ea typeface="Times New Roman" pitchFamily="18" charset="0"/>
                <a:cs typeface="Arial" pitchFamily="34" charset="0"/>
              </a:rPr>
              <a:t>תי.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מתי תביאי שוב פרחים הביתה לשבת, כמו </a:t>
            </a:r>
            <a:r>
              <a:rPr lang="he-IL" b="1" dirty="0" smtClean="0">
                <a:solidFill>
                  <a:prstClr val="black"/>
                </a:solidFill>
                <a:latin typeface="Arial" pitchFamily="34" charset="0"/>
                <a:ea typeface="Times New Roman" pitchFamily="18" charset="0"/>
                <a:cs typeface="Arial" pitchFamily="34" charset="0"/>
              </a:rPr>
              <a:t>ברחוב </a:t>
            </a:r>
            <a:r>
              <a:rPr lang="he-IL" b="1" dirty="0">
                <a:solidFill>
                  <a:prstClr val="black"/>
                </a:solidFill>
                <a:latin typeface="Arial" pitchFamily="34" charset="0"/>
                <a:ea typeface="Times New Roman" pitchFamily="18" charset="0"/>
                <a:cs typeface="Arial" pitchFamily="34" charset="0"/>
              </a:rPr>
              <a:t>מאפו ?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בגטו אין פרחים.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אין ? מה יש בגטו ? אני לא רוצה להיות בגטו, לא רוצה ! </a:t>
            </a:r>
            <a:endParaRPr lang="en-US" b="1" dirty="0">
              <a:solidFill>
                <a:prstClr val="black"/>
              </a:solidFill>
              <a:latin typeface="Arial" pitchFamily="34" charset="0"/>
              <a:cs typeface="Arial" pitchFamily="34" charset="0"/>
            </a:endParaRPr>
          </a:p>
          <a:p>
            <a:pPr algn="ctr" eaLnBrk="0" hangingPunct="0"/>
            <a:r>
              <a:rPr lang="he-IL" b="1" dirty="0">
                <a:solidFill>
                  <a:prstClr val="black"/>
                </a:solidFill>
                <a:latin typeface="Arial" pitchFamily="34" charset="0"/>
                <a:ea typeface="Times New Roman" pitchFamily="18" charset="0"/>
                <a:cs typeface="Arial" pitchFamily="34" charset="0"/>
              </a:rPr>
              <a:t>אני רוצה שיהיו לי פרחים, לפחות פרח אחד </a:t>
            </a:r>
            <a:r>
              <a:rPr lang="he-IL" b="1" dirty="0" smtClean="0">
                <a:solidFill>
                  <a:prstClr val="black"/>
                </a:solidFill>
                <a:latin typeface="Arial" pitchFamily="34" charset="0"/>
                <a:ea typeface="Times New Roman" pitchFamily="18" charset="0"/>
                <a:cs typeface="Arial" pitchFamily="34" charset="0"/>
              </a:rPr>
              <a:t>קטן. </a:t>
            </a:r>
            <a:endParaRPr lang="en-US" b="1" dirty="0">
              <a:solidFill>
                <a:prstClr val="black"/>
              </a:solidFill>
              <a:latin typeface="Arial" pitchFamily="34" charset="0"/>
              <a:cs typeface="Arial" pitchFamily="34" charset="0"/>
            </a:endParaRPr>
          </a:p>
          <a:p>
            <a:pPr algn="ctr" eaLnBrk="0" hangingPunct="0"/>
            <a:r>
              <a:rPr lang="he-IL" b="1" dirty="0" smtClean="0">
                <a:solidFill>
                  <a:prstClr val="black"/>
                </a:solidFill>
                <a:latin typeface="Arial" pitchFamily="34" charset="0"/>
                <a:ea typeface="Times New Roman" pitchFamily="18" charset="0"/>
                <a:cs typeface="Arial" pitchFamily="34" charset="0"/>
              </a:rPr>
              <a:t>נלך </a:t>
            </a:r>
            <a:r>
              <a:rPr lang="he-IL" b="1" dirty="0">
                <a:solidFill>
                  <a:prstClr val="black"/>
                </a:solidFill>
                <a:latin typeface="Arial" pitchFamily="34" charset="0"/>
                <a:ea typeface="Times New Roman" pitchFamily="18" charset="0"/>
                <a:cs typeface="Arial" pitchFamily="34" charset="0"/>
              </a:rPr>
              <a:t>מפה </a:t>
            </a:r>
            <a:r>
              <a:rPr lang="he-IL" b="1" dirty="0" err="1">
                <a:solidFill>
                  <a:prstClr val="black"/>
                </a:solidFill>
                <a:latin typeface="Arial" pitchFamily="34" charset="0"/>
                <a:ea typeface="Times New Roman" pitchFamily="18" charset="0"/>
                <a:cs typeface="Arial" pitchFamily="34" charset="0"/>
              </a:rPr>
              <a:t>אמא</a:t>
            </a:r>
            <a:r>
              <a:rPr lang="he-IL" b="1" dirty="0">
                <a:solidFill>
                  <a:prstClr val="black"/>
                </a:solidFill>
                <a:latin typeface="Arial" pitchFamily="34" charset="0"/>
                <a:ea typeface="Times New Roman" pitchFamily="18" charset="0"/>
                <a:cs typeface="Arial" pitchFamily="34" charset="0"/>
              </a:rPr>
              <a:t> - נלך !</a:t>
            </a:r>
            <a:endParaRPr lang="he-IL" b="1" dirty="0">
              <a:solidFill>
                <a:prstClr val="black"/>
              </a:solidFill>
              <a:latin typeface="Arial" pitchFamily="34" charset="0"/>
              <a:cs typeface="Arial" pitchFamily="34" charset="0"/>
            </a:endParaRPr>
          </a:p>
          <a:p>
            <a:endParaRPr lang="he-IL" b="1"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354" y="6028531"/>
            <a:ext cx="1983646"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17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bwMode="auto">
          <a:noFill/>
          <a:ln>
            <a:miter lim="800000"/>
            <a:headEnd/>
            <a:tailEnd/>
          </a:ln>
        </p:spPr>
        <p:txBody>
          <a:bodyPr/>
          <a:lstStyle/>
          <a:p>
            <a:fld id="{6E3EAD6D-EC14-46C6-B5D2-B9972C4A0DE6}" type="slidenum">
              <a:rPr lang="he-IL" smtClean="0"/>
              <a:pPr/>
              <a:t>7</a:t>
            </a:fld>
            <a:endParaRPr lang="en-US" smtClean="0"/>
          </a:p>
        </p:txBody>
      </p:sp>
      <p:sp>
        <p:nvSpPr>
          <p:cNvPr id="19458"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9460"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10" name="Rectangle 9"/>
          <p:cNvSpPr/>
          <p:nvPr/>
        </p:nvSpPr>
        <p:spPr>
          <a:xfrm>
            <a:off x="2362200" y="3048000"/>
            <a:ext cx="3810000" cy="523220"/>
          </a:xfrm>
          <a:prstGeom prst="rect">
            <a:avLst/>
          </a:prstGeom>
        </p:spPr>
        <p:txBody>
          <a:bodyPr>
            <a:spAutoFit/>
          </a:bodyPr>
          <a:lstStyle/>
          <a:p>
            <a:pPr>
              <a:buFontTx/>
              <a:buChar char="•"/>
            </a:pPr>
            <a:r>
              <a:rPr lang="he-IL" sz="2800" b="1" dirty="0">
                <a:solidFill>
                  <a:prstClr val="black"/>
                </a:solidFill>
              </a:rPr>
              <a:t> </a:t>
            </a:r>
            <a:r>
              <a:rPr lang="he-IL" b="1" dirty="0">
                <a:solidFill>
                  <a:prstClr val="black"/>
                </a:solidFill>
              </a:rPr>
              <a:t>     </a:t>
            </a:r>
            <a:r>
              <a:rPr lang="he-IL" b="1" dirty="0" smtClean="0">
                <a:solidFill>
                  <a:prstClr val="black"/>
                </a:solidFill>
              </a:rPr>
              <a:t>     </a:t>
            </a:r>
            <a:endParaRPr lang="en-US" sz="2800" dirty="0">
              <a:solidFill>
                <a:prstClr val="black"/>
              </a:solidFill>
            </a:endParaRPr>
          </a:p>
        </p:txBody>
      </p:sp>
      <p:sp>
        <p:nvSpPr>
          <p:cNvPr id="7" name="Rectangle 6"/>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9" name="Rectangle 8"/>
          <p:cNvSpPr/>
          <p:nvPr/>
        </p:nvSpPr>
        <p:spPr>
          <a:xfrm>
            <a:off x="270193" y="12487"/>
            <a:ext cx="8603637" cy="892552"/>
          </a:xfrm>
          <a:prstGeom prst="rect">
            <a:avLst/>
          </a:prstGeom>
        </p:spPr>
        <p:txBody>
          <a:bodyPr wrap="none">
            <a:spAutoFit/>
          </a:bodyPr>
          <a:lstStyle/>
          <a:p>
            <a:pPr algn="ctr"/>
            <a:r>
              <a:rPr lang="he-IL" sz="2000" b="1" dirty="0" smtClean="0">
                <a:solidFill>
                  <a:prstClr val="white"/>
                </a:solidFill>
              </a:rPr>
              <a:t> מתוך</a:t>
            </a:r>
            <a:r>
              <a:rPr lang="he-IL" sz="2800" b="1" dirty="0" smtClean="0">
                <a:solidFill>
                  <a:prstClr val="white"/>
                </a:solidFill>
              </a:rPr>
              <a:t> </a:t>
            </a:r>
            <a:r>
              <a:rPr lang="he-IL" sz="2400" b="1" dirty="0" smtClean="0">
                <a:solidFill>
                  <a:prstClr val="white"/>
                </a:solidFill>
              </a:rPr>
              <a:t>"רציתי לעוף כמו פרפר"    </a:t>
            </a:r>
            <a:r>
              <a:rPr lang="en-US" sz="2000" dirty="0" err="1" smtClean="0">
                <a:solidFill>
                  <a:prstClr val="white"/>
                </a:solidFill>
              </a:rPr>
              <a:t>mi’toch</a:t>
            </a:r>
            <a:r>
              <a:rPr lang="en-US" sz="2800" dirty="0" smtClean="0">
                <a:solidFill>
                  <a:prstClr val="white"/>
                </a:solidFill>
              </a:rPr>
              <a:t> “</a:t>
            </a:r>
            <a:r>
              <a:rPr lang="en-US" sz="2400" dirty="0" err="1" smtClean="0">
                <a:solidFill>
                  <a:prstClr val="white"/>
                </a:solidFill>
              </a:rPr>
              <a:t>ra</a:t>
            </a:r>
            <a:r>
              <a:rPr lang="en-US" sz="2400" b="1" dirty="0" err="1" smtClean="0">
                <a:solidFill>
                  <a:prstClr val="white"/>
                </a:solidFill>
              </a:rPr>
              <a:t>tzi</a:t>
            </a:r>
            <a:r>
              <a:rPr lang="en-US" sz="2400" dirty="0" err="1" smtClean="0">
                <a:solidFill>
                  <a:prstClr val="white"/>
                </a:solidFill>
              </a:rPr>
              <a:t>ti</a:t>
            </a:r>
            <a:r>
              <a:rPr lang="en-US" sz="2400" dirty="0" smtClean="0">
                <a:solidFill>
                  <a:prstClr val="white"/>
                </a:solidFill>
              </a:rPr>
              <a:t> </a:t>
            </a:r>
            <a:r>
              <a:rPr lang="en-US" sz="2400" dirty="0" err="1" smtClean="0">
                <a:solidFill>
                  <a:prstClr val="white"/>
                </a:solidFill>
              </a:rPr>
              <a:t>laoof</a:t>
            </a:r>
            <a:r>
              <a:rPr lang="en-US" sz="2400" dirty="0" smtClean="0">
                <a:solidFill>
                  <a:prstClr val="white"/>
                </a:solidFill>
              </a:rPr>
              <a:t> </a:t>
            </a:r>
            <a:r>
              <a:rPr lang="en-US" sz="2400" dirty="0" err="1" smtClean="0">
                <a:solidFill>
                  <a:prstClr val="white"/>
                </a:solidFill>
              </a:rPr>
              <a:t>kmo</a:t>
            </a:r>
            <a:r>
              <a:rPr lang="en-US" sz="2400" dirty="0" smtClean="0">
                <a:solidFill>
                  <a:prstClr val="white"/>
                </a:solidFill>
              </a:rPr>
              <a:t> </a:t>
            </a:r>
            <a:r>
              <a:rPr lang="en-US" sz="2400" dirty="0" err="1" smtClean="0">
                <a:solidFill>
                  <a:prstClr val="white"/>
                </a:solidFill>
              </a:rPr>
              <a:t>parpar</a:t>
            </a:r>
            <a:r>
              <a:rPr lang="en-US" sz="2400" dirty="0" smtClean="0">
                <a:solidFill>
                  <a:prstClr val="white"/>
                </a:solidFill>
              </a:rPr>
              <a:t>”</a:t>
            </a:r>
            <a:endParaRPr lang="he-IL" sz="2400" dirty="0">
              <a:solidFill>
                <a:prstClr val="white"/>
              </a:solidFill>
            </a:endParaRPr>
          </a:p>
          <a:p>
            <a:pPr algn="ctr" rtl="0"/>
            <a:r>
              <a:rPr lang="en-US" sz="2000" b="1" dirty="0" smtClean="0">
                <a:solidFill>
                  <a:prstClr val="white"/>
                </a:solidFill>
                <a:latin typeface="Calibri" pitchFamily="34" charset="0"/>
                <a:cs typeface="Lucida Sans Unicode" pitchFamily="34" charset="0"/>
              </a:rPr>
              <a:t>From</a:t>
            </a:r>
            <a:r>
              <a:rPr lang="en-US" sz="2400" b="1" dirty="0" smtClean="0">
                <a:solidFill>
                  <a:prstClr val="white"/>
                </a:solidFill>
                <a:latin typeface="Calibri" pitchFamily="34" charset="0"/>
                <a:cs typeface="Lucida Sans Unicode" pitchFamily="34" charset="0"/>
              </a:rPr>
              <a:t> “I wanted to fly like a butterfly”</a:t>
            </a:r>
            <a:endParaRPr lang="en-US" sz="2400" b="1" dirty="0">
              <a:solidFill>
                <a:prstClr val="white"/>
              </a:solidFill>
              <a:latin typeface="Calibri" pitchFamily="34" charset="0"/>
              <a:cs typeface="Lucida Sans Unicode" pitchFamily="34" charset="0"/>
            </a:endParaRPr>
          </a:p>
        </p:txBody>
      </p:sp>
      <p:pic>
        <p:nvPicPr>
          <p:cNvPr id="19464" name="Picture 2" descr="\\psf\Host\Users\smadarot\Desktop\Untitled-2.gif"/>
          <p:cNvPicPr>
            <a:picLocks noChangeAspect="1" noChangeArrowheads="1"/>
          </p:cNvPicPr>
          <p:nvPr/>
        </p:nvPicPr>
        <p:blipFill>
          <a:blip r:embed="rId3" cstate="print"/>
          <a:srcRect/>
          <a:stretch>
            <a:fillRect/>
          </a:stretch>
        </p:blipFill>
        <p:spPr bwMode="auto">
          <a:xfrm>
            <a:off x="10668000" y="4513262"/>
            <a:ext cx="868363" cy="2344738"/>
          </a:xfrm>
          <a:prstGeom prst="rect">
            <a:avLst/>
          </a:prstGeom>
          <a:noFill/>
          <a:ln w="9525">
            <a:noFill/>
            <a:miter lim="800000"/>
            <a:headEnd/>
            <a:tailEnd/>
          </a:ln>
        </p:spPr>
      </p:pic>
      <p:pic>
        <p:nvPicPr>
          <p:cNvPr id="19465" name="Picture 2" descr="\\psf\Host\Users\smadarot\Desktop\Untitled-3.jpg"/>
          <p:cNvPicPr>
            <a:picLocks noChangeAspect="1" noChangeArrowheads="1"/>
          </p:cNvPicPr>
          <p:nvPr/>
        </p:nvPicPr>
        <p:blipFill>
          <a:blip r:embed="rId4" cstate="print"/>
          <a:srcRect/>
          <a:stretch>
            <a:fillRect/>
          </a:stretch>
        </p:blipFill>
        <p:spPr bwMode="auto">
          <a:xfrm>
            <a:off x="228600" y="6415088"/>
            <a:ext cx="1595438" cy="290512"/>
          </a:xfrm>
          <a:prstGeom prst="rect">
            <a:avLst/>
          </a:prstGeom>
          <a:noFill/>
          <a:ln w="9525">
            <a:noFill/>
            <a:miter lim="800000"/>
            <a:headEnd/>
            <a:tailEnd/>
          </a:ln>
        </p:spPr>
      </p:pic>
      <p:sp>
        <p:nvSpPr>
          <p:cNvPr id="2" name="TextBox 1"/>
          <p:cNvSpPr txBox="1"/>
          <p:nvPr/>
        </p:nvSpPr>
        <p:spPr>
          <a:xfrm>
            <a:off x="20122" y="1092958"/>
            <a:ext cx="9103774" cy="6924973"/>
          </a:xfrm>
          <a:prstGeom prst="rect">
            <a:avLst/>
          </a:prstGeom>
          <a:noFill/>
        </p:spPr>
        <p:txBody>
          <a:bodyPr wrap="square" rtlCol="1">
            <a:spAutoFit/>
          </a:bodyPr>
          <a:lstStyle/>
          <a:p>
            <a:pPr>
              <a:lnSpc>
                <a:spcPct val="150000"/>
              </a:lnSpc>
            </a:pPr>
            <a:r>
              <a:rPr lang="he-IL" sz="2000" b="1" dirty="0" smtClean="0">
                <a:solidFill>
                  <a:prstClr val="black"/>
                </a:solidFill>
              </a:rPr>
              <a:t>"הייתי בת שש שנים. זה היה היום הראשון של שנת הלימודים.   </a:t>
            </a:r>
          </a:p>
          <a:p>
            <a:pPr>
              <a:lnSpc>
                <a:spcPct val="150000"/>
              </a:lnSpc>
            </a:pPr>
            <a:r>
              <a:rPr lang="he-IL" sz="2000" b="1" dirty="0" err="1" smtClean="0">
                <a:solidFill>
                  <a:prstClr val="black"/>
                </a:solidFill>
              </a:rPr>
              <a:t>מארישה</a:t>
            </a:r>
            <a:r>
              <a:rPr lang="he-IL" sz="2000" b="1" dirty="0">
                <a:solidFill>
                  <a:prstClr val="black"/>
                </a:solidFill>
              </a:rPr>
              <a:t>, חברתי הפולניה, הציעה שאבוא אִתה </a:t>
            </a:r>
            <a:r>
              <a:rPr lang="he-IL" sz="2000" b="1" dirty="0" smtClean="0">
                <a:solidFill>
                  <a:prstClr val="black"/>
                </a:solidFill>
              </a:rPr>
              <a:t>ועם ילדי העיר לבית הספר.</a:t>
            </a:r>
          </a:p>
          <a:p>
            <a:pPr>
              <a:lnSpc>
                <a:spcPct val="150000"/>
              </a:lnSpc>
            </a:pPr>
            <a:r>
              <a:rPr lang="en-US" sz="2000" b="1" dirty="0" smtClean="0">
                <a:solidFill>
                  <a:prstClr val="black"/>
                </a:solidFill>
              </a:rPr>
              <a:t> </a:t>
            </a:r>
            <a:r>
              <a:rPr lang="he-IL" sz="2000" b="1" dirty="0" err="1" smtClean="0">
                <a:solidFill>
                  <a:prstClr val="black"/>
                </a:solidFill>
              </a:rPr>
              <a:t>מארישה</a:t>
            </a:r>
            <a:r>
              <a:rPr lang="he-IL" sz="2000" b="1" dirty="0" smtClean="0">
                <a:solidFill>
                  <a:prstClr val="black"/>
                </a:solidFill>
              </a:rPr>
              <a:t> נכנסה בשער, ואני אחריה.  </a:t>
            </a:r>
            <a:endParaRPr lang="en-US" sz="2000" b="1" dirty="0">
              <a:solidFill>
                <a:prstClr val="black"/>
              </a:solidFill>
            </a:endParaRPr>
          </a:p>
          <a:p>
            <a:pPr>
              <a:lnSpc>
                <a:spcPct val="150000"/>
              </a:lnSpc>
            </a:pPr>
            <a:r>
              <a:rPr lang="he-IL" sz="2000" b="1" dirty="0" smtClean="0">
                <a:solidFill>
                  <a:prstClr val="black"/>
                </a:solidFill>
              </a:rPr>
              <a:t>"</a:t>
            </a:r>
            <a:r>
              <a:rPr lang="he-IL" sz="2000" b="1" dirty="0">
                <a:solidFill>
                  <a:prstClr val="black"/>
                </a:solidFill>
              </a:rPr>
              <a:t>בוקר טוב</a:t>
            </a:r>
            <a:r>
              <a:rPr lang="he-IL" sz="2000" b="1" dirty="0" smtClean="0">
                <a:solidFill>
                  <a:prstClr val="black"/>
                </a:solidFill>
              </a:rPr>
              <a:t>", </a:t>
            </a:r>
            <a:r>
              <a:rPr lang="he-IL" sz="2000" b="1" dirty="0">
                <a:solidFill>
                  <a:prstClr val="black"/>
                </a:solidFill>
              </a:rPr>
              <a:t>ברכתי את השוער</a:t>
            </a:r>
            <a:r>
              <a:rPr lang="he-IL" sz="2000" b="1" dirty="0" smtClean="0">
                <a:solidFill>
                  <a:prstClr val="black"/>
                </a:solidFill>
              </a:rPr>
              <a:t>.</a:t>
            </a:r>
          </a:p>
          <a:p>
            <a:pPr>
              <a:lnSpc>
                <a:spcPct val="150000"/>
              </a:lnSpc>
            </a:pPr>
            <a:r>
              <a:rPr lang="he-IL" sz="2000" b="1" dirty="0" smtClean="0">
                <a:solidFill>
                  <a:prstClr val="black"/>
                </a:solidFill>
              </a:rPr>
              <a:t>"לאן את הולכת?" שאל.</a:t>
            </a:r>
            <a:endParaRPr lang="en-US" sz="2000" b="1" dirty="0" smtClean="0">
              <a:solidFill>
                <a:prstClr val="black"/>
              </a:solidFill>
            </a:endParaRPr>
          </a:p>
          <a:p>
            <a:pPr>
              <a:lnSpc>
                <a:spcPct val="150000"/>
              </a:lnSpc>
            </a:pPr>
            <a:r>
              <a:rPr lang="he-IL" sz="2000" b="1" dirty="0" smtClean="0">
                <a:solidFill>
                  <a:prstClr val="black"/>
                </a:solidFill>
              </a:rPr>
              <a:t>"לבית </a:t>
            </a:r>
            <a:r>
              <a:rPr lang="he-IL" sz="2000" b="1" dirty="0">
                <a:solidFill>
                  <a:prstClr val="black"/>
                </a:solidFill>
              </a:rPr>
              <a:t>הספר, לכיתה א' </a:t>
            </a:r>
            <a:r>
              <a:rPr lang="he-IL" sz="2000" b="1" dirty="0" smtClean="0">
                <a:solidFill>
                  <a:prstClr val="black"/>
                </a:solidFill>
              </a:rPr>
              <a:t>" - עניתי </a:t>
            </a:r>
            <a:r>
              <a:rPr lang="he-IL" sz="2000" b="1" dirty="0">
                <a:solidFill>
                  <a:prstClr val="black"/>
                </a:solidFill>
              </a:rPr>
              <a:t>בגאווה</a:t>
            </a:r>
            <a:r>
              <a:rPr lang="he-IL" sz="2000" b="1" dirty="0" smtClean="0">
                <a:solidFill>
                  <a:prstClr val="black"/>
                </a:solidFill>
              </a:rPr>
              <a:t>.</a:t>
            </a:r>
          </a:p>
          <a:p>
            <a:pPr>
              <a:lnSpc>
                <a:spcPct val="150000"/>
              </a:lnSpc>
            </a:pPr>
            <a:r>
              <a:rPr lang="en-US" sz="2000" b="1" dirty="0" smtClean="0">
                <a:solidFill>
                  <a:prstClr val="black"/>
                </a:solidFill>
              </a:rPr>
              <a:t>“</a:t>
            </a:r>
            <a:r>
              <a:rPr lang="he-IL" sz="2000" b="1" dirty="0" smtClean="0">
                <a:solidFill>
                  <a:prstClr val="black"/>
                </a:solidFill>
              </a:rPr>
              <a:t>האיש </a:t>
            </a:r>
            <a:r>
              <a:rPr lang="he-IL" sz="2000" b="1" dirty="0">
                <a:solidFill>
                  <a:prstClr val="black"/>
                </a:solidFill>
              </a:rPr>
              <a:t>עמד בדרכי. "את לא יכולה!" </a:t>
            </a:r>
            <a:r>
              <a:rPr lang="he-IL" sz="2000" b="1" dirty="0" smtClean="0">
                <a:solidFill>
                  <a:prstClr val="black"/>
                </a:solidFill>
              </a:rPr>
              <a:t>אמר.</a:t>
            </a:r>
          </a:p>
          <a:p>
            <a:pPr>
              <a:lnSpc>
                <a:spcPct val="150000"/>
              </a:lnSpc>
            </a:pPr>
            <a:r>
              <a:rPr lang="he-IL" sz="2000" b="1" dirty="0" smtClean="0">
                <a:solidFill>
                  <a:prstClr val="black"/>
                </a:solidFill>
              </a:rPr>
              <a:t>אבל </a:t>
            </a:r>
            <a:r>
              <a:rPr lang="he-IL" sz="2000" b="1" dirty="0">
                <a:solidFill>
                  <a:prstClr val="black"/>
                </a:solidFill>
              </a:rPr>
              <a:t>אני בת שש"...</a:t>
            </a:r>
            <a:endParaRPr lang="en-US" sz="2000" b="1" dirty="0">
              <a:solidFill>
                <a:prstClr val="black"/>
              </a:solidFill>
            </a:endParaRPr>
          </a:p>
          <a:p>
            <a:pPr>
              <a:lnSpc>
                <a:spcPct val="150000"/>
              </a:lnSpc>
            </a:pPr>
            <a:r>
              <a:rPr lang="he-IL" sz="2000" b="1" dirty="0">
                <a:solidFill>
                  <a:prstClr val="black"/>
                </a:solidFill>
              </a:rPr>
              <a:t>"את יהודייה!" אמר, "ליהודים אין זכות ללמוד. בבית הספר הזה אין מקום ליהודים".</a:t>
            </a:r>
            <a:endParaRPr lang="en-US" sz="2000" b="1" dirty="0">
              <a:solidFill>
                <a:prstClr val="black"/>
              </a:solidFill>
            </a:endParaRPr>
          </a:p>
          <a:p>
            <a:pPr>
              <a:lnSpc>
                <a:spcPct val="150000"/>
              </a:lnSpc>
            </a:pPr>
            <a:r>
              <a:rPr lang="he-IL" sz="2000" b="1" dirty="0">
                <a:solidFill>
                  <a:prstClr val="black"/>
                </a:solidFill>
              </a:rPr>
              <a:t>ראיתי את </a:t>
            </a:r>
            <a:r>
              <a:rPr lang="he-IL" sz="2000" b="1" dirty="0" err="1">
                <a:solidFill>
                  <a:prstClr val="black"/>
                </a:solidFill>
              </a:rPr>
              <a:t>מארישה</a:t>
            </a:r>
            <a:r>
              <a:rPr lang="he-IL" sz="2000" b="1" dirty="0">
                <a:solidFill>
                  <a:prstClr val="black"/>
                </a:solidFill>
              </a:rPr>
              <a:t> </a:t>
            </a:r>
            <a:r>
              <a:rPr lang="he-IL" sz="2000" b="1" dirty="0" smtClean="0">
                <a:solidFill>
                  <a:prstClr val="black"/>
                </a:solidFill>
              </a:rPr>
              <a:t>נכנסת לבית </a:t>
            </a:r>
            <a:r>
              <a:rPr lang="he-IL" sz="2000" b="1" dirty="0">
                <a:solidFill>
                  <a:prstClr val="black"/>
                </a:solidFill>
              </a:rPr>
              <a:t>הספר. </a:t>
            </a:r>
            <a:endParaRPr lang="he-IL" sz="2000" b="1" dirty="0" smtClean="0">
              <a:solidFill>
                <a:prstClr val="black"/>
              </a:solidFill>
            </a:endParaRPr>
          </a:p>
          <a:p>
            <a:pPr>
              <a:lnSpc>
                <a:spcPct val="150000"/>
              </a:lnSpc>
            </a:pPr>
            <a:r>
              <a:rPr lang="he-IL" sz="2000" b="1" dirty="0" smtClean="0">
                <a:solidFill>
                  <a:prstClr val="black"/>
                </a:solidFill>
              </a:rPr>
              <a:t>לא </a:t>
            </a:r>
            <a:r>
              <a:rPr lang="he-IL" sz="2000" b="1" dirty="0">
                <a:solidFill>
                  <a:prstClr val="black"/>
                </a:solidFill>
              </a:rPr>
              <a:t>בכיתי! אני </a:t>
            </a:r>
            <a:r>
              <a:rPr lang="he-IL" sz="2000" b="1" dirty="0" smtClean="0">
                <a:solidFill>
                  <a:prstClr val="black"/>
                </a:solidFill>
              </a:rPr>
              <a:t>יהודייה. בית הספר הזה הוא לא המקום שלי. </a:t>
            </a:r>
          </a:p>
          <a:p>
            <a:pPr>
              <a:lnSpc>
                <a:spcPct val="150000"/>
              </a:lnSpc>
            </a:pPr>
            <a:r>
              <a:rPr lang="he-IL" sz="2000" b="1" dirty="0" smtClean="0">
                <a:solidFill>
                  <a:prstClr val="black"/>
                </a:solidFill>
              </a:rPr>
              <a:t>שנת </a:t>
            </a:r>
            <a:r>
              <a:rPr lang="he-IL" sz="2000" b="1" dirty="0">
                <a:solidFill>
                  <a:prstClr val="black"/>
                </a:solidFill>
              </a:rPr>
              <a:t>הלימודים </a:t>
            </a:r>
            <a:r>
              <a:rPr lang="he-IL" sz="2000" b="1" dirty="0" smtClean="0">
                <a:solidFill>
                  <a:prstClr val="black"/>
                </a:solidFill>
              </a:rPr>
              <a:t>התחילה - </a:t>
            </a:r>
            <a:r>
              <a:rPr lang="he-IL" sz="2000" b="1" dirty="0">
                <a:solidFill>
                  <a:prstClr val="black"/>
                </a:solidFill>
              </a:rPr>
              <a:t>בלעדי</a:t>
            </a:r>
            <a:r>
              <a:rPr lang="he-IL" sz="2000" b="1" dirty="0" smtClean="0">
                <a:solidFill>
                  <a:prstClr val="black"/>
                </a:solidFill>
              </a:rPr>
              <a:t>."</a:t>
            </a:r>
          </a:p>
          <a:p>
            <a:pPr>
              <a:lnSpc>
                <a:spcPct val="150000"/>
              </a:lnSpc>
            </a:pPr>
            <a:endParaRPr lang="en-US" sz="2000" b="1" dirty="0">
              <a:solidFill>
                <a:prstClr val="black"/>
              </a:solidFill>
            </a:endParaRPr>
          </a:p>
          <a:p>
            <a:r>
              <a:rPr lang="he-IL" dirty="0">
                <a:solidFill>
                  <a:prstClr val="black"/>
                </a:solidFill>
              </a:rPr>
              <a:t>(חנה. מתוך: מורגנשטרן, נ., רציתי לעוף כמו פרפר , יד ושם, ירושלים תשנ"ה).</a:t>
            </a:r>
            <a:endParaRPr lang="en-US" dirty="0">
              <a:solidFill>
                <a:prstClr val="black"/>
              </a:solidFill>
            </a:endParaRPr>
          </a:p>
          <a:p>
            <a:r>
              <a:rPr lang="he-IL" dirty="0">
                <a:solidFill>
                  <a:prstClr val="black"/>
                </a:solidFill>
              </a:rPr>
              <a:t> </a:t>
            </a:r>
            <a:endParaRPr lang="en-US" dirty="0">
              <a:solidFill>
                <a:prstClr val="black"/>
              </a:solidFill>
            </a:endParaRPr>
          </a:p>
          <a:p>
            <a:endParaRPr lang="he-IL" b="1" dirty="0">
              <a:solidFill>
                <a:prstClr val="black"/>
              </a:solidFill>
            </a:endParaRPr>
          </a:p>
        </p:txBody>
      </p:sp>
    </p:spTree>
    <p:extLst>
      <p:ext uri="{BB962C8B-B14F-4D97-AF65-F5344CB8AC3E}">
        <p14:creationId xmlns:p14="http://schemas.microsoft.com/office/powerpoint/2010/main" val="1819836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bwMode="auto">
          <a:noFill/>
          <a:ln>
            <a:miter lim="800000"/>
            <a:headEnd/>
            <a:tailEnd/>
          </a:ln>
        </p:spPr>
        <p:txBody>
          <a:bodyPr/>
          <a:lstStyle/>
          <a:p>
            <a:fld id="{3F09F392-1452-470E-BE84-38FC8881E9E5}" type="slidenum">
              <a:rPr lang="he-IL" smtClean="0"/>
              <a:pPr/>
              <a:t>8</a:t>
            </a:fld>
            <a:endParaRPr lang="en-US" smtClean="0"/>
          </a:p>
        </p:txBody>
      </p:sp>
      <p:sp>
        <p:nvSpPr>
          <p:cNvPr id="20482" name="Title 1"/>
          <p:cNvSpPr>
            <a:spLocks noGrp="1"/>
          </p:cNvSpPr>
          <p:nvPr>
            <p:ph type="ctrTitle"/>
          </p:nvPr>
        </p:nvSpPr>
        <p:spPr/>
        <p:txBody>
          <a:bodyPr/>
          <a:lstStyle/>
          <a:p>
            <a:pPr eaLnBrk="1" hangingPunct="1"/>
            <a:endParaRPr lang="he-IL"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20484"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20485" name="Rectangle 9"/>
          <p:cNvSpPr>
            <a:spLocks noChangeArrowheads="1"/>
          </p:cNvSpPr>
          <p:nvPr/>
        </p:nvSpPr>
        <p:spPr bwMode="auto">
          <a:xfrm>
            <a:off x="1295400" y="2819400"/>
            <a:ext cx="7467600" cy="800219"/>
          </a:xfrm>
          <a:prstGeom prst="rect">
            <a:avLst/>
          </a:prstGeom>
          <a:noFill/>
          <a:ln w="9525">
            <a:noFill/>
            <a:miter lim="800000"/>
            <a:headEnd/>
            <a:tailEnd/>
          </a:ln>
        </p:spPr>
        <p:txBody>
          <a:bodyPr>
            <a:spAutoFit/>
          </a:bodyPr>
          <a:lstStyle/>
          <a:p>
            <a:r>
              <a:rPr lang="he-IL" dirty="0">
                <a:solidFill>
                  <a:prstClr val="black"/>
                </a:solidFill>
              </a:rPr>
              <a:t> </a:t>
            </a:r>
          </a:p>
          <a:p>
            <a:pPr algn="ctr"/>
            <a:r>
              <a:rPr lang="he-IL" dirty="0">
                <a:solidFill>
                  <a:prstClr val="black"/>
                </a:solidFill>
              </a:rPr>
              <a:t>	</a:t>
            </a:r>
            <a:endParaRPr lang="en-US" sz="2800" b="1" dirty="0">
              <a:solidFill>
                <a:prstClr val="black"/>
              </a:solidFill>
            </a:endParaRPr>
          </a:p>
        </p:txBody>
      </p:sp>
      <p:sp>
        <p:nvSpPr>
          <p:cNvPr id="7" name="Rectangle 6"/>
          <p:cNvSpPr/>
          <p:nvPr/>
        </p:nvSpPr>
        <p:spPr>
          <a:xfrm>
            <a:off x="-19334" y="205214"/>
            <a:ext cx="914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solidFill>
                <a:prstClr val="white"/>
              </a:solidFill>
            </a:endParaRPr>
          </a:p>
        </p:txBody>
      </p:sp>
      <p:sp>
        <p:nvSpPr>
          <p:cNvPr id="9" name="Rectangle 8"/>
          <p:cNvSpPr/>
          <p:nvPr/>
        </p:nvSpPr>
        <p:spPr>
          <a:xfrm>
            <a:off x="-19333" y="457200"/>
            <a:ext cx="9144000" cy="1815882"/>
          </a:xfrm>
          <a:prstGeom prst="rect">
            <a:avLst/>
          </a:prstGeom>
        </p:spPr>
        <p:txBody>
          <a:bodyPr wrap="square">
            <a:spAutoFit/>
          </a:bodyPr>
          <a:lstStyle/>
          <a:p>
            <a:pPr algn="ctr" rtl="0" fontAlgn="auto">
              <a:spcBef>
                <a:spcPts val="0"/>
              </a:spcBef>
              <a:spcAft>
                <a:spcPts val="0"/>
              </a:spcAft>
              <a:defRPr/>
            </a:pPr>
            <a:r>
              <a:rPr lang="he-IL" sz="3200" dirty="0">
                <a:solidFill>
                  <a:prstClr val="white"/>
                </a:solidFill>
              </a:rPr>
              <a:t>כתוב בעפרון בקרון החתום /דן </a:t>
            </a:r>
            <a:r>
              <a:rPr lang="he-IL" sz="3200" dirty="0" smtClean="0">
                <a:solidFill>
                  <a:prstClr val="white"/>
                </a:solidFill>
              </a:rPr>
              <a:t>פגיס</a:t>
            </a:r>
          </a:p>
          <a:p>
            <a:pPr algn="ctr" rtl="0" fontAlgn="auto">
              <a:spcBef>
                <a:spcPts val="0"/>
              </a:spcBef>
              <a:spcAft>
                <a:spcPts val="0"/>
              </a:spcAft>
              <a:defRPr/>
            </a:pPr>
            <a:r>
              <a:rPr lang="en-US" sz="2800" dirty="0" err="1" smtClean="0">
                <a:solidFill>
                  <a:prstClr val="white"/>
                </a:solidFill>
              </a:rPr>
              <a:t>Katoov</a:t>
            </a:r>
            <a:r>
              <a:rPr lang="en-US" sz="2800" dirty="0" smtClean="0">
                <a:solidFill>
                  <a:prstClr val="white"/>
                </a:solidFill>
              </a:rPr>
              <a:t> </a:t>
            </a:r>
            <a:r>
              <a:rPr lang="en-US" sz="2800" dirty="0" err="1" smtClean="0">
                <a:solidFill>
                  <a:prstClr val="white"/>
                </a:solidFill>
              </a:rPr>
              <a:t>ba’iparon</a:t>
            </a:r>
            <a:r>
              <a:rPr lang="en-US" sz="2800" dirty="0" smtClean="0">
                <a:solidFill>
                  <a:prstClr val="white"/>
                </a:solidFill>
              </a:rPr>
              <a:t> </a:t>
            </a:r>
            <a:r>
              <a:rPr lang="en-US" sz="2800" dirty="0" err="1" smtClean="0">
                <a:solidFill>
                  <a:prstClr val="white"/>
                </a:solidFill>
              </a:rPr>
              <a:t>ba’karon</a:t>
            </a:r>
            <a:r>
              <a:rPr lang="en-US" sz="2800" dirty="0" smtClean="0">
                <a:solidFill>
                  <a:prstClr val="white"/>
                </a:solidFill>
              </a:rPr>
              <a:t> </a:t>
            </a:r>
            <a:r>
              <a:rPr lang="en-US" sz="2800" dirty="0" err="1" smtClean="0">
                <a:solidFill>
                  <a:prstClr val="white"/>
                </a:solidFill>
              </a:rPr>
              <a:t>ha’chatoom</a:t>
            </a:r>
            <a:r>
              <a:rPr lang="en-US" sz="2800" dirty="0" smtClean="0">
                <a:solidFill>
                  <a:prstClr val="white"/>
                </a:solidFill>
              </a:rPr>
              <a:t>/ Dan </a:t>
            </a:r>
            <a:r>
              <a:rPr lang="en-US" sz="2800" b="1" dirty="0" err="1" smtClean="0">
                <a:solidFill>
                  <a:prstClr val="white"/>
                </a:solidFill>
              </a:rPr>
              <a:t>Pa</a:t>
            </a:r>
            <a:r>
              <a:rPr lang="en-US" sz="2800" dirty="0" err="1" smtClean="0">
                <a:solidFill>
                  <a:prstClr val="white"/>
                </a:solidFill>
              </a:rPr>
              <a:t>gis</a:t>
            </a:r>
            <a:r>
              <a:rPr lang="en-US" sz="2800" dirty="0" smtClean="0">
                <a:solidFill>
                  <a:prstClr val="white"/>
                </a:solidFill>
              </a:rPr>
              <a:t> </a:t>
            </a:r>
            <a:endParaRPr lang="he-IL" sz="2800" dirty="0">
              <a:solidFill>
                <a:prstClr val="white"/>
              </a:solidFill>
            </a:endParaRPr>
          </a:p>
          <a:p>
            <a:pPr algn="ctr" rtl="0" fontAlgn="auto">
              <a:spcBef>
                <a:spcPts val="0"/>
              </a:spcBef>
              <a:spcAft>
                <a:spcPts val="0"/>
              </a:spcAft>
              <a:defRPr/>
            </a:pPr>
            <a:endParaRPr lang="en-US" sz="4800" b="1" dirty="0">
              <a:solidFill>
                <a:prstClr val="white"/>
              </a:solidFill>
              <a:latin typeface="Calibri"/>
              <a:cs typeface="Lucida Sans Unicode" pitchFamily="34" charset="0"/>
            </a:endParaRPr>
          </a:p>
        </p:txBody>
      </p:sp>
      <p:pic>
        <p:nvPicPr>
          <p:cNvPr id="20489"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sp>
        <p:nvSpPr>
          <p:cNvPr id="2" name="מלבן 1"/>
          <p:cNvSpPr/>
          <p:nvPr/>
        </p:nvSpPr>
        <p:spPr>
          <a:xfrm>
            <a:off x="247934" y="2065347"/>
            <a:ext cx="7772400" cy="2308324"/>
          </a:xfrm>
          <a:prstGeom prst="rect">
            <a:avLst/>
          </a:prstGeom>
        </p:spPr>
        <p:txBody>
          <a:bodyPr wrap="square">
            <a:spAutoFit/>
          </a:bodyPr>
          <a:lstStyle/>
          <a:p>
            <a:r>
              <a:rPr lang="he-IL" sz="2400" b="1" dirty="0" smtClean="0">
                <a:solidFill>
                  <a:prstClr val="black"/>
                </a:solidFill>
              </a:rPr>
              <a:t>כָּאן </a:t>
            </a:r>
            <a:r>
              <a:rPr lang="he-IL" sz="2400" b="1" dirty="0">
                <a:solidFill>
                  <a:prstClr val="black"/>
                </a:solidFill>
              </a:rPr>
              <a:t>בַּמִּשְׁלוֹחַ </a:t>
            </a:r>
            <a:r>
              <a:rPr lang="he-IL" sz="2400" b="1" dirty="0" smtClean="0">
                <a:solidFill>
                  <a:prstClr val="black"/>
                </a:solidFill>
              </a:rPr>
              <a:t>הַזֶּה                     </a:t>
            </a:r>
            <a:r>
              <a:rPr lang="en-US" sz="2400" dirty="0" err="1" smtClean="0">
                <a:solidFill>
                  <a:prstClr val="black"/>
                </a:solidFill>
              </a:rPr>
              <a:t>kan</a:t>
            </a:r>
            <a:r>
              <a:rPr lang="en-US" sz="2400" dirty="0" smtClean="0">
                <a:solidFill>
                  <a:prstClr val="black"/>
                </a:solidFill>
              </a:rPr>
              <a:t> </a:t>
            </a:r>
            <a:r>
              <a:rPr lang="en-US" sz="2400" dirty="0" err="1" smtClean="0">
                <a:solidFill>
                  <a:prstClr val="black"/>
                </a:solidFill>
              </a:rPr>
              <a:t>ba’mish</a:t>
            </a:r>
            <a:r>
              <a:rPr lang="en-US" sz="2400" b="1" dirty="0" err="1" smtClean="0">
                <a:solidFill>
                  <a:prstClr val="black"/>
                </a:solidFill>
              </a:rPr>
              <a:t>lo</a:t>
            </a:r>
            <a:r>
              <a:rPr lang="en-US" sz="2400" dirty="0" err="1" smtClean="0">
                <a:solidFill>
                  <a:prstClr val="black"/>
                </a:solidFill>
              </a:rPr>
              <a:t>ach</a:t>
            </a:r>
            <a:r>
              <a:rPr lang="en-US" sz="2400" dirty="0" smtClean="0">
                <a:solidFill>
                  <a:prstClr val="black"/>
                </a:solidFill>
              </a:rPr>
              <a:t> </a:t>
            </a:r>
            <a:r>
              <a:rPr lang="en-US" sz="2400" dirty="0" err="1" smtClean="0">
                <a:solidFill>
                  <a:prstClr val="black"/>
                </a:solidFill>
              </a:rPr>
              <a:t>hazeh</a:t>
            </a:r>
            <a:endParaRPr lang="he-IL" sz="2400" b="1" dirty="0">
              <a:solidFill>
                <a:prstClr val="black"/>
              </a:solidFill>
            </a:endParaRPr>
          </a:p>
          <a:p>
            <a:r>
              <a:rPr lang="he-IL" sz="2400" b="1" dirty="0">
                <a:solidFill>
                  <a:prstClr val="black"/>
                </a:solidFill>
              </a:rPr>
              <a:t>אֲנִי </a:t>
            </a:r>
            <a:r>
              <a:rPr lang="he-IL" sz="2400" b="1" dirty="0" smtClean="0">
                <a:solidFill>
                  <a:prstClr val="black"/>
                </a:solidFill>
              </a:rPr>
              <a:t>חַוָּה                                                         </a:t>
            </a:r>
            <a:r>
              <a:rPr lang="en-US" sz="2400" dirty="0" err="1" smtClean="0">
                <a:solidFill>
                  <a:prstClr val="black"/>
                </a:solidFill>
              </a:rPr>
              <a:t>ani</a:t>
            </a:r>
            <a:r>
              <a:rPr lang="en-US" sz="2400" dirty="0" smtClean="0">
                <a:solidFill>
                  <a:prstClr val="black"/>
                </a:solidFill>
              </a:rPr>
              <a:t> </a:t>
            </a:r>
            <a:r>
              <a:rPr lang="en-US" sz="2400" dirty="0" err="1" smtClean="0">
                <a:solidFill>
                  <a:prstClr val="black"/>
                </a:solidFill>
              </a:rPr>
              <a:t>Chava</a:t>
            </a:r>
            <a:endParaRPr lang="he-IL" sz="2400" b="1" dirty="0">
              <a:solidFill>
                <a:prstClr val="black"/>
              </a:solidFill>
            </a:endParaRPr>
          </a:p>
          <a:p>
            <a:r>
              <a:rPr lang="he-IL" sz="2400" b="1" dirty="0">
                <a:solidFill>
                  <a:prstClr val="black"/>
                </a:solidFill>
              </a:rPr>
              <a:t>עִם הֶבֶל </a:t>
            </a:r>
            <a:r>
              <a:rPr lang="he-IL" sz="2400" b="1" dirty="0" smtClean="0">
                <a:solidFill>
                  <a:prstClr val="black"/>
                </a:solidFill>
              </a:rPr>
              <a:t>בְּנִי                                               </a:t>
            </a:r>
            <a:r>
              <a:rPr lang="en-US" sz="2400" dirty="0" err="1" smtClean="0">
                <a:solidFill>
                  <a:prstClr val="black"/>
                </a:solidFill>
              </a:rPr>
              <a:t>im</a:t>
            </a:r>
            <a:r>
              <a:rPr lang="en-US" sz="2400" dirty="0" smtClean="0">
                <a:solidFill>
                  <a:prstClr val="black"/>
                </a:solidFill>
              </a:rPr>
              <a:t> </a:t>
            </a:r>
            <a:r>
              <a:rPr lang="en-US" sz="2400" b="1" dirty="0" err="1" smtClean="0">
                <a:solidFill>
                  <a:prstClr val="black"/>
                </a:solidFill>
              </a:rPr>
              <a:t>He</a:t>
            </a:r>
            <a:r>
              <a:rPr lang="en-US" sz="2400" dirty="0" err="1" smtClean="0">
                <a:solidFill>
                  <a:prstClr val="black"/>
                </a:solidFill>
              </a:rPr>
              <a:t>vel</a:t>
            </a:r>
            <a:r>
              <a:rPr lang="en-US" sz="2400" dirty="0" smtClean="0">
                <a:solidFill>
                  <a:prstClr val="black"/>
                </a:solidFill>
              </a:rPr>
              <a:t> </a:t>
            </a:r>
            <a:r>
              <a:rPr lang="en-US" sz="2400" dirty="0" err="1" smtClean="0">
                <a:solidFill>
                  <a:prstClr val="black"/>
                </a:solidFill>
              </a:rPr>
              <a:t>bni</a:t>
            </a:r>
            <a:endParaRPr lang="he-IL" sz="2400" b="1" dirty="0">
              <a:solidFill>
                <a:prstClr val="black"/>
              </a:solidFill>
            </a:endParaRPr>
          </a:p>
          <a:p>
            <a:r>
              <a:rPr lang="he-IL" sz="2400" b="1" dirty="0">
                <a:solidFill>
                  <a:prstClr val="black"/>
                </a:solidFill>
              </a:rPr>
              <a:t>אִם תִּרְאוּ אֶת בְּנִי </a:t>
            </a:r>
            <a:r>
              <a:rPr lang="he-IL" sz="2400" b="1" dirty="0" smtClean="0">
                <a:solidFill>
                  <a:prstClr val="black"/>
                </a:solidFill>
              </a:rPr>
              <a:t>הַגָּדוֹל             </a:t>
            </a:r>
            <a:r>
              <a:rPr lang="en-US" sz="2400" dirty="0" err="1" smtClean="0">
                <a:solidFill>
                  <a:prstClr val="black"/>
                </a:solidFill>
              </a:rPr>
              <a:t>im</a:t>
            </a:r>
            <a:r>
              <a:rPr lang="en-US" sz="2400" dirty="0" smtClean="0">
                <a:solidFill>
                  <a:prstClr val="black"/>
                </a:solidFill>
              </a:rPr>
              <a:t> </a:t>
            </a:r>
            <a:r>
              <a:rPr lang="en-US" sz="2400" dirty="0" err="1" smtClean="0">
                <a:solidFill>
                  <a:prstClr val="black"/>
                </a:solidFill>
              </a:rPr>
              <a:t>tir’oo</a:t>
            </a:r>
            <a:r>
              <a:rPr lang="en-US" sz="2400" dirty="0" smtClean="0">
                <a:solidFill>
                  <a:prstClr val="black"/>
                </a:solidFill>
              </a:rPr>
              <a:t> et </a:t>
            </a:r>
            <a:r>
              <a:rPr lang="en-US" sz="2400" dirty="0" err="1" smtClean="0">
                <a:solidFill>
                  <a:prstClr val="black"/>
                </a:solidFill>
              </a:rPr>
              <a:t>bni</a:t>
            </a:r>
            <a:r>
              <a:rPr lang="en-US" sz="2400" dirty="0" smtClean="0">
                <a:solidFill>
                  <a:prstClr val="black"/>
                </a:solidFill>
              </a:rPr>
              <a:t> </a:t>
            </a:r>
            <a:r>
              <a:rPr lang="en-US" sz="2400" dirty="0" err="1" smtClean="0">
                <a:solidFill>
                  <a:prstClr val="black"/>
                </a:solidFill>
              </a:rPr>
              <a:t>ha’gadol</a:t>
            </a:r>
            <a:endParaRPr lang="he-IL" sz="2400" b="1" dirty="0">
              <a:solidFill>
                <a:prstClr val="black"/>
              </a:solidFill>
            </a:endParaRPr>
          </a:p>
          <a:p>
            <a:r>
              <a:rPr lang="he-IL" sz="2400" b="1" dirty="0">
                <a:solidFill>
                  <a:prstClr val="black"/>
                </a:solidFill>
              </a:rPr>
              <a:t>קַיִן בֶּן </a:t>
            </a:r>
            <a:r>
              <a:rPr lang="he-IL" sz="2400" b="1" dirty="0" smtClean="0">
                <a:solidFill>
                  <a:prstClr val="black"/>
                </a:solidFill>
              </a:rPr>
              <a:t>אָדָם                                         </a:t>
            </a:r>
            <a:r>
              <a:rPr lang="en-US" sz="2400" b="1" dirty="0" err="1" smtClean="0">
                <a:solidFill>
                  <a:prstClr val="black"/>
                </a:solidFill>
              </a:rPr>
              <a:t>Ka</a:t>
            </a:r>
            <a:r>
              <a:rPr lang="en-US" sz="2400" dirty="0" err="1" smtClean="0">
                <a:solidFill>
                  <a:prstClr val="black"/>
                </a:solidFill>
              </a:rPr>
              <a:t>yin</a:t>
            </a:r>
            <a:r>
              <a:rPr lang="en-US" sz="2400" dirty="0" smtClean="0">
                <a:solidFill>
                  <a:prstClr val="black"/>
                </a:solidFill>
              </a:rPr>
              <a:t> ben Adam</a:t>
            </a:r>
            <a:endParaRPr lang="he-IL" sz="2400" b="1" dirty="0">
              <a:solidFill>
                <a:prstClr val="black"/>
              </a:solidFill>
            </a:endParaRPr>
          </a:p>
          <a:p>
            <a:r>
              <a:rPr lang="he-IL" sz="2400" b="1" dirty="0">
                <a:solidFill>
                  <a:prstClr val="black"/>
                </a:solidFill>
              </a:rPr>
              <a:t>תַּגִּידוּ לוֹ שֶׁאֲנִי </a:t>
            </a:r>
            <a:r>
              <a:rPr lang="he-IL" sz="2400" b="1" dirty="0" smtClean="0">
                <a:solidFill>
                  <a:prstClr val="black"/>
                </a:solidFill>
              </a:rPr>
              <a:t>                                  </a:t>
            </a:r>
            <a:r>
              <a:rPr lang="en-US" sz="2400" dirty="0" err="1" smtClean="0">
                <a:solidFill>
                  <a:prstClr val="black"/>
                </a:solidFill>
              </a:rPr>
              <a:t>ta</a:t>
            </a:r>
            <a:r>
              <a:rPr lang="en-US" sz="2400" b="1" dirty="0" err="1" smtClean="0">
                <a:solidFill>
                  <a:prstClr val="black"/>
                </a:solidFill>
              </a:rPr>
              <a:t>gi</a:t>
            </a:r>
            <a:r>
              <a:rPr lang="en-US" sz="2400" dirty="0" err="1" smtClean="0">
                <a:solidFill>
                  <a:prstClr val="black"/>
                </a:solidFill>
              </a:rPr>
              <a:t>doo</a:t>
            </a:r>
            <a:r>
              <a:rPr lang="en-US" sz="2400" dirty="0" smtClean="0">
                <a:solidFill>
                  <a:prstClr val="black"/>
                </a:solidFill>
              </a:rPr>
              <a:t> lo </a:t>
            </a:r>
            <a:r>
              <a:rPr lang="en-US" sz="2400" dirty="0" err="1" smtClean="0">
                <a:solidFill>
                  <a:prstClr val="black"/>
                </a:solidFill>
              </a:rPr>
              <a:t>she’ani</a:t>
            </a:r>
            <a:endParaRPr lang="he-IL" sz="2400" b="1" dirty="0">
              <a:solidFill>
                <a:prstClr val="black"/>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 y="5095013"/>
            <a:ext cx="2776537" cy="17913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8" y="5208428"/>
            <a:ext cx="2575089" cy="16613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007" y="5331367"/>
            <a:ext cx="2411697" cy="15559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316716"/>
            <a:ext cx="2458587" cy="158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99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bwMode="auto">
          <a:noFill/>
          <a:ln>
            <a:miter lim="800000"/>
            <a:headEnd/>
            <a:tailEnd/>
          </a:ln>
        </p:spPr>
        <p:txBody>
          <a:bodyPr/>
          <a:lstStyle/>
          <a:p>
            <a:fld id="{B05A07BE-DFD0-431E-A260-A01E7BD2D953}" type="slidenum">
              <a:rPr lang="he-IL" smtClean="0"/>
              <a:pPr/>
              <a:t>9</a:t>
            </a:fld>
            <a:endParaRPr lang="en-US" smtClean="0"/>
          </a:p>
        </p:txBody>
      </p:sp>
      <p:pic>
        <p:nvPicPr>
          <p:cNvPr id="18434" name="Picture 2" descr="\\psf\Host\Users\smadarot\Desktop\template2.jpg"/>
          <p:cNvPicPr>
            <a:picLocks noChangeAspect="1" noChangeArrowheads="1"/>
          </p:cNvPicPr>
          <p:nvPr/>
        </p:nvPicPr>
        <p:blipFill>
          <a:blip r:embed="rId2" cstate="print"/>
          <a:srcRect/>
          <a:stretch>
            <a:fillRect/>
          </a:stretch>
        </p:blipFill>
        <p:spPr bwMode="auto">
          <a:xfrm>
            <a:off x="0" y="196850"/>
            <a:ext cx="9144000" cy="6464300"/>
          </a:xfrm>
          <a:prstGeom prst="rect">
            <a:avLst/>
          </a:prstGeom>
          <a:noFill/>
          <a:ln w="9525">
            <a:noFill/>
            <a:miter lim="800000"/>
            <a:headEnd/>
            <a:tailEnd/>
          </a:ln>
        </p:spPr>
      </p:pic>
      <p:sp>
        <p:nvSpPr>
          <p:cNvPr id="7" name="Rectangle 6"/>
          <p:cNvSpPr/>
          <p:nvPr/>
        </p:nvSpPr>
        <p:spPr>
          <a:xfrm>
            <a:off x="-30709" y="0"/>
            <a:ext cx="9144000" cy="115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p:nvPr/>
        </p:nvSpPr>
        <p:spPr>
          <a:xfrm>
            <a:off x="-381003" y="69934"/>
            <a:ext cx="9732637" cy="1138773"/>
          </a:xfrm>
          <a:prstGeom prst="rect">
            <a:avLst/>
          </a:prstGeom>
        </p:spPr>
        <p:txBody>
          <a:bodyPr wrap="square">
            <a:spAutoFit/>
          </a:bodyPr>
          <a:lstStyle/>
          <a:p>
            <a:pPr algn="ctr"/>
            <a:r>
              <a:rPr lang="he-IL" sz="3600" b="1" dirty="0" smtClean="0">
                <a:solidFill>
                  <a:schemeClr val="bg1"/>
                </a:solidFill>
              </a:rPr>
              <a:t>א</a:t>
            </a:r>
            <a:r>
              <a:rPr lang="he-IL" sz="3600" b="1" dirty="0" smtClean="0">
                <a:solidFill>
                  <a:schemeClr val="bg1"/>
                </a:solidFill>
                <a:latin typeface="Arial"/>
                <a:cs typeface="Arial"/>
              </a:rPr>
              <a:t>ֵ</a:t>
            </a:r>
            <a:r>
              <a:rPr lang="he-IL" sz="3600" b="1" dirty="0" smtClean="0">
                <a:solidFill>
                  <a:schemeClr val="bg1"/>
                </a:solidFill>
              </a:rPr>
              <a:t>ל</a:t>
            </a:r>
            <a:r>
              <a:rPr lang="he-IL" sz="3600" b="1" dirty="0" smtClean="0">
                <a:solidFill>
                  <a:schemeClr val="bg1"/>
                </a:solidFill>
                <a:latin typeface="Arial"/>
                <a:cs typeface="Arial"/>
              </a:rPr>
              <a:t>ִ</a:t>
            </a:r>
            <a:r>
              <a:rPr lang="he-IL" sz="3600" b="1" dirty="0" smtClean="0">
                <a:solidFill>
                  <a:schemeClr val="bg1"/>
                </a:solidFill>
              </a:rPr>
              <a:t>י, א</a:t>
            </a:r>
            <a:r>
              <a:rPr lang="he-IL" sz="3600" b="1" dirty="0" smtClean="0">
                <a:solidFill>
                  <a:schemeClr val="bg1"/>
                </a:solidFill>
                <a:latin typeface="Arial"/>
                <a:cs typeface="Arial"/>
              </a:rPr>
              <a:t>ֵ</a:t>
            </a:r>
            <a:r>
              <a:rPr lang="he-IL" sz="3600" b="1" dirty="0" smtClean="0">
                <a:solidFill>
                  <a:schemeClr val="bg1"/>
                </a:solidFill>
              </a:rPr>
              <a:t>ל</a:t>
            </a:r>
            <a:r>
              <a:rPr lang="he-IL" sz="3600" b="1" dirty="0" smtClean="0">
                <a:solidFill>
                  <a:schemeClr val="bg1"/>
                </a:solidFill>
                <a:latin typeface="Arial"/>
                <a:cs typeface="Arial"/>
              </a:rPr>
              <a:t>ִ</a:t>
            </a:r>
            <a:r>
              <a:rPr lang="he-IL" sz="3600" b="1" dirty="0" smtClean="0">
                <a:solidFill>
                  <a:schemeClr val="bg1"/>
                </a:solidFill>
              </a:rPr>
              <a:t>י     </a:t>
            </a:r>
            <a:r>
              <a:rPr lang="en-US" sz="3600" b="1" dirty="0" smtClean="0">
                <a:solidFill>
                  <a:schemeClr val="bg1"/>
                </a:solidFill>
              </a:rPr>
              <a:t>Eli, Eli </a:t>
            </a:r>
            <a:endParaRPr lang="he-IL" sz="3600" b="1" dirty="0">
              <a:solidFill>
                <a:schemeClr val="bg1"/>
              </a:solidFill>
            </a:endParaRPr>
          </a:p>
          <a:p>
            <a:pPr algn="ctr" rtl="0"/>
            <a:r>
              <a:rPr lang="en-US" sz="3200" b="1" dirty="0" smtClean="0">
                <a:solidFill>
                  <a:schemeClr val="bg1"/>
                </a:solidFill>
                <a:latin typeface="Calibri" pitchFamily="34" charset="0"/>
                <a:cs typeface="Lucida Sans Unicode" pitchFamily="34" charset="0"/>
              </a:rPr>
              <a:t>My God, my God</a:t>
            </a:r>
            <a:endParaRPr lang="en-US" sz="3200" b="1" dirty="0">
              <a:solidFill>
                <a:schemeClr val="bg1"/>
              </a:solidFill>
              <a:latin typeface="Calibri" pitchFamily="34" charset="0"/>
              <a:cs typeface="Lucida Sans Unicode" pitchFamily="34" charset="0"/>
            </a:endParaRPr>
          </a:p>
        </p:txBody>
      </p:sp>
      <p:sp>
        <p:nvSpPr>
          <p:cNvPr id="10" name="Rectangle 9"/>
          <p:cNvSpPr/>
          <p:nvPr/>
        </p:nvSpPr>
        <p:spPr>
          <a:xfrm>
            <a:off x="-30709" y="1164888"/>
            <a:ext cx="9123527" cy="5940088"/>
          </a:xfrm>
          <a:prstGeom prst="rect">
            <a:avLst/>
          </a:prstGeom>
        </p:spPr>
        <p:txBody>
          <a:bodyPr wrap="square">
            <a:spAutoFit/>
          </a:bodyPr>
          <a:lstStyle/>
          <a:p>
            <a:pPr>
              <a:lnSpc>
                <a:spcPct val="200000"/>
              </a:lnSpc>
            </a:pPr>
            <a:r>
              <a:rPr lang="he-IL" sz="2000" dirty="0" smtClean="0"/>
              <a:t> </a:t>
            </a:r>
            <a:r>
              <a:rPr lang="he-IL" sz="2000" b="1" dirty="0" smtClean="0"/>
              <a:t>אֵלִי</a:t>
            </a:r>
            <a:r>
              <a:rPr lang="he-IL" sz="2000" b="1" dirty="0"/>
              <a:t>, </a:t>
            </a:r>
            <a:r>
              <a:rPr lang="he-IL" sz="2000" b="1" dirty="0" smtClean="0"/>
              <a:t>אֵלִי</a:t>
            </a:r>
            <a:r>
              <a:rPr lang="he-IL" sz="2000" dirty="0" smtClean="0"/>
              <a:t>                                                 </a:t>
            </a:r>
            <a:r>
              <a:rPr lang="en-US" dirty="0"/>
              <a:t>O Lord my </a:t>
            </a:r>
            <a:r>
              <a:rPr lang="en-US" dirty="0" smtClean="0"/>
              <a:t>God</a:t>
            </a:r>
            <a:r>
              <a:rPr lang="en-US" sz="2000" dirty="0" smtClean="0"/>
              <a:t>                                Eli, Eli</a:t>
            </a:r>
            <a:r>
              <a:rPr lang="en-US" sz="2000" b="1" dirty="0"/>
              <a:t> </a:t>
            </a:r>
            <a:r>
              <a:rPr lang="en-US" sz="2000" dirty="0"/>
              <a:t/>
            </a:r>
            <a:br>
              <a:rPr lang="en-US" sz="2000" dirty="0"/>
            </a:br>
            <a:r>
              <a:rPr lang="en-US" sz="2000" b="1" dirty="0"/>
              <a:t> </a:t>
            </a:r>
            <a:r>
              <a:rPr lang="he-IL" sz="2000" b="1" dirty="0" smtClean="0"/>
              <a:t>שֶׁלֹּא </a:t>
            </a:r>
            <a:r>
              <a:rPr lang="he-IL" sz="2000" b="1" dirty="0"/>
              <a:t>יִגָּמֵר </a:t>
            </a:r>
            <a:r>
              <a:rPr lang="he-IL" sz="2000" b="1" dirty="0" smtClean="0"/>
              <a:t>לְעוֹלָם         </a:t>
            </a:r>
            <a:r>
              <a:rPr lang="en-US" sz="2000" b="1" dirty="0" smtClean="0"/>
              <a:t>    </a:t>
            </a:r>
            <a:r>
              <a:rPr lang="en-US" sz="2000" dirty="0" err="1" smtClean="0"/>
              <a:t>she’Lo</a:t>
            </a:r>
            <a:r>
              <a:rPr lang="en-US" sz="2000" dirty="0" smtClean="0"/>
              <a:t> </a:t>
            </a:r>
            <a:r>
              <a:rPr lang="en-US" sz="2000" dirty="0" err="1" smtClean="0"/>
              <a:t>Yigamer</a:t>
            </a:r>
            <a:r>
              <a:rPr lang="en-US" sz="2000" dirty="0" smtClean="0"/>
              <a:t> </a:t>
            </a:r>
            <a:r>
              <a:rPr lang="en-US" sz="2000" dirty="0" err="1" smtClean="0"/>
              <a:t>le’Olam</a:t>
            </a:r>
            <a:r>
              <a:rPr lang="he-IL" sz="2000" dirty="0" smtClean="0"/>
              <a:t>  </a:t>
            </a:r>
            <a:r>
              <a:rPr lang="en-US" dirty="0"/>
              <a:t>I pray that these things never end</a:t>
            </a:r>
            <a:br>
              <a:rPr lang="en-US" dirty="0"/>
            </a:br>
            <a:r>
              <a:rPr lang="he-IL" sz="2000" dirty="0" smtClean="0"/>
              <a:t> </a:t>
            </a:r>
            <a:r>
              <a:rPr lang="he-IL" sz="2000" b="1" dirty="0"/>
              <a:t>הַחוֹל וְהַיָּם</a:t>
            </a:r>
            <a:r>
              <a:rPr lang="he-IL" sz="2000" b="1" dirty="0" smtClean="0"/>
              <a:t>,                          </a:t>
            </a:r>
            <a:r>
              <a:rPr lang="en-US" dirty="0"/>
              <a:t>The sand and the </a:t>
            </a:r>
            <a:r>
              <a:rPr lang="en-US" dirty="0" smtClean="0"/>
              <a:t>sea                         </a:t>
            </a:r>
            <a:r>
              <a:rPr lang="en-US" sz="2000" dirty="0" err="1" smtClean="0"/>
              <a:t>ha’Chol</a:t>
            </a:r>
            <a:r>
              <a:rPr lang="en-US" sz="2000" dirty="0" smtClean="0"/>
              <a:t> </a:t>
            </a:r>
            <a:r>
              <a:rPr lang="en-US" sz="2000" dirty="0" err="1" smtClean="0"/>
              <a:t>ve’ha’Yam</a:t>
            </a:r>
            <a:r>
              <a:rPr lang="en-US" sz="2000" dirty="0"/>
              <a:t/>
            </a:r>
            <a:br>
              <a:rPr lang="en-US" sz="2000" dirty="0"/>
            </a:br>
            <a:r>
              <a:rPr lang="he-IL" sz="2000" dirty="0" smtClean="0"/>
              <a:t> </a:t>
            </a:r>
            <a:r>
              <a:rPr lang="he-IL" sz="2000" b="1" dirty="0" smtClean="0"/>
              <a:t>רִשְׁרוּשׁ </a:t>
            </a:r>
            <a:r>
              <a:rPr lang="he-IL" sz="2000" b="1" dirty="0"/>
              <a:t>שֶׁל הַמַּיִם, </a:t>
            </a:r>
            <a:r>
              <a:rPr lang="he-IL" sz="2000" b="1" dirty="0" smtClean="0"/>
              <a:t>     </a:t>
            </a:r>
            <a:r>
              <a:rPr lang="en-US" dirty="0" smtClean="0"/>
              <a:t>The </a:t>
            </a:r>
            <a:r>
              <a:rPr lang="en-US" dirty="0"/>
              <a:t>rush of the </a:t>
            </a:r>
            <a:r>
              <a:rPr lang="en-US" dirty="0" smtClean="0"/>
              <a:t>waters                        </a:t>
            </a:r>
            <a:r>
              <a:rPr lang="en-US" sz="2000" dirty="0" err="1" smtClean="0"/>
              <a:t>Rishroosh</a:t>
            </a:r>
            <a:r>
              <a:rPr lang="en-US" sz="2000" dirty="0" smtClean="0"/>
              <a:t> </a:t>
            </a:r>
            <a:r>
              <a:rPr lang="en-US" sz="2000" dirty="0" err="1" smtClean="0"/>
              <a:t>shel</a:t>
            </a:r>
            <a:r>
              <a:rPr lang="en-US" sz="2000" dirty="0" smtClean="0"/>
              <a:t> </a:t>
            </a:r>
            <a:r>
              <a:rPr lang="en-US" sz="2000" dirty="0" err="1" smtClean="0"/>
              <a:t>ha’</a:t>
            </a:r>
            <a:r>
              <a:rPr lang="en-US" sz="2000" b="1" dirty="0" err="1" smtClean="0"/>
              <a:t>Ma</a:t>
            </a:r>
            <a:r>
              <a:rPr lang="en-US" sz="2000" dirty="0" err="1" smtClean="0"/>
              <a:t>yim</a:t>
            </a:r>
            <a:r>
              <a:rPr lang="he-IL" sz="2000" dirty="0" smtClean="0"/>
              <a:t> </a:t>
            </a:r>
            <a:r>
              <a:rPr lang="en-US" sz="2000" dirty="0"/>
              <a:t/>
            </a:r>
            <a:br>
              <a:rPr lang="en-US" sz="2000" dirty="0"/>
            </a:br>
            <a:r>
              <a:rPr lang="he-IL" sz="2000" dirty="0" smtClean="0"/>
              <a:t> </a:t>
            </a:r>
            <a:r>
              <a:rPr lang="he-IL" sz="2000" b="1" dirty="0"/>
              <a:t>בְּרַק הַשָּׁמַיִם</a:t>
            </a:r>
            <a:r>
              <a:rPr lang="he-IL" sz="2000" b="1" dirty="0" smtClean="0"/>
              <a:t>,                    </a:t>
            </a:r>
            <a:r>
              <a:rPr lang="en-US" sz="2000" b="1" dirty="0" smtClean="0"/>
              <a:t> </a:t>
            </a:r>
            <a:r>
              <a:rPr lang="en-US" sz="2000" dirty="0" err="1" smtClean="0"/>
              <a:t>Berak</a:t>
            </a:r>
            <a:r>
              <a:rPr lang="en-US" sz="2000" dirty="0" smtClean="0"/>
              <a:t> </a:t>
            </a:r>
            <a:r>
              <a:rPr lang="en-US" sz="2000" dirty="0" err="1" smtClean="0"/>
              <a:t>ha’Sha</a:t>
            </a:r>
            <a:r>
              <a:rPr lang="en-US" sz="2000" b="1" dirty="0" err="1" smtClean="0"/>
              <a:t>ma</a:t>
            </a:r>
            <a:r>
              <a:rPr lang="en-US" sz="2000" dirty="0" err="1" smtClean="0"/>
              <a:t>yim</a:t>
            </a:r>
            <a:r>
              <a:rPr lang="he-IL" dirty="0" smtClean="0"/>
              <a:t>                   </a:t>
            </a:r>
            <a:r>
              <a:rPr lang="en-US" dirty="0"/>
              <a:t>The crash of the heavens</a:t>
            </a:r>
            <a:r>
              <a:rPr lang="en-US" sz="2000" dirty="0"/>
              <a:t/>
            </a:r>
            <a:br>
              <a:rPr lang="en-US" sz="2000" dirty="0"/>
            </a:br>
            <a:r>
              <a:rPr lang="he-IL" sz="2000" dirty="0" smtClean="0"/>
              <a:t> </a:t>
            </a:r>
            <a:r>
              <a:rPr lang="he-IL" sz="2000" b="1" dirty="0" smtClean="0"/>
              <a:t>תְּפִלַּת </a:t>
            </a:r>
            <a:r>
              <a:rPr lang="he-IL" sz="2000" b="1" dirty="0"/>
              <a:t>הָאָדָם.</a:t>
            </a:r>
            <a:r>
              <a:rPr lang="he-IL" sz="2000" dirty="0"/>
              <a:t> </a:t>
            </a:r>
            <a:r>
              <a:rPr lang="he-IL" sz="2000" dirty="0" smtClean="0"/>
              <a:t>                            </a:t>
            </a:r>
            <a:r>
              <a:rPr lang="en-US" sz="2000" dirty="0" smtClean="0"/>
              <a:t> </a:t>
            </a:r>
            <a:r>
              <a:rPr lang="en-US" sz="2000" dirty="0" err="1" smtClean="0"/>
              <a:t>Tfilat</a:t>
            </a:r>
            <a:r>
              <a:rPr lang="en-US" sz="2000" dirty="0" smtClean="0"/>
              <a:t> </a:t>
            </a:r>
            <a:r>
              <a:rPr lang="en-US" sz="2000" dirty="0" err="1" smtClean="0"/>
              <a:t>ha’Adam</a:t>
            </a:r>
            <a:r>
              <a:rPr lang="he-IL" sz="2000" dirty="0" smtClean="0"/>
              <a:t>                    </a:t>
            </a:r>
            <a:r>
              <a:rPr lang="en-US" dirty="0" smtClean="0"/>
              <a:t>The </a:t>
            </a:r>
            <a:r>
              <a:rPr lang="en-US" dirty="0"/>
              <a:t>prayer of the heart</a:t>
            </a:r>
            <a:r>
              <a:rPr lang="he-IL" dirty="0"/>
              <a:t> </a:t>
            </a:r>
            <a:endParaRPr lang="en-US" dirty="0"/>
          </a:p>
          <a:p>
            <a:r>
              <a:rPr lang="en-US" sz="2000" dirty="0"/>
              <a:t/>
            </a:r>
            <a:br>
              <a:rPr lang="en-US" sz="2000" dirty="0"/>
            </a:br>
            <a:r>
              <a:rPr lang="he-IL" sz="2000" dirty="0"/>
              <a:t/>
            </a:r>
            <a:br>
              <a:rPr lang="he-IL" sz="2000" dirty="0"/>
            </a:br>
            <a:r>
              <a:rPr lang="he-IL" sz="2000" dirty="0"/>
              <a:t/>
            </a:r>
            <a:br>
              <a:rPr lang="he-IL" sz="2000" dirty="0"/>
            </a:br>
            <a:r>
              <a:rPr lang="he-IL" sz="2000" dirty="0"/>
              <a:t/>
            </a:r>
            <a:br>
              <a:rPr lang="he-IL" sz="2000" dirty="0"/>
            </a:br>
            <a:r>
              <a:rPr lang="he-IL" sz="2000" dirty="0"/>
              <a:t/>
            </a:r>
            <a:br>
              <a:rPr lang="he-IL" sz="2000" dirty="0"/>
            </a:br>
            <a:r>
              <a:rPr lang="he-IL" sz="2000" dirty="0"/>
              <a:t/>
            </a:r>
            <a:br>
              <a:rPr lang="he-IL" sz="2000" dirty="0"/>
            </a:br>
            <a:endParaRPr lang="en-US" sz="2000" dirty="0"/>
          </a:p>
        </p:txBody>
      </p:sp>
      <p:pic>
        <p:nvPicPr>
          <p:cNvPr id="18439" name="Picture 2" descr="\\psf\Host\Users\smadarot\Desktop\Untitled-3.jpg"/>
          <p:cNvPicPr>
            <a:picLocks noChangeAspect="1" noChangeArrowheads="1"/>
          </p:cNvPicPr>
          <p:nvPr/>
        </p:nvPicPr>
        <p:blipFill>
          <a:blip r:embed="rId3" cstate="print"/>
          <a:srcRect/>
          <a:stretch>
            <a:fillRect/>
          </a:stretch>
        </p:blipFill>
        <p:spPr bwMode="auto">
          <a:xfrm>
            <a:off x="228600" y="6415088"/>
            <a:ext cx="1595438" cy="290512"/>
          </a:xfrm>
          <a:prstGeom prst="rect">
            <a:avLst/>
          </a:prstGeom>
          <a:noFill/>
          <a:ln w="9525">
            <a:noFill/>
            <a:miter lim="800000"/>
            <a:headEnd/>
            <a:tailEnd/>
          </a:ln>
        </p:spPr>
      </p:pic>
      <p:sp>
        <p:nvSpPr>
          <p:cNvPr id="3" name="TextBox 2"/>
          <p:cNvSpPr txBox="1"/>
          <p:nvPr/>
        </p:nvSpPr>
        <p:spPr>
          <a:xfrm>
            <a:off x="2133600" y="6375678"/>
            <a:ext cx="5243808" cy="369332"/>
          </a:xfrm>
          <a:prstGeom prst="rect">
            <a:avLst/>
          </a:prstGeom>
          <a:noFill/>
        </p:spPr>
        <p:txBody>
          <a:bodyPr wrap="none" rtlCol="1">
            <a:spAutoFit/>
          </a:bodyPr>
          <a:lstStyle/>
          <a:p>
            <a:r>
              <a:rPr lang="en-US" dirty="0"/>
              <a:t>https://www.youtube.com/watch?v=QkjsqUQSrhE</a:t>
            </a:r>
            <a:endParaRPr lang="he-IL"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02718"/>
            <a:ext cx="1496616" cy="19988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7392" y="5131355"/>
            <a:ext cx="1375899" cy="171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8039</TotalTime>
  <Words>823</Words>
  <Application>Microsoft Office PowerPoint</Application>
  <PresentationFormat>‫הצגה על המסך (4:3)</PresentationFormat>
  <Paragraphs>128</Paragraphs>
  <Slides>13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snourage</dc:creator>
  <cp:lastModifiedBy>Windows7</cp:lastModifiedBy>
  <cp:revision>116</cp:revision>
  <dcterms:created xsi:type="dcterms:W3CDTF">2011-08-02T14:40:38Z</dcterms:created>
  <dcterms:modified xsi:type="dcterms:W3CDTF">2015-04-15T13:51:28Z</dcterms:modified>
</cp:coreProperties>
</file>