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9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7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2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1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1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2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0CA0-8975-4578-A02E-C84EEBE5EB6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E8A4-7DA6-4630-9F37-DDCB6886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Shlichim Program\Noa Hadad August 2014\Hollidays\Passover\Passover 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447800"/>
            <a:ext cx="428218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:\Shlichim Program\Noa Hadad August 2014\Hollidays\Passover\Passover 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5664"/>
            <a:ext cx="428218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0025" y="662970"/>
            <a:ext cx="3908891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Seder Plate</a:t>
            </a:r>
            <a:endParaRPr lang="en-US" sz="4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398" y="672940"/>
            <a:ext cx="4282183" cy="5956460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99626" y="676460"/>
            <a:ext cx="3908891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Seder Plate</a:t>
            </a:r>
            <a:endParaRPr lang="en-US" sz="4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9" y="686430"/>
            <a:ext cx="4282183" cy="5956460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Hadad</dc:creator>
  <cp:lastModifiedBy>Noa Hadad</cp:lastModifiedBy>
  <cp:revision>1</cp:revision>
  <cp:lastPrinted>2015-03-25T16:25:19Z</cp:lastPrinted>
  <dcterms:created xsi:type="dcterms:W3CDTF">2015-03-25T16:21:19Z</dcterms:created>
  <dcterms:modified xsi:type="dcterms:W3CDTF">2015-03-25T16:25:41Z</dcterms:modified>
</cp:coreProperties>
</file>