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9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0CA0-8975-4578-A02E-C84EEBE5EB64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7E8A4-7DA6-4630-9F37-DDCB6886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095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0CA0-8975-4578-A02E-C84EEBE5EB64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7E8A4-7DA6-4630-9F37-DDCB6886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0CA0-8975-4578-A02E-C84EEBE5EB64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7E8A4-7DA6-4630-9F37-DDCB6886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466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0CA0-8975-4578-A02E-C84EEBE5EB64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7E8A4-7DA6-4630-9F37-DDCB6886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770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0CA0-8975-4578-A02E-C84EEBE5EB64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7E8A4-7DA6-4630-9F37-DDCB6886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49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0CA0-8975-4578-A02E-C84EEBE5EB64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7E8A4-7DA6-4630-9F37-DDCB6886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442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0CA0-8975-4578-A02E-C84EEBE5EB64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7E8A4-7DA6-4630-9F37-DDCB6886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923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0CA0-8975-4578-A02E-C84EEBE5EB64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7E8A4-7DA6-4630-9F37-DDCB6886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069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0CA0-8975-4578-A02E-C84EEBE5EB64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7E8A4-7DA6-4630-9F37-DDCB6886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11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0CA0-8975-4578-A02E-C84EEBE5EB64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7E8A4-7DA6-4630-9F37-DDCB6886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515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0CA0-8975-4578-A02E-C84EEBE5EB64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7E8A4-7DA6-4630-9F37-DDCB6886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23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A0CA0-8975-4578-A02E-C84EEBE5EB64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7E8A4-7DA6-4630-9F37-DDCB6886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030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S:\Shlichim Program\Noa Hadad August 2014\Hollidays\Passover\Passover pla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1447800"/>
            <a:ext cx="4282183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S:\Shlichim Program\Noa Hadad August 2014\Hollidays\Passover\Passover pla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45664"/>
            <a:ext cx="4282183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0025" y="662970"/>
            <a:ext cx="3908891" cy="7848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5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The Seder Plate</a:t>
            </a:r>
            <a:endParaRPr lang="en-US" sz="45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398" y="672940"/>
            <a:ext cx="4282183" cy="5956460"/>
          </a:xfrm>
          <a:prstGeom prst="rect">
            <a:avLst/>
          </a:prstGeom>
          <a:noFill/>
          <a:ln w="635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799626" y="676460"/>
            <a:ext cx="3908891" cy="7848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5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The Seder Plate</a:t>
            </a:r>
            <a:endParaRPr lang="en-US" sz="45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1999" y="686430"/>
            <a:ext cx="4282183" cy="5956460"/>
          </a:xfrm>
          <a:prstGeom prst="rect">
            <a:avLst/>
          </a:prstGeom>
          <a:noFill/>
          <a:ln w="635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78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Noa Hadad</dc:creator>
  <cp:lastModifiedBy>Noa Hadad</cp:lastModifiedBy>
  <cp:revision>1</cp:revision>
  <cp:lastPrinted>2015-03-25T16:25:19Z</cp:lastPrinted>
  <dcterms:created xsi:type="dcterms:W3CDTF">2015-03-25T16:21:19Z</dcterms:created>
  <dcterms:modified xsi:type="dcterms:W3CDTF">2015-03-25T16:25:41Z</dcterms:modified>
</cp:coreProperties>
</file>