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5DFFF-9479-4C57-A80A-55088D511839}" v="29" dt="2021-12-07T18:38:39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ma Shoshani" userId="314501a9-d280-4e81-adc1-61332f3d910f" providerId="ADAL" clId="{1ED5DFFF-9479-4C57-A80A-55088D511839}"/>
    <pc:docChg chg="undo custSel addSld delSld modSld">
      <pc:chgData name="Alma Shoshani" userId="314501a9-d280-4e81-adc1-61332f3d910f" providerId="ADAL" clId="{1ED5DFFF-9479-4C57-A80A-55088D511839}" dt="2021-12-07T18:39:10.149" v="335" actId="1076"/>
      <pc:docMkLst>
        <pc:docMk/>
      </pc:docMkLst>
      <pc:sldChg chg="addSp modSp">
        <pc:chgData name="Alma Shoshani" userId="314501a9-d280-4e81-adc1-61332f3d910f" providerId="ADAL" clId="{1ED5DFFF-9479-4C57-A80A-55088D511839}" dt="2021-12-07T02:06:45.892" v="1" actId="1076"/>
        <pc:sldMkLst>
          <pc:docMk/>
          <pc:sldMk cId="3950110860" sldId="259"/>
        </pc:sldMkLst>
        <pc:picChg chg="add mod">
          <ac:chgData name="Alma Shoshani" userId="314501a9-d280-4e81-adc1-61332f3d910f" providerId="ADAL" clId="{1ED5DFFF-9479-4C57-A80A-55088D511839}" dt="2021-12-07T02:06:45.892" v="1" actId="1076"/>
          <ac:picMkLst>
            <pc:docMk/>
            <pc:sldMk cId="3950110860" sldId="259"/>
            <ac:picMk id="4098" creationId="{915D5DFD-7DA5-4C82-AE4E-91DE61B25FE7}"/>
          </ac:picMkLst>
        </pc:picChg>
      </pc:sldChg>
      <pc:sldChg chg="addSp delSp modSp new mod">
        <pc:chgData name="Alma Shoshani" userId="314501a9-d280-4e81-adc1-61332f3d910f" providerId="ADAL" clId="{1ED5DFFF-9479-4C57-A80A-55088D511839}" dt="2021-12-07T02:09:00.815" v="30" actId="1076"/>
        <pc:sldMkLst>
          <pc:docMk/>
          <pc:sldMk cId="598878841" sldId="260"/>
        </pc:sldMkLst>
        <pc:spChg chg="add mod">
          <ac:chgData name="Alma Shoshani" userId="314501a9-d280-4e81-adc1-61332f3d910f" providerId="ADAL" clId="{1ED5DFFF-9479-4C57-A80A-55088D511839}" dt="2021-12-07T02:09:00.815" v="30" actId="1076"/>
          <ac:spMkLst>
            <pc:docMk/>
            <pc:sldMk cId="598878841" sldId="260"/>
            <ac:spMk id="3" creationId="{B64FC0F2-D56E-4214-8296-EFFC8B791899}"/>
          </ac:spMkLst>
        </pc:spChg>
        <pc:spChg chg="add del">
          <ac:chgData name="Alma Shoshani" userId="314501a9-d280-4e81-adc1-61332f3d910f" providerId="ADAL" clId="{1ED5DFFF-9479-4C57-A80A-55088D511839}" dt="2021-12-07T02:08:22.780" v="23" actId="22"/>
          <ac:spMkLst>
            <pc:docMk/>
            <pc:sldMk cId="598878841" sldId="260"/>
            <ac:spMk id="5" creationId="{DAA5D41C-0652-4881-8EB2-9AD69EA3EDF6}"/>
          </ac:spMkLst>
        </pc:spChg>
        <pc:picChg chg="add mod">
          <ac:chgData name="Alma Shoshani" userId="314501a9-d280-4e81-adc1-61332f3d910f" providerId="ADAL" clId="{1ED5DFFF-9479-4C57-A80A-55088D511839}" dt="2021-12-07T02:08:37.350" v="27" actId="167"/>
          <ac:picMkLst>
            <pc:docMk/>
            <pc:sldMk cId="598878841" sldId="260"/>
            <ac:picMk id="5122" creationId="{9D78B210-341A-48C5-9309-92DF989C4F09}"/>
          </ac:picMkLst>
        </pc:picChg>
      </pc:sldChg>
      <pc:sldChg chg="addSp delSp modSp new mod">
        <pc:chgData name="Alma Shoshani" userId="314501a9-d280-4e81-adc1-61332f3d910f" providerId="ADAL" clId="{1ED5DFFF-9479-4C57-A80A-55088D511839}" dt="2021-12-07T18:39:10.149" v="335" actId="1076"/>
        <pc:sldMkLst>
          <pc:docMk/>
          <pc:sldMk cId="3964877270" sldId="261"/>
        </pc:sldMkLst>
        <pc:spChg chg="add del">
          <ac:chgData name="Alma Shoshani" userId="314501a9-d280-4e81-adc1-61332f3d910f" providerId="ADAL" clId="{1ED5DFFF-9479-4C57-A80A-55088D511839}" dt="2021-12-07T02:11:53.878" v="33" actId="11529"/>
          <ac:spMkLst>
            <pc:docMk/>
            <pc:sldMk cId="3964877270" sldId="261"/>
            <ac:spMk id="2" creationId="{FCD3A724-A22C-4CE9-93DE-D16BA0BAB06D}"/>
          </ac:spMkLst>
        </pc:spChg>
        <pc:spChg chg="add mod">
          <ac:chgData name="Alma Shoshani" userId="314501a9-d280-4e81-adc1-61332f3d910f" providerId="ADAL" clId="{1ED5DFFF-9479-4C57-A80A-55088D511839}" dt="2021-12-07T18:39:02.010" v="332" actId="1076"/>
          <ac:spMkLst>
            <pc:docMk/>
            <pc:sldMk cId="3964877270" sldId="261"/>
            <ac:spMk id="3" creationId="{8AD7C057-D36E-4E30-AEDA-9BF6011D1DF1}"/>
          </ac:spMkLst>
        </pc:spChg>
        <pc:spChg chg="add del">
          <ac:chgData name="Alma Shoshani" userId="314501a9-d280-4e81-adc1-61332f3d910f" providerId="ADAL" clId="{1ED5DFFF-9479-4C57-A80A-55088D511839}" dt="2021-12-07T02:13:49.365" v="46" actId="478"/>
          <ac:spMkLst>
            <pc:docMk/>
            <pc:sldMk cId="3964877270" sldId="261"/>
            <ac:spMk id="9" creationId="{B913FB73-243A-47FC-9236-CA718E8E19CF}"/>
          </ac:spMkLst>
        </pc:spChg>
        <pc:spChg chg="add mod">
          <ac:chgData name="Alma Shoshani" userId="314501a9-d280-4e81-adc1-61332f3d910f" providerId="ADAL" clId="{1ED5DFFF-9479-4C57-A80A-55088D511839}" dt="2021-12-07T18:39:04.495" v="333" actId="1076"/>
          <ac:spMkLst>
            <pc:docMk/>
            <pc:sldMk cId="3964877270" sldId="261"/>
            <ac:spMk id="11" creationId="{46323BD3-F15A-4E47-922C-A3F003436208}"/>
          </ac:spMkLst>
        </pc:spChg>
        <pc:spChg chg="add mod">
          <ac:chgData name="Alma Shoshani" userId="314501a9-d280-4e81-adc1-61332f3d910f" providerId="ADAL" clId="{1ED5DFFF-9479-4C57-A80A-55088D511839}" dt="2021-12-07T18:38:47.318" v="331" actId="1076"/>
          <ac:spMkLst>
            <pc:docMk/>
            <pc:sldMk cId="3964877270" sldId="261"/>
            <ac:spMk id="14" creationId="{FB5866C6-C111-4BDC-9773-BB796AC1D08E}"/>
          </ac:spMkLst>
        </pc:spChg>
        <pc:spChg chg="add mod">
          <ac:chgData name="Alma Shoshani" userId="314501a9-d280-4e81-adc1-61332f3d910f" providerId="ADAL" clId="{1ED5DFFF-9479-4C57-A80A-55088D511839}" dt="2021-12-07T18:39:10.149" v="335" actId="1076"/>
          <ac:spMkLst>
            <pc:docMk/>
            <pc:sldMk cId="3964877270" sldId="261"/>
            <ac:spMk id="15" creationId="{5E208331-0D83-43B4-BFB9-4345E6366A63}"/>
          </ac:spMkLst>
        </pc:spChg>
        <pc:spChg chg="add del mod">
          <ac:chgData name="Alma Shoshani" userId="314501a9-d280-4e81-adc1-61332f3d910f" providerId="ADAL" clId="{1ED5DFFF-9479-4C57-A80A-55088D511839}" dt="2021-12-07T18:38:09.753" v="321" actId="478"/>
          <ac:spMkLst>
            <pc:docMk/>
            <pc:sldMk cId="3964877270" sldId="261"/>
            <ac:spMk id="16" creationId="{80325547-2E2D-4E3B-B644-08F020687DAF}"/>
          </ac:spMkLst>
        </pc:spChg>
        <pc:cxnChg chg="add mod">
          <ac:chgData name="Alma Shoshani" userId="314501a9-d280-4e81-adc1-61332f3d910f" providerId="ADAL" clId="{1ED5DFFF-9479-4C57-A80A-55088D511839}" dt="2021-12-07T18:38:32.199" v="326" actId="14100"/>
          <ac:cxnSpMkLst>
            <pc:docMk/>
            <pc:sldMk cId="3964877270" sldId="261"/>
            <ac:cxnSpMk id="5" creationId="{167BAE8B-442F-4892-850B-8D8A9EF53142}"/>
          </ac:cxnSpMkLst>
        </pc:cxnChg>
        <pc:cxnChg chg="add mod">
          <ac:chgData name="Alma Shoshani" userId="314501a9-d280-4e81-adc1-61332f3d910f" providerId="ADAL" clId="{1ED5DFFF-9479-4C57-A80A-55088D511839}" dt="2021-12-07T18:38:38.038" v="327" actId="14100"/>
          <ac:cxnSpMkLst>
            <pc:docMk/>
            <pc:sldMk cId="3964877270" sldId="261"/>
            <ac:cxnSpMk id="8" creationId="{27D826EE-5FFE-4814-AD78-6CA634933D2D}"/>
          </ac:cxnSpMkLst>
        </pc:cxnChg>
        <pc:cxnChg chg="add mod">
          <ac:chgData name="Alma Shoshani" userId="314501a9-d280-4e81-adc1-61332f3d910f" providerId="ADAL" clId="{1ED5DFFF-9479-4C57-A80A-55088D511839}" dt="2021-12-07T18:39:02.010" v="332" actId="1076"/>
          <ac:cxnSpMkLst>
            <pc:docMk/>
            <pc:sldMk cId="3964877270" sldId="261"/>
            <ac:cxnSpMk id="17" creationId="{1143D046-28D2-43EB-BACC-703BAE34A9E9}"/>
          </ac:cxnSpMkLst>
        </pc:cxnChg>
      </pc:sldChg>
      <pc:sldChg chg="addSp delSp modSp add mod">
        <pc:chgData name="Alma Shoshani" userId="314501a9-d280-4e81-adc1-61332f3d910f" providerId="ADAL" clId="{1ED5DFFF-9479-4C57-A80A-55088D511839}" dt="2021-12-07T02:19:21.111" v="202" actId="14100"/>
        <pc:sldMkLst>
          <pc:docMk/>
          <pc:sldMk cId="3797656723" sldId="262"/>
        </pc:sldMkLst>
        <pc:spChg chg="add del mod">
          <ac:chgData name="Alma Shoshani" userId="314501a9-d280-4e81-adc1-61332f3d910f" providerId="ADAL" clId="{1ED5DFFF-9479-4C57-A80A-55088D511839}" dt="2021-12-07T02:18:16.522" v="192" actId="1076"/>
          <ac:spMkLst>
            <pc:docMk/>
            <pc:sldMk cId="3797656723" sldId="262"/>
            <ac:spMk id="3" creationId="{8AD7C057-D36E-4E30-AEDA-9BF6011D1DF1}"/>
          </ac:spMkLst>
        </pc:spChg>
        <pc:spChg chg="mod">
          <ac:chgData name="Alma Shoshani" userId="314501a9-d280-4e81-adc1-61332f3d910f" providerId="ADAL" clId="{1ED5DFFF-9479-4C57-A80A-55088D511839}" dt="2021-12-07T02:18:12.698" v="189" actId="1076"/>
          <ac:spMkLst>
            <pc:docMk/>
            <pc:sldMk cId="3797656723" sldId="262"/>
            <ac:spMk id="11" creationId="{46323BD3-F15A-4E47-922C-A3F003436208}"/>
          </ac:spMkLst>
        </pc:spChg>
        <pc:spChg chg="mod">
          <ac:chgData name="Alma Shoshani" userId="314501a9-d280-4e81-adc1-61332f3d910f" providerId="ADAL" clId="{1ED5DFFF-9479-4C57-A80A-55088D511839}" dt="2021-12-07T02:17:54.085" v="177" actId="1076"/>
          <ac:spMkLst>
            <pc:docMk/>
            <pc:sldMk cId="3797656723" sldId="262"/>
            <ac:spMk id="14" creationId="{FB5866C6-C111-4BDC-9773-BB796AC1D08E}"/>
          </ac:spMkLst>
        </pc:spChg>
        <pc:spChg chg="del">
          <ac:chgData name="Alma Shoshani" userId="314501a9-d280-4e81-adc1-61332f3d910f" providerId="ADAL" clId="{1ED5DFFF-9479-4C57-A80A-55088D511839}" dt="2021-12-07T02:16:47.856" v="149" actId="478"/>
          <ac:spMkLst>
            <pc:docMk/>
            <pc:sldMk cId="3797656723" sldId="262"/>
            <ac:spMk id="15" creationId="{5E208331-0D83-43B4-BFB9-4345E6366A63}"/>
          </ac:spMkLst>
        </pc:spChg>
        <pc:spChg chg="mod">
          <ac:chgData name="Alma Shoshani" userId="314501a9-d280-4e81-adc1-61332f3d910f" providerId="ADAL" clId="{1ED5DFFF-9479-4C57-A80A-55088D511839}" dt="2021-12-07T02:18:19.565" v="193" actId="1076"/>
          <ac:spMkLst>
            <pc:docMk/>
            <pc:sldMk cId="3797656723" sldId="262"/>
            <ac:spMk id="16" creationId="{80325547-2E2D-4E3B-B644-08F020687DAF}"/>
          </ac:spMkLst>
        </pc:spChg>
        <pc:picChg chg="add mod">
          <ac:chgData name="Alma Shoshani" userId="314501a9-d280-4e81-adc1-61332f3d910f" providerId="ADAL" clId="{1ED5DFFF-9479-4C57-A80A-55088D511839}" dt="2021-12-07T02:19:21.111" v="202" actId="14100"/>
          <ac:picMkLst>
            <pc:docMk/>
            <pc:sldMk cId="3797656723" sldId="262"/>
            <ac:picMk id="6146" creationId="{65895B26-E518-434F-8BED-DDAC8C21714D}"/>
          </ac:picMkLst>
        </pc:picChg>
        <pc:cxnChg chg="add mod">
          <ac:chgData name="Alma Shoshani" userId="314501a9-d280-4e81-adc1-61332f3d910f" providerId="ADAL" clId="{1ED5DFFF-9479-4C57-A80A-55088D511839}" dt="2021-12-07T02:18:42.875" v="197" actId="14100"/>
          <ac:cxnSpMkLst>
            <pc:docMk/>
            <pc:sldMk cId="3797656723" sldId="262"/>
            <ac:cxnSpMk id="4" creationId="{AA19A525-18E3-41F8-8CA0-891EFC6020AD}"/>
          </ac:cxnSpMkLst>
        </pc:cxnChg>
        <pc:cxnChg chg="del mod">
          <ac:chgData name="Alma Shoshani" userId="314501a9-d280-4e81-adc1-61332f3d910f" providerId="ADAL" clId="{1ED5DFFF-9479-4C57-A80A-55088D511839}" dt="2021-12-07T02:16:41.326" v="144" actId="478"/>
          <ac:cxnSpMkLst>
            <pc:docMk/>
            <pc:sldMk cId="3797656723" sldId="262"/>
            <ac:cxnSpMk id="5" creationId="{167BAE8B-442F-4892-850B-8D8A9EF53142}"/>
          </ac:cxnSpMkLst>
        </pc:cxnChg>
        <pc:cxnChg chg="add mod">
          <ac:chgData name="Alma Shoshani" userId="314501a9-d280-4e81-adc1-61332f3d910f" providerId="ADAL" clId="{1ED5DFFF-9479-4C57-A80A-55088D511839}" dt="2021-12-07T02:18:35.614" v="196" actId="14100"/>
          <ac:cxnSpMkLst>
            <pc:docMk/>
            <pc:sldMk cId="3797656723" sldId="262"/>
            <ac:cxnSpMk id="7" creationId="{149A82CF-58A7-4144-A0B1-495D259E90B4}"/>
          </ac:cxnSpMkLst>
        </pc:cxnChg>
        <pc:cxnChg chg="del mod">
          <ac:chgData name="Alma Shoshani" userId="314501a9-d280-4e81-adc1-61332f3d910f" providerId="ADAL" clId="{1ED5DFFF-9479-4C57-A80A-55088D511839}" dt="2021-12-07T02:16:42.813" v="145" actId="478"/>
          <ac:cxnSpMkLst>
            <pc:docMk/>
            <pc:sldMk cId="3797656723" sldId="262"/>
            <ac:cxnSpMk id="8" creationId="{27D826EE-5FFE-4814-AD78-6CA634933D2D}"/>
          </ac:cxnSpMkLst>
        </pc:cxnChg>
        <pc:cxnChg chg="add mod">
          <ac:chgData name="Alma Shoshani" userId="314501a9-d280-4e81-adc1-61332f3d910f" providerId="ADAL" clId="{1ED5DFFF-9479-4C57-A80A-55088D511839}" dt="2021-12-07T02:18:28.744" v="195" actId="14100"/>
          <ac:cxnSpMkLst>
            <pc:docMk/>
            <pc:sldMk cId="3797656723" sldId="262"/>
            <ac:cxnSpMk id="10" creationId="{DE0509E2-CC88-455C-8B2E-89CFB74E0F07}"/>
          </ac:cxnSpMkLst>
        </pc:cxnChg>
      </pc:sldChg>
      <pc:sldChg chg="new del">
        <pc:chgData name="Alma Shoshani" userId="314501a9-d280-4e81-adc1-61332f3d910f" providerId="ADAL" clId="{1ED5DFFF-9479-4C57-A80A-55088D511839}" dt="2021-12-07T02:16:37.457" v="141" actId="47"/>
        <pc:sldMkLst>
          <pc:docMk/>
          <pc:sldMk cId="4124184566" sldId="262"/>
        </pc:sldMkLst>
      </pc:sldChg>
      <pc:sldChg chg="addSp delSp modSp new mod">
        <pc:chgData name="Alma Shoshani" userId="314501a9-d280-4e81-adc1-61332f3d910f" providerId="ADAL" clId="{1ED5DFFF-9479-4C57-A80A-55088D511839}" dt="2021-12-07T02:23:53.333" v="297" actId="20577"/>
        <pc:sldMkLst>
          <pc:docMk/>
          <pc:sldMk cId="2112719458" sldId="263"/>
        </pc:sldMkLst>
        <pc:spChg chg="add mod">
          <ac:chgData name="Alma Shoshani" userId="314501a9-d280-4e81-adc1-61332f3d910f" providerId="ADAL" clId="{1ED5DFFF-9479-4C57-A80A-55088D511839}" dt="2021-12-07T02:21:42.764" v="256" actId="403"/>
          <ac:spMkLst>
            <pc:docMk/>
            <pc:sldMk cId="2112719458" sldId="263"/>
            <ac:spMk id="2" creationId="{B27173D3-AFFD-4F82-BF51-A7150095E1E6}"/>
          </ac:spMkLst>
        </pc:spChg>
        <pc:spChg chg="add mod">
          <ac:chgData name="Alma Shoshani" userId="314501a9-d280-4e81-adc1-61332f3d910f" providerId="ADAL" clId="{1ED5DFFF-9479-4C57-A80A-55088D511839}" dt="2021-12-07T02:22:21.130" v="275" actId="20577"/>
          <ac:spMkLst>
            <pc:docMk/>
            <pc:sldMk cId="2112719458" sldId="263"/>
            <ac:spMk id="3" creationId="{6058C75C-6813-4C59-9BB6-95EFD1EFA379}"/>
          </ac:spMkLst>
        </pc:spChg>
        <pc:spChg chg="add del mod">
          <ac:chgData name="Alma Shoshani" userId="314501a9-d280-4e81-adc1-61332f3d910f" providerId="ADAL" clId="{1ED5DFFF-9479-4C57-A80A-55088D511839}" dt="2021-12-07T02:22:48.866" v="277"/>
          <ac:spMkLst>
            <pc:docMk/>
            <pc:sldMk cId="2112719458" sldId="263"/>
            <ac:spMk id="4" creationId="{37B478DF-207C-4044-9AC6-27E49897736F}"/>
          </ac:spMkLst>
        </pc:spChg>
        <pc:spChg chg="add mod">
          <ac:chgData name="Alma Shoshani" userId="314501a9-d280-4e81-adc1-61332f3d910f" providerId="ADAL" clId="{1ED5DFFF-9479-4C57-A80A-55088D511839}" dt="2021-12-07T02:23:45.589" v="294" actId="20577"/>
          <ac:spMkLst>
            <pc:docMk/>
            <pc:sldMk cId="2112719458" sldId="263"/>
            <ac:spMk id="6" creationId="{90848BCF-8604-4415-8D17-A50A1ED4E8D5}"/>
          </ac:spMkLst>
        </pc:spChg>
        <pc:spChg chg="add mod">
          <ac:chgData name="Alma Shoshani" userId="314501a9-d280-4e81-adc1-61332f3d910f" providerId="ADAL" clId="{1ED5DFFF-9479-4C57-A80A-55088D511839}" dt="2021-12-07T02:23:53.333" v="297" actId="20577"/>
          <ac:spMkLst>
            <pc:docMk/>
            <pc:sldMk cId="2112719458" sldId="263"/>
            <ac:spMk id="7" creationId="{596CA49B-77DC-41EE-86D3-AAEC42C77490}"/>
          </ac:spMkLst>
        </pc:spChg>
        <pc:picChg chg="add mod">
          <ac:chgData name="Alma Shoshani" userId="314501a9-d280-4e81-adc1-61332f3d910f" providerId="ADAL" clId="{1ED5DFFF-9479-4C57-A80A-55088D511839}" dt="2021-12-07T02:23:12.068" v="281" actId="14100"/>
          <ac:picMkLst>
            <pc:docMk/>
            <pc:sldMk cId="2112719458" sldId="263"/>
            <ac:picMk id="7170" creationId="{956FD4E8-1D0E-41D5-8A56-809DA35214C8}"/>
          </ac:picMkLst>
        </pc:picChg>
      </pc:sldChg>
      <pc:sldChg chg="add del">
        <pc:chgData name="Alma Shoshani" userId="314501a9-d280-4e81-adc1-61332f3d910f" providerId="ADAL" clId="{1ED5DFFF-9479-4C57-A80A-55088D511839}" dt="2021-12-07T02:19:10.463" v="199"/>
        <pc:sldMkLst>
          <pc:docMk/>
          <pc:sldMk cId="4022659205" sldId="263"/>
        </pc:sldMkLst>
      </pc:sldChg>
      <pc:sldChg chg="addSp modSp new mod">
        <pc:chgData name="Alma Shoshani" userId="314501a9-d280-4e81-adc1-61332f3d910f" providerId="ADAL" clId="{1ED5DFFF-9479-4C57-A80A-55088D511839}" dt="2021-12-07T02:24:45.841" v="320" actId="20577"/>
        <pc:sldMkLst>
          <pc:docMk/>
          <pc:sldMk cId="2750949582" sldId="264"/>
        </pc:sldMkLst>
        <pc:spChg chg="add mod">
          <ac:chgData name="Alma Shoshani" userId="314501a9-d280-4e81-adc1-61332f3d910f" providerId="ADAL" clId="{1ED5DFFF-9479-4C57-A80A-55088D511839}" dt="2021-12-07T02:24:29.307" v="313" actId="20577"/>
          <ac:spMkLst>
            <pc:docMk/>
            <pc:sldMk cId="2750949582" sldId="264"/>
            <ac:spMk id="2" creationId="{16314F18-9DF0-4C79-BD45-436F5D37ACFE}"/>
          </ac:spMkLst>
        </pc:spChg>
        <pc:spChg chg="add mod">
          <ac:chgData name="Alma Shoshani" userId="314501a9-d280-4e81-adc1-61332f3d910f" providerId="ADAL" clId="{1ED5DFFF-9479-4C57-A80A-55088D511839}" dt="2021-12-07T02:24:45.841" v="320" actId="20577"/>
          <ac:spMkLst>
            <pc:docMk/>
            <pc:sldMk cId="2750949582" sldId="264"/>
            <ac:spMk id="3" creationId="{111E86AF-87DF-4FAE-B31B-11873EC819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A1EB-D138-4B2C-AF7C-53A322B58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AC6-88EA-4170-9801-0915044D9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78C0-99EE-419C-BF32-F1ABA862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770ED-E334-484F-A8E3-42B8DCEF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B8F4-910B-4464-8571-BE42BE8F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35FA-3E7D-4044-83E8-01897D4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4FBCF-D9B6-41F0-AB8F-B918BFC12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C27F-A65D-4903-8EB3-88DF5538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5F77-F160-4DAA-BE44-F6A77CAE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86F17-41E9-478D-8C47-12DBC8AF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678F8-61BC-4DB0-8ED2-223FE031D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58516-9430-4E69-8C5E-55901158F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2256-54BA-46EE-9E5E-EC7C6063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342DC-7205-400D-B375-EC75E929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866DA-91B0-4579-A5A3-7435BC5D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FF70-6ABB-45B3-8051-9EC52C52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6D96-2702-4361-B8DC-635192AA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28FED-FAC1-43D7-92E1-23DAB7DB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53A4F-E149-4EED-8020-7808102E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4567-7653-4435-9705-D469A347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A275-28EA-4DC2-9945-C77844C2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2F1A5-A3BB-4BEA-B3E5-E626B2C6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2A1C-F0A9-420F-8A27-6142379F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3F21-DEE1-4167-8423-BCAA1514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53995-B5B9-499A-BCBF-AD9C31B0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AA02-7F5A-4BE1-BAC8-EFAB7D6C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1AA7-313C-4C6B-9A48-A3D16FB9B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BDCF4-4064-4A4C-B25D-B4BE6931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647FB-77CE-48BF-A6B1-4936591C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88EAB-15EE-4B66-BEDF-45348485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4691F-355A-4BD2-9F12-C05D50CC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C4DF-46C8-413F-AAF1-559824D2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35431-4006-480E-871C-71A43E00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8AD0D-25C7-46FD-959C-E8D93FC1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A5E13-EE9F-4254-AEB0-C10A7AAAD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DA3C0-32DA-4E6D-9421-9B6D91680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E4048-8433-4E65-B7CB-A5C23EBE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D07DC-1C0D-4CA1-8022-0385F076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13A54-42D3-4EB9-B6C7-1D1F74C8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2FF5-1D19-4384-9391-DC184745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3A117-E3A6-4DB6-9E39-1BE1F04A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43E91-B88B-4F69-B653-E865E515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83A21-491A-45C2-9000-1CDA2DA5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CD979-47B8-473D-A78F-DBB5CB14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4A1E3-70B5-4584-AF58-1DD29A57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9C63-9B0A-49B4-8825-8104B0F8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2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673-A125-4F41-B576-7CD3C29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D7C5-55D3-4D5B-A5D4-CFA825AD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1AD84-4FE3-4D2F-B521-BF72D633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F0573-21B7-45B9-9419-08D1CA8D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FFDAE-75A1-4C8A-A63D-E08C962E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F81EE-860A-4341-B6B3-CD4736C2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7AA0-09F1-45F3-B65F-D44FCBE5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99E27-2423-4AA5-985B-00B6F4FD9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47C67-40B2-437A-B866-F8F0BE261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255C9-236D-429C-81AA-EB69034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E151D-D2D6-45C4-8CA0-30DF9A4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231D7-9E01-4B68-8CE9-444A78DC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B9506-7153-4289-914B-B58458FE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99146-64DA-4040-873A-56EE425D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37749-B06C-4CC4-99AA-6162309CE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29C8-B448-4449-B7A8-9D61511500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F95D-BA15-485D-89A6-AE4A87F51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E461D-C41C-46E7-8F03-14C75A955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488C-F4FA-4898-BB37-5F2283E6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iph Abd al-Malik (646 - 705) - Genealogy">
            <a:extLst>
              <a:ext uri="{FF2B5EF4-FFF2-40B4-BE49-F238E27FC236}">
                <a16:creationId xmlns:a16="http://schemas.microsoft.com/office/drawing/2014/main" id="{EF4C7142-2CF1-4012-8990-13F4AA22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"/>
            <a:ext cx="5242560" cy="68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DEA590-73B2-4053-975C-E9C15A5361EB}"/>
              </a:ext>
            </a:extLst>
          </p:cNvPr>
          <p:cNvSpPr/>
          <p:nvPr/>
        </p:nvSpPr>
        <p:spPr>
          <a:xfrm>
            <a:off x="52329" y="0"/>
            <a:ext cx="1979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Arabs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8" name="Picture 4" descr="Crusader strategy: a contradiction in terms? | The Past">
            <a:extLst>
              <a:ext uri="{FF2B5EF4-FFF2-40B4-BE49-F238E27FC236}">
                <a16:creationId xmlns:a16="http://schemas.microsoft.com/office/drawing/2014/main" id="{56F81D9A-4E0B-4D5D-B63B-A6047B94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1421406"/>
            <a:ext cx="6949440" cy="54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0C47CB-5D5A-48A0-AD72-23345CA6E492}"/>
              </a:ext>
            </a:extLst>
          </p:cNvPr>
          <p:cNvSpPr/>
          <p:nvPr/>
        </p:nvSpPr>
        <p:spPr>
          <a:xfrm>
            <a:off x="7930346" y="1593273"/>
            <a:ext cx="275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Crusader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7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amluk Military: A Professional Medieval Army">
            <a:extLst>
              <a:ext uri="{FF2B5EF4-FFF2-40B4-BE49-F238E27FC236}">
                <a16:creationId xmlns:a16="http://schemas.microsoft.com/office/drawing/2014/main" id="{998282C5-AC5C-4EF7-BC1B-7E7D1932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2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the Ottoman Empire rose and fell">
            <a:extLst>
              <a:ext uri="{FF2B5EF4-FFF2-40B4-BE49-F238E27FC236}">
                <a16:creationId xmlns:a16="http://schemas.microsoft.com/office/drawing/2014/main" id="{7A19AA2A-28B7-40A9-AB07-58E53912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630"/>
            <a:ext cx="429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950E7-4110-4322-9302-635165A2F8EE}"/>
              </a:ext>
            </a:extLst>
          </p:cNvPr>
          <p:cNvSpPr txBox="1"/>
          <p:nvPr/>
        </p:nvSpPr>
        <p:spPr>
          <a:xfrm>
            <a:off x="115224" y="149630"/>
            <a:ext cx="4062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Ottoman Empire </a:t>
            </a:r>
          </a:p>
        </p:txBody>
      </p:sp>
      <p:pic>
        <p:nvPicPr>
          <p:cNvPr id="3076" name="Picture 4" descr="The Queen&amp;#39;s tea-drinking habits exposed: favourite brands and THAT pinky  rumour | HELLO!">
            <a:extLst>
              <a:ext uri="{FF2B5EF4-FFF2-40B4-BE49-F238E27FC236}">
                <a16:creationId xmlns:a16="http://schemas.microsoft.com/office/drawing/2014/main" id="{49C9102C-FEB0-47BE-B936-CC5F1D80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1" y="-1"/>
            <a:ext cx="7864929" cy="6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CF81AB-0484-446D-B6D1-8CB140404CB2}"/>
              </a:ext>
            </a:extLst>
          </p:cNvPr>
          <p:cNvSpPr txBox="1"/>
          <p:nvPr/>
        </p:nvSpPr>
        <p:spPr>
          <a:xfrm>
            <a:off x="4554788" y="220532"/>
            <a:ext cx="6094826" cy="241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British Empire</a:t>
            </a:r>
          </a:p>
        </p:txBody>
      </p:sp>
    </p:spTree>
    <p:extLst>
      <p:ext uri="{BB962C8B-B14F-4D97-AF65-F5344CB8AC3E}">
        <p14:creationId xmlns:p14="http://schemas.microsoft.com/office/powerpoint/2010/main" val="57186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 Years Later, The Balfour Declaration Still Resonates – The Forward">
            <a:extLst>
              <a:ext uri="{FF2B5EF4-FFF2-40B4-BE49-F238E27FC236}">
                <a16:creationId xmlns:a16="http://schemas.microsoft.com/office/drawing/2014/main" id="{915D5DFD-7DA5-4C82-AE4E-91DE61B2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ld Paper Images | Free Vectors, Stock Photos &amp;amp; PSD">
            <a:extLst>
              <a:ext uri="{FF2B5EF4-FFF2-40B4-BE49-F238E27FC236}">
                <a16:creationId xmlns:a16="http://schemas.microsoft.com/office/drawing/2014/main" id="{9D78B210-341A-48C5-9309-92DF989C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8080" cy="4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4FC0F2-D56E-4214-8296-EFFC8B791899}"/>
              </a:ext>
            </a:extLst>
          </p:cNvPr>
          <p:cNvSpPr txBox="1"/>
          <p:nvPr/>
        </p:nvSpPr>
        <p:spPr>
          <a:xfrm>
            <a:off x="499936" y="382012"/>
            <a:ext cx="64982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white book- the name is because it was white.</a:t>
            </a:r>
          </a:p>
          <a:p>
            <a:endParaRPr lang="en-US" sz="2400" dirty="0">
              <a:latin typeface="Amasis MT Pro Black" panose="02040A040500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Amasis MT Pro Black" panose="02040A04050005020304" pitchFamily="18" charset="0"/>
                <a:ea typeface="Calibri" panose="020F0502020204030204" pitchFamily="34" charset="0"/>
              </a:rPr>
              <a:t>A book of rules and restrictions for the people on the land of Palestine, between all of them a specific rule that restricts the number of people who can come and live in Israel, to so Aliyah. </a:t>
            </a:r>
            <a:endParaRPr lang="en-US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7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AD7C057-D36E-4E30-AEDA-9BF6011D1DF1}"/>
              </a:ext>
            </a:extLst>
          </p:cNvPr>
          <p:cNvSpPr/>
          <p:nvPr/>
        </p:nvSpPr>
        <p:spPr>
          <a:xfrm>
            <a:off x="271546" y="272934"/>
            <a:ext cx="6301047" cy="6301047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7BAE8B-442F-4892-850B-8D8A9EF53142}"/>
              </a:ext>
            </a:extLst>
          </p:cNvPr>
          <p:cNvCxnSpPr>
            <a:cxnSpLocks/>
          </p:cNvCxnSpPr>
          <p:nvPr/>
        </p:nvCxnSpPr>
        <p:spPr>
          <a:xfrm>
            <a:off x="3422071" y="278476"/>
            <a:ext cx="0" cy="3144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D826EE-5FFE-4814-AD78-6CA634933D2D}"/>
              </a:ext>
            </a:extLst>
          </p:cNvPr>
          <p:cNvCxnSpPr>
            <a:cxnSpLocks/>
          </p:cNvCxnSpPr>
          <p:nvPr/>
        </p:nvCxnSpPr>
        <p:spPr>
          <a:xfrm flipV="1">
            <a:off x="1291243" y="3429000"/>
            <a:ext cx="2130828" cy="2195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323BD3-F15A-4E47-922C-A3F003436208}"/>
              </a:ext>
            </a:extLst>
          </p:cNvPr>
          <p:cNvSpPr txBox="1"/>
          <p:nvPr/>
        </p:nvSpPr>
        <p:spPr>
          <a:xfrm>
            <a:off x="1127755" y="2037603"/>
            <a:ext cx="1784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Soviet union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866C6-C111-4BDC-9773-BB796AC1D08E}"/>
              </a:ext>
            </a:extLst>
          </p:cNvPr>
          <p:cNvSpPr txBox="1"/>
          <p:nvPr/>
        </p:nvSpPr>
        <p:spPr>
          <a:xfrm>
            <a:off x="2129441" y="3991214"/>
            <a:ext cx="25852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United States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08331-0D83-43B4-BFB9-4345E6366A63}"/>
              </a:ext>
            </a:extLst>
          </p:cNvPr>
          <p:cNvSpPr txBox="1"/>
          <p:nvPr/>
        </p:nvSpPr>
        <p:spPr>
          <a:xfrm>
            <a:off x="3585559" y="1995846"/>
            <a:ext cx="2585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Britain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43D046-28D2-43EB-BACC-703BAE34A9E9}"/>
              </a:ext>
            </a:extLst>
          </p:cNvPr>
          <p:cNvCxnSpPr>
            <a:cxnSpLocks/>
            <a:stCxn id="3" idx="5"/>
          </p:cNvCxnSpPr>
          <p:nvPr/>
        </p:nvCxnSpPr>
        <p:spPr>
          <a:xfrm flipH="1" flipV="1">
            <a:off x="3422069" y="3429000"/>
            <a:ext cx="2227757" cy="2222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7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AD7C057-D36E-4E30-AEDA-9BF6011D1DF1}"/>
              </a:ext>
            </a:extLst>
          </p:cNvPr>
          <p:cNvSpPr/>
          <p:nvPr/>
        </p:nvSpPr>
        <p:spPr>
          <a:xfrm>
            <a:off x="271549" y="245225"/>
            <a:ext cx="6301047" cy="630104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23BD3-F15A-4E47-922C-A3F003436208}"/>
              </a:ext>
            </a:extLst>
          </p:cNvPr>
          <p:cNvSpPr txBox="1"/>
          <p:nvPr/>
        </p:nvSpPr>
        <p:spPr>
          <a:xfrm>
            <a:off x="1116678" y="2052317"/>
            <a:ext cx="1784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Japan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866C6-C111-4BDC-9773-BB796AC1D08E}"/>
              </a:ext>
            </a:extLst>
          </p:cNvPr>
          <p:cNvSpPr txBox="1"/>
          <p:nvPr/>
        </p:nvSpPr>
        <p:spPr>
          <a:xfrm>
            <a:off x="2011679" y="4214430"/>
            <a:ext cx="2585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Nazi Germany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325547-2E2D-4E3B-B644-08F020687DAF}"/>
              </a:ext>
            </a:extLst>
          </p:cNvPr>
          <p:cNvSpPr txBox="1"/>
          <p:nvPr/>
        </p:nvSpPr>
        <p:spPr>
          <a:xfrm>
            <a:off x="3746272" y="2312863"/>
            <a:ext cx="2585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Italy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19A525-18E3-41F8-8CA0-891EFC6020AD}"/>
              </a:ext>
            </a:extLst>
          </p:cNvPr>
          <p:cNvCxnSpPr>
            <a:cxnSpLocks/>
            <a:stCxn id="3" idx="0"/>
          </p:cNvCxnSpPr>
          <p:nvPr/>
        </p:nvCxnSpPr>
        <p:spPr>
          <a:xfrm flipH="1">
            <a:off x="3359729" y="245225"/>
            <a:ext cx="62344" cy="3150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9A82CF-58A7-4144-A0B1-495D259E90B4}"/>
              </a:ext>
            </a:extLst>
          </p:cNvPr>
          <p:cNvCxnSpPr>
            <a:cxnSpLocks/>
            <a:endCxn id="3" idx="5"/>
          </p:cNvCxnSpPr>
          <p:nvPr/>
        </p:nvCxnSpPr>
        <p:spPr>
          <a:xfrm>
            <a:off x="3380509" y="3380509"/>
            <a:ext cx="2269320" cy="224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0509E2-CC88-455C-8B2E-89CFB74E0F07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1194316" y="3380509"/>
            <a:ext cx="2186194" cy="224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avid Ben-Gurion - IMDb">
            <a:extLst>
              <a:ext uri="{FF2B5EF4-FFF2-40B4-BE49-F238E27FC236}">
                <a16:creationId xmlns:a16="http://schemas.microsoft.com/office/drawing/2014/main" id="{65895B26-E518-434F-8BED-DDAC8C21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-1"/>
            <a:ext cx="4655127" cy="69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173D3-AFFD-4F82-BF51-A7150095E1E6}"/>
              </a:ext>
            </a:extLst>
          </p:cNvPr>
          <p:cNvSpPr/>
          <p:nvPr/>
        </p:nvSpPr>
        <p:spPr>
          <a:xfrm>
            <a:off x="44335" y="-216131"/>
            <a:ext cx="12153207" cy="242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1947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Independence war 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8C75C-6813-4C59-9BB6-95EFD1EFA379}"/>
              </a:ext>
            </a:extLst>
          </p:cNvPr>
          <p:cNvSpPr/>
          <p:nvPr/>
        </p:nvSpPr>
        <p:spPr>
          <a:xfrm>
            <a:off x="0" y="2396836"/>
            <a:ext cx="12153207" cy="242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1948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Establishment of Israel </a:t>
            </a:r>
          </a:p>
        </p:txBody>
      </p:sp>
      <p:pic>
        <p:nvPicPr>
          <p:cNvPr id="7170" name="Picture 2" descr="Yay!!!! - Despicable Me Minion | Meme Generator">
            <a:extLst>
              <a:ext uri="{FF2B5EF4-FFF2-40B4-BE49-F238E27FC236}">
                <a16:creationId xmlns:a16="http://schemas.microsoft.com/office/drawing/2014/main" id="{956FD4E8-1D0E-41D5-8A56-809DA352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7" y="2432860"/>
            <a:ext cx="1241683" cy="14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848BCF-8604-4415-8D17-A50A1ED4E8D5}"/>
              </a:ext>
            </a:extLst>
          </p:cNvPr>
          <p:cNvSpPr/>
          <p:nvPr/>
        </p:nvSpPr>
        <p:spPr>
          <a:xfrm>
            <a:off x="-38793" y="5381106"/>
            <a:ext cx="4688378" cy="152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CA49B-77DC-41EE-86D3-AAEC42C77490}"/>
              </a:ext>
            </a:extLst>
          </p:cNvPr>
          <p:cNvSpPr/>
          <p:nvPr/>
        </p:nvSpPr>
        <p:spPr>
          <a:xfrm>
            <a:off x="4741025" y="5381106"/>
            <a:ext cx="4688378" cy="152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1918</a:t>
            </a:r>
          </a:p>
        </p:txBody>
      </p:sp>
    </p:spTree>
    <p:extLst>
      <p:ext uri="{BB962C8B-B14F-4D97-AF65-F5344CB8AC3E}">
        <p14:creationId xmlns:p14="http://schemas.microsoft.com/office/powerpoint/2010/main" val="211271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14F18-9DF0-4C79-BD45-436F5D37ACFE}"/>
              </a:ext>
            </a:extLst>
          </p:cNvPr>
          <p:cNvSpPr/>
          <p:nvPr/>
        </p:nvSpPr>
        <p:spPr>
          <a:xfrm>
            <a:off x="52646" y="0"/>
            <a:ext cx="4688378" cy="152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1933-1942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1E86AF-87DF-4FAE-B31B-11873EC819DD}"/>
              </a:ext>
            </a:extLst>
          </p:cNvPr>
          <p:cNvSpPr/>
          <p:nvPr/>
        </p:nvSpPr>
        <p:spPr>
          <a:xfrm>
            <a:off x="52646" y="1654232"/>
            <a:ext cx="4688378" cy="1521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1944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94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 Shoshani</dc:creator>
  <cp:lastModifiedBy>Alma Shoshani</cp:lastModifiedBy>
  <cp:revision>1</cp:revision>
  <dcterms:created xsi:type="dcterms:W3CDTF">2021-12-07T02:00:17Z</dcterms:created>
  <dcterms:modified xsi:type="dcterms:W3CDTF">2021-12-07T18:39:11Z</dcterms:modified>
</cp:coreProperties>
</file>