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E2DE3-8533-4AC8-A1C1-95B95221C282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BC87-67B4-43C9-9D18-F68E152FA7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E2DE3-8533-4AC8-A1C1-95B95221C282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BC87-67B4-43C9-9D18-F68E152FA7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E2DE3-8533-4AC8-A1C1-95B95221C282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BC87-67B4-43C9-9D18-F68E152FA7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E2DE3-8533-4AC8-A1C1-95B95221C282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BC87-67B4-43C9-9D18-F68E152FA7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E2DE3-8533-4AC8-A1C1-95B95221C282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BC87-67B4-43C9-9D18-F68E152FA7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E2DE3-8533-4AC8-A1C1-95B95221C282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BC87-67B4-43C9-9D18-F68E152FA7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E2DE3-8533-4AC8-A1C1-95B95221C282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BC87-67B4-43C9-9D18-F68E152FA7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E2DE3-8533-4AC8-A1C1-95B95221C282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BC87-67B4-43C9-9D18-F68E152FA7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E2DE3-8533-4AC8-A1C1-95B95221C282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BC87-67B4-43C9-9D18-F68E152FA7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E2DE3-8533-4AC8-A1C1-95B95221C282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BC87-67B4-43C9-9D18-F68E152FA7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E2DE3-8533-4AC8-A1C1-95B95221C282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BC87-67B4-43C9-9D18-F68E152FA7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E2DE3-8533-4AC8-A1C1-95B95221C282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5BC87-67B4-43C9-9D18-F68E152FA72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2590800"/>
            <a:ext cx="89154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Tirbachu</a:t>
            </a:r>
            <a:r>
              <a:rPr lang="en-US" sz="8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88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Vetis’adu</a:t>
            </a:r>
            <a:endParaRPr lang="en-US" sz="8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/>
              <a:t/>
            </a:r>
            <a:br>
              <a:rPr lang="en-US" sz="8800" dirty="0" smtClean="0"/>
            </a:br>
            <a:r>
              <a:rPr lang="en-US" sz="8800" dirty="0" smtClean="0"/>
              <a:t>Welcome to the JCC South Denver </a:t>
            </a:r>
            <a:r>
              <a:rPr lang="en-US" sz="8800" dirty="0" err="1" smtClean="0"/>
              <a:t>Mimouna</a:t>
            </a:r>
            <a:r>
              <a:rPr lang="en-US" sz="8800" dirty="0" smtClean="0"/>
              <a:t> Celebration!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</Words>
  <Application>Microsoft Office PowerPoint</Application>
  <PresentationFormat>On-screen Show (4:3)</PresentationFormat>
  <Paragraphs>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 Welcome to the JCC South Denver Mimouna Celebration!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Noam Dahary</dc:creator>
  <cp:lastModifiedBy>Noam Dahary</cp:lastModifiedBy>
  <cp:revision>1</cp:revision>
  <dcterms:created xsi:type="dcterms:W3CDTF">2013-04-04T01:31:19Z</dcterms:created>
  <dcterms:modified xsi:type="dcterms:W3CDTF">2013-04-04T01:38:58Z</dcterms:modified>
</cp:coreProperties>
</file>