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A5662A-18B3-402D-B374-7AC30B91BBE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770BEBE-6294-46D9-94D4-24C5EC5298B9}" type="datetimeFigureOut">
              <a:rPr lang="en-US" smtClean="0"/>
              <a:t>12/29/2014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he/f/fa/IDF_n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480" y="152400"/>
            <a:ext cx="1341120" cy="114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:\Graphics\Logos\April 2013 Federation Logos Spelled Correctly\JFChatalongLocku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24364"/>
            <a:ext cx="4648201" cy="107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1331316"/>
            <a:ext cx="62484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certificate is presented to: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_____________    ________________  ____________</a:t>
            </a:r>
            <a:endParaRPr lang="en-US" sz="2000" dirty="0"/>
          </a:p>
          <a:p>
            <a:r>
              <a:rPr lang="en-US" sz="2000" dirty="0" smtClean="0"/>
              <a:t>        Name	    Personal number            Rank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Congratulations!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You successfully completed </a:t>
            </a:r>
            <a:r>
              <a:rPr lang="en-US" sz="2000" dirty="0" err="1" smtClean="0"/>
              <a:t>Noa’s</a:t>
            </a:r>
            <a:r>
              <a:rPr lang="en-US" sz="2000" dirty="0" smtClean="0"/>
              <a:t> </a:t>
            </a:r>
            <a:r>
              <a:rPr lang="en-US" sz="2000" dirty="0" smtClean="0"/>
              <a:t>Basic training of the IDF (Israel Defense Forces).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Date of the training: ________</a:t>
            </a:r>
            <a:br>
              <a:rPr lang="en-US" sz="2000" dirty="0" smtClean="0"/>
            </a:br>
            <a:endParaRPr lang="en-US" sz="2000" dirty="0" smtClean="0"/>
          </a:p>
          <a:p>
            <a:pPr algn="ctr"/>
            <a:r>
              <a:rPr lang="he-IL" sz="2800" b="1" dirty="0" smtClean="0"/>
              <a:t>ישר כוח!!</a:t>
            </a:r>
            <a:r>
              <a:rPr lang="en-US" sz="2800" b="1" dirty="0" smtClean="0"/>
              <a:t> – </a:t>
            </a:r>
            <a:r>
              <a:rPr lang="en-US" sz="2800" b="1" dirty="0" err="1" smtClean="0"/>
              <a:t>Yasher</a:t>
            </a:r>
            <a:r>
              <a:rPr lang="en-US" sz="2800" b="1" dirty="0" smtClean="0"/>
              <a:t> Koch!! </a:t>
            </a:r>
          </a:p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		CJCRS IDF School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____________     _____________   _______________________</a:t>
            </a:r>
            <a:br>
              <a:rPr lang="en-US" dirty="0" smtClean="0"/>
            </a:br>
            <a:r>
              <a:rPr lang="en-US" sz="1600" dirty="0" smtClean="0"/>
              <a:t>	                       Noa Hadad </a:t>
            </a:r>
            <a:r>
              <a:rPr lang="en-US" sz="1600" dirty="0"/>
              <a:t> </a:t>
            </a:r>
            <a:r>
              <a:rPr lang="en-US" sz="1600" dirty="0" smtClean="0"/>
              <a:t>        </a:t>
            </a:r>
            <a:r>
              <a:rPr lang="en-US" sz="1600" dirty="0" smtClean="0"/>
              <a:t> Jackie Rosenfeld &amp; Paula Israel</a:t>
            </a:r>
            <a:br>
              <a:rPr lang="en-US" sz="1600" dirty="0" smtClean="0"/>
            </a:br>
            <a:endParaRPr lang="en-US" dirty="0" smtClean="0"/>
          </a:p>
          <a:p>
            <a:r>
              <a:rPr lang="en-US" dirty="0" smtClean="0"/>
              <a:t>Personal Teacher 	IDF Shaliach                   School Manger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71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Hadad</dc:creator>
  <cp:lastModifiedBy>Noa Hadad</cp:lastModifiedBy>
  <cp:revision>3</cp:revision>
  <cp:lastPrinted>2014-12-29T22:09:18Z</cp:lastPrinted>
  <dcterms:created xsi:type="dcterms:W3CDTF">2014-12-29T21:49:06Z</dcterms:created>
  <dcterms:modified xsi:type="dcterms:W3CDTF">2014-12-29T22:10:37Z</dcterms:modified>
</cp:coreProperties>
</file>