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142" y="2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8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7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6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1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1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39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7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6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0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9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FD95E-6EBB-4430-AE61-16D1B2532817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BEFF-A443-496E-8C24-3528D949A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9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9/90/Golda_Meir_03265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5958396" cy="784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8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zviah.files.wordpress.com/2011/07/d7a8d797d79c-d791d79cd795d791d7a9d798d799d799d79f-d7a6d799d79cd795d79d-d790-d7a1d795d7a1d7a7d799d79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304800"/>
            <a:ext cx="6019801" cy="865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47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alyam.org/Hahapala/Teur_haflagot/HSM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9" t="66" r="54337" b="2750"/>
          <a:stretch/>
        </p:blipFill>
        <p:spPr bwMode="auto">
          <a:xfrm>
            <a:off x="319454" y="246184"/>
            <a:ext cx="6224311" cy="849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14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457200"/>
            <a:ext cx="58674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latin typeface="Aharoni" pitchFamily="2" charset="-79"/>
                <a:cs typeface="Aharoni" pitchFamily="2" charset="-79"/>
              </a:rPr>
              <a:t>Golda Meir </a:t>
            </a:r>
            <a:endParaRPr lang="en-US" sz="80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3276600"/>
            <a:ext cx="58674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latin typeface="Aharoni" pitchFamily="2" charset="-79"/>
                <a:cs typeface="Aharoni" pitchFamily="2" charset="-79"/>
              </a:rPr>
              <a:t>Hanna Senesh</a:t>
            </a:r>
            <a:endParaRPr lang="en-US" sz="80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6019800"/>
            <a:ext cx="58674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smtClean="0">
                <a:latin typeface="Aharoni" pitchFamily="2" charset="-79"/>
                <a:cs typeface="Aharoni" pitchFamily="2" charset="-79"/>
              </a:rPr>
              <a:t>Rachel</a:t>
            </a:r>
            <a:endParaRPr lang="en-US" sz="8000" b="1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494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858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Born in Kiev, Ukraine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34440" y="35814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G</a:t>
            </a:r>
            <a:r>
              <a:rPr lang="en-US" sz="6000" b="1" dirty="0" smtClean="0">
                <a:solidFill>
                  <a:schemeClr val="tx1"/>
                </a:solidFill>
              </a:rPr>
              <a:t>rew up in Milwaukee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9200" y="64008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Prime Minister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858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smtClean="0">
                <a:solidFill>
                  <a:schemeClr val="tx1"/>
                </a:solidFill>
              </a:rPr>
              <a:t>Helped rescue Jews from Europe</a:t>
            </a:r>
            <a:endParaRPr lang="en-US" sz="50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34440" y="35814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Jewish </a:t>
            </a:r>
            <a:r>
              <a:rPr lang="en-US" sz="4000" b="1" dirty="0" err="1" smtClean="0">
                <a:solidFill>
                  <a:schemeClr val="tx1"/>
                </a:solidFill>
              </a:rPr>
              <a:t>Paratoopet</a:t>
            </a:r>
            <a:r>
              <a:rPr lang="en-US" sz="4000" b="1" dirty="0" smtClean="0">
                <a:solidFill>
                  <a:schemeClr val="tx1"/>
                </a:solidFill>
              </a:rPr>
              <a:t> during the World War II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9200" y="64008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smtClean="0">
                <a:solidFill>
                  <a:schemeClr val="tx1"/>
                </a:solidFill>
              </a:rPr>
              <a:t>Born in Budapest</a:t>
            </a:r>
            <a:r>
              <a:rPr lang="en-US" sz="5000" b="1" dirty="0">
                <a:solidFill>
                  <a:schemeClr val="tx1"/>
                </a:solidFill>
              </a:rPr>
              <a:t>,</a:t>
            </a:r>
            <a:r>
              <a:rPr lang="en-US" sz="5000" b="1" dirty="0" smtClean="0">
                <a:solidFill>
                  <a:schemeClr val="tx1"/>
                </a:solidFill>
              </a:rPr>
              <a:t> Hungary</a:t>
            </a:r>
            <a:endParaRPr lang="en-US" sz="5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13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858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smtClean="0">
                <a:solidFill>
                  <a:schemeClr val="tx1"/>
                </a:solidFill>
              </a:rPr>
              <a:t>Worked with Jewish Refugee children</a:t>
            </a:r>
            <a:endParaRPr lang="en-US" sz="50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34440" y="35814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Poet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9200" y="6400800"/>
            <a:ext cx="4648200" cy="228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</a:rPr>
              <a:t>Born in Russia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43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42</Words>
  <Application>Microsoft Office PowerPoint</Application>
  <PresentationFormat>‫הצגה על המסך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Office Theme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 Hadad</dc:creator>
  <cp:lastModifiedBy>Windows7</cp:lastModifiedBy>
  <cp:revision>2</cp:revision>
  <cp:lastPrinted>2015-03-11T15:29:18Z</cp:lastPrinted>
  <dcterms:created xsi:type="dcterms:W3CDTF">2015-03-11T15:17:59Z</dcterms:created>
  <dcterms:modified xsi:type="dcterms:W3CDTF">2015-03-12T08:45:27Z</dcterms:modified>
</cp:coreProperties>
</file>